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3" r:id="rId2"/>
    <p:sldId id="258" r:id="rId3"/>
    <p:sldId id="274" r:id="rId4"/>
    <p:sldId id="275" r:id="rId5"/>
    <p:sldId id="276" r:id="rId6"/>
    <p:sldId id="277" r:id="rId7"/>
    <p:sldId id="260" r:id="rId8"/>
    <p:sldId id="268" r:id="rId9"/>
    <p:sldId id="266" r:id="rId10"/>
    <p:sldId id="267" r:id="rId11"/>
    <p:sldId id="271"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24" autoAdjust="0"/>
  </p:normalViewPr>
  <p:slideViewPr>
    <p:cSldViewPr snapToGrid="0">
      <p:cViewPr varScale="1">
        <p:scale>
          <a:sx n="58" d="100"/>
          <a:sy n="58" d="100"/>
        </p:scale>
        <p:origin x="-102" y="-25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183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1B266-2672-499D-8E21-F540C1AF20F9}" type="datetimeFigureOut">
              <a:rPr lang="en-US" smtClean="0"/>
              <a:pPr/>
              <a:t>11/13/2014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A60EA9-1BF7-4481-AD56-572C42B9496F}" type="slidenum">
              <a:rPr lang="en-US" smtClean="0"/>
              <a:pPr/>
              <a:t>‹#›</a:t>
            </a:fld>
            <a:endParaRPr lang="en-US"/>
          </a:p>
        </p:txBody>
      </p:sp>
    </p:spTree>
    <p:extLst>
      <p:ext uri="{BB962C8B-B14F-4D97-AF65-F5344CB8AC3E}">
        <p14:creationId xmlns="" xmlns:p14="http://schemas.microsoft.com/office/powerpoint/2010/main" val="378987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System Center Marketing</a:t>
            </a:r>
            <a:endParaRPr lang="en-US" dirty="0" smtClean="0"/>
          </a:p>
        </p:txBody>
      </p:sp>
      <p:sp>
        <p:nvSpPr>
          <p:cNvPr id="5" name="Footer Placeholder 4"/>
          <p:cNvSpPr>
            <a:spLocks noGrp="1"/>
          </p:cNvSpPr>
          <p:nvPr>
            <p:ph type="ftr" sz="quarter" idx="11"/>
          </p:nvPr>
        </p:nvSpPr>
        <p:spPr/>
        <p:txBody>
          <a:bodyPr/>
          <a:lstStyle/>
          <a:p>
            <a:pPr defTabSz="939086"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9086"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E79823C-086E-42BE-BA85-EFF81847B291}" type="datetime1">
              <a:rPr lang="en-US" smtClean="0"/>
              <a:pPr/>
              <a:t>11/13/2014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 xmlns:p14="http://schemas.microsoft.com/office/powerpoint/2010/main" val="3373731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mentioned earlier, with Intune you have the ability to side load line of business apps to the device and also create deep links to app store apps.  Allowing the user to access any and all apps associated with their job duties.</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TechReady12</a:t>
            </a:r>
            <a:endParaRPr lang="en-US" dirty="0">
              <a:solidFill>
                <a:prstClr val="black"/>
              </a:solidFill>
            </a:endParaRPr>
          </a:p>
        </p:txBody>
      </p:sp>
      <p:sp>
        <p:nvSpPr>
          <p:cNvPr id="5" name="Date Placeholder 4"/>
          <p:cNvSpPr>
            <a:spLocks noGrp="1"/>
          </p:cNvSpPr>
          <p:nvPr>
            <p:ph type="dt" idx="11"/>
          </p:nvPr>
        </p:nvSpPr>
        <p:spPr/>
        <p:txBody>
          <a:bodyPr/>
          <a:lstStyle/>
          <a:p>
            <a:fld id="{C2BB2D2D-979D-4EB2-B16A-F0EB6025A52B}" type="datetime1">
              <a:rPr lang="en-US" smtClean="0">
                <a:solidFill>
                  <a:prstClr val="black"/>
                </a:solidFill>
              </a:rPr>
              <a:pPr/>
              <a:t>11/13/2014</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 xmlns:p14="http://schemas.microsoft.com/office/powerpoint/2010/main" val="1751370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release of Windows 8, Windows Server 2012, Configuration Manager 2012 SP1, and the latest Windows </a:t>
            </a:r>
            <a:r>
              <a:rPr lang="en-US" dirty="0" err="1"/>
              <a:t>Intune</a:t>
            </a:r>
            <a:r>
              <a:rPr lang="en-US" dirty="0"/>
              <a:t> release, we have a comprehensive solution to help you manage your users and devices.  We encourage you to evaluate and deploy all of these technologies.  You can find more resources on microsoft.com.</a:t>
            </a: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 xmlns:p14="http://schemas.microsoft.com/office/powerpoint/2010/main" val="2973629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38875" cy="3509962"/>
          </a:xfrm>
        </p:spPr>
      </p:sp>
      <p:sp>
        <p:nvSpPr>
          <p:cNvPr id="3" name="Notes Placeholder 2"/>
          <p:cNvSpPr>
            <a:spLocks noGrp="1"/>
          </p:cNvSpPr>
          <p:nvPr>
            <p:ph type="body" idx="1"/>
          </p:nvPr>
        </p:nvSpPr>
        <p:spPr/>
        <p:txBody>
          <a:bodyPr>
            <a:normAutofit/>
          </a:bodyPr>
          <a:lstStyle/>
          <a:p>
            <a:endParaRPr lang="en-US" dirty="0"/>
          </a:p>
        </p:txBody>
      </p:sp>
      <p:sp>
        <p:nvSpPr>
          <p:cNvPr id="6" name="Date Placeholder 5"/>
          <p:cNvSpPr>
            <a:spLocks noGrp="1"/>
          </p:cNvSpPr>
          <p:nvPr>
            <p:ph type="dt" idx="10"/>
          </p:nvPr>
        </p:nvSpPr>
        <p:spPr/>
        <p:txBody>
          <a:bodyPr/>
          <a:lstStyle/>
          <a:p>
            <a:fld id="{E05F0FDE-0B9C-4E37-A1AB-AA68C509158B}" type="datetime1">
              <a:rPr lang="en-US" smtClean="0"/>
              <a:pPr/>
              <a:t>11/13/2014</a:t>
            </a:fld>
            <a:endParaRPr lang="en-US" dirty="0"/>
          </a:p>
        </p:txBody>
      </p:sp>
      <p:sp>
        <p:nvSpPr>
          <p:cNvPr id="9" name="Footer Placeholder 8"/>
          <p:cNvSpPr>
            <a:spLocks noGrp="1"/>
          </p:cNvSpPr>
          <p:nvPr>
            <p:ph type="ftr" sz="quarter" idx="11"/>
          </p:nvPr>
        </p:nvSpPr>
        <p:spPr/>
        <p:txBody>
          <a:bodyPr/>
          <a:lstStyle/>
          <a:p>
            <a:pPr defTabSz="939086"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9086"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0" name="Slide Number Placeholder 9"/>
          <p:cNvSpPr>
            <a:spLocks noGrp="1"/>
          </p:cNvSpPr>
          <p:nvPr>
            <p:ph type="sldNum" sz="quarter" idx="12"/>
          </p:nvPr>
        </p:nvSpPr>
        <p:spPr/>
        <p:txBody>
          <a:bodyPr/>
          <a:lstStyle/>
          <a:p>
            <a:fld id="{B4008EB6-D09E-4580-8CD6-DDB14511944F}" type="slidenum">
              <a:rPr lang="en-US" smtClean="0"/>
              <a:pPr/>
              <a:t>12</a:t>
            </a:fld>
            <a:endParaRPr lang="en-US" dirty="0"/>
          </a:p>
        </p:txBody>
      </p:sp>
      <p:sp>
        <p:nvSpPr>
          <p:cNvPr id="11" name="Header Placeholder 10"/>
          <p:cNvSpPr>
            <a:spLocks noGrp="1"/>
          </p:cNvSpPr>
          <p:nvPr>
            <p:ph type="hdr" sz="quarter" idx="13"/>
          </p:nvPr>
        </p:nvSpPr>
        <p:spPr/>
        <p:txBody>
          <a:bodyPr/>
          <a:lstStyle/>
          <a:p>
            <a:r>
              <a:rPr lang="en-US" smtClean="0"/>
              <a:t>System Center Marketing</a:t>
            </a:r>
            <a:endParaRPr lang="en-US" dirty="0" smtClean="0"/>
          </a:p>
        </p:txBody>
      </p:sp>
    </p:spTree>
    <p:extLst>
      <p:ext uri="{BB962C8B-B14F-4D97-AF65-F5344CB8AC3E}">
        <p14:creationId xmlns="" xmlns:p14="http://schemas.microsoft.com/office/powerpoint/2010/main" val="412542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EMS Overview</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Surface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54C300A-071C-4752-9BF1-9CC0808696DF}" type="datetime1">
              <a:rPr lang="en-US" smtClean="0"/>
              <a:pPr/>
              <a:t>11/13/2014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 xmlns:p14="http://schemas.microsoft.com/office/powerpoint/2010/main" val="114018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xfrm>
            <a:off x="685800" y="1156648"/>
            <a:ext cx="54864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There are a couple of mega trends that have been changing the world of work as many of us know it.  </a:t>
            </a:r>
            <a:r>
              <a:rPr lang="en-US" dirty="0" smtClean="0"/>
              <a:t>People no longer just work from their workplace.  </a:t>
            </a:r>
            <a:r>
              <a:rPr lang="en-US" dirty="0"/>
              <a:t>People work from home, from cafes, from customer sites, on the road, in the air.  In fact people can – and do – work from just about anywhere.  Even when they’re in the office, people don’t expect to be sitting at their desk in order to be productive. </a:t>
            </a:r>
            <a:endParaRPr lang="en-US" dirty="0" smtClean="0"/>
          </a:p>
          <a:p>
            <a:endParaRPr lang="en-US" dirty="0"/>
          </a:p>
          <a:p>
            <a:r>
              <a:rPr lang="en-US" dirty="0" smtClean="0"/>
              <a:t> </a:t>
            </a:r>
            <a:r>
              <a:rPr lang="en-US" dirty="0"/>
              <a:t>We are in an era where mobility really is the new normal.  The cloud-first, mobile-first world is here.   People expect to have the ability to work where, when and how they choose.  Using the devices they love and the apps they are familiar with.  Just look at the story told by some of these stats:  66% of employees use personal devices for work.  A large percentage of employees work away from their desk – even when they are in the office.  And BYOD is going to mean a new way of working across apps and data.</a:t>
            </a:r>
          </a:p>
        </p:txBody>
      </p:sp>
      <p:sp>
        <p:nvSpPr>
          <p:cNvPr id="7373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charset="0"/>
                <a:ea typeface="ＭＳ Ｐゴシック" charset="0"/>
                <a:cs typeface="ＭＳ Ｐゴシック" charset="0"/>
              </a:defRPr>
            </a:lvl1pPr>
            <a:lvl2pPr marL="752611" indent="-289466">
              <a:defRPr>
                <a:solidFill>
                  <a:schemeClr val="tx1"/>
                </a:solidFill>
                <a:latin typeface="Segoe UI" charset="0"/>
                <a:ea typeface="ＭＳ Ｐゴシック" charset="0"/>
              </a:defRPr>
            </a:lvl2pPr>
            <a:lvl3pPr marL="1157864" indent="-231573">
              <a:defRPr>
                <a:solidFill>
                  <a:schemeClr val="tx1"/>
                </a:solidFill>
                <a:latin typeface="Segoe UI" charset="0"/>
                <a:ea typeface="ＭＳ Ｐゴシック" charset="0"/>
              </a:defRPr>
            </a:lvl3pPr>
            <a:lvl4pPr marL="1621009" indent="-231573">
              <a:defRPr>
                <a:solidFill>
                  <a:schemeClr val="tx1"/>
                </a:solidFill>
                <a:latin typeface="Segoe UI" charset="0"/>
                <a:ea typeface="ＭＳ Ｐゴシック" charset="0"/>
              </a:defRPr>
            </a:lvl4pPr>
            <a:lvl5pPr marL="2084155" indent="-231573">
              <a:defRPr>
                <a:solidFill>
                  <a:schemeClr val="tx1"/>
                </a:solidFill>
                <a:latin typeface="Segoe UI" charset="0"/>
                <a:ea typeface="ＭＳ Ｐゴシック" charset="0"/>
              </a:defRPr>
            </a:lvl5pPr>
            <a:lvl6pPr marL="2547301" indent="-231573" defTabSz="943981" fontAlgn="base">
              <a:spcBef>
                <a:spcPct val="0"/>
              </a:spcBef>
              <a:spcAft>
                <a:spcPct val="0"/>
              </a:spcAft>
              <a:defRPr>
                <a:solidFill>
                  <a:schemeClr val="tx1"/>
                </a:solidFill>
                <a:latin typeface="Segoe UI" charset="0"/>
                <a:ea typeface="ＭＳ Ｐゴシック" charset="0"/>
              </a:defRPr>
            </a:lvl6pPr>
            <a:lvl7pPr marL="3010446" indent="-231573" defTabSz="943981" fontAlgn="base">
              <a:spcBef>
                <a:spcPct val="0"/>
              </a:spcBef>
              <a:spcAft>
                <a:spcPct val="0"/>
              </a:spcAft>
              <a:defRPr>
                <a:solidFill>
                  <a:schemeClr val="tx1"/>
                </a:solidFill>
                <a:latin typeface="Segoe UI" charset="0"/>
                <a:ea typeface="ＭＳ Ｐゴシック" charset="0"/>
              </a:defRPr>
            </a:lvl7pPr>
            <a:lvl8pPr marL="3473592" indent="-231573" defTabSz="943981" fontAlgn="base">
              <a:spcBef>
                <a:spcPct val="0"/>
              </a:spcBef>
              <a:spcAft>
                <a:spcPct val="0"/>
              </a:spcAft>
              <a:defRPr>
                <a:solidFill>
                  <a:schemeClr val="tx1"/>
                </a:solidFill>
                <a:latin typeface="Segoe UI" charset="0"/>
                <a:ea typeface="ＭＳ Ｐゴシック" charset="0"/>
              </a:defRPr>
            </a:lvl8pPr>
            <a:lvl9pPr marL="3936738" indent="-231573" defTabSz="943981" fontAlgn="base">
              <a:spcBef>
                <a:spcPct val="0"/>
              </a:spcBef>
              <a:spcAft>
                <a:spcPct val="0"/>
              </a:spcAft>
              <a:defRPr>
                <a:solidFill>
                  <a:schemeClr val="tx1"/>
                </a:solidFill>
                <a:latin typeface="Segoe UI" charset="0"/>
                <a:ea typeface="ＭＳ Ｐゴシック" charset="0"/>
              </a:defRPr>
            </a:lvl9pPr>
          </a:lstStyle>
          <a:p>
            <a:pPr defTabSz="943981" fontAlgn="base">
              <a:spcBef>
                <a:spcPct val="0"/>
              </a:spcBef>
              <a:spcAft>
                <a:spcPct val="0"/>
              </a:spcAft>
            </a:pPr>
            <a:fld id="{D04E3136-C5C6-334E-86B6-6CE63AB96C23}" type="slidenum">
              <a:rPr lang="en-US">
                <a:latin typeface="Calibri" charset="0"/>
              </a:rPr>
              <a:pPr defTabSz="943981" fontAlgn="base">
                <a:spcBef>
                  <a:spcPct val="0"/>
                </a:spcBef>
                <a:spcAft>
                  <a:spcPct val="0"/>
                </a:spcAft>
              </a:pPr>
              <a:t>3</a:t>
            </a:fld>
            <a:endParaRPr lang="en-US">
              <a:latin typeface="Calibri" charset="0"/>
            </a:endParaRPr>
          </a:p>
        </p:txBody>
      </p:sp>
    </p:spTree>
    <p:extLst>
      <p:ext uri="{BB962C8B-B14F-4D97-AF65-F5344CB8AC3E}">
        <p14:creationId xmlns="" xmlns:p14="http://schemas.microsoft.com/office/powerpoint/2010/main" val="3931571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1334" y="4353635"/>
            <a:ext cx="5390866" cy="4203511"/>
          </a:xfrm>
        </p:spPr>
        <p:txBody>
          <a:bodyPr/>
          <a:lstStyle/>
          <a:p>
            <a:r>
              <a:rPr lang="en-GB" dirty="0" smtClean="0"/>
              <a:t>As </a:t>
            </a:r>
            <a:r>
              <a:rPr lang="en-GB" dirty="0"/>
              <a:t>I mentioned, there are a couple of </a:t>
            </a:r>
            <a:r>
              <a:rPr lang="en-GB" dirty="0" smtClean="0"/>
              <a:t>trends </a:t>
            </a:r>
            <a:r>
              <a:rPr lang="en-GB" dirty="0"/>
              <a:t>that have taken hold.  </a:t>
            </a:r>
            <a:r>
              <a:rPr lang="en-GB" dirty="0" smtClean="0"/>
              <a:t>First is the </a:t>
            </a:r>
            <a:r>
              <a:rPr lang="en-GB" dirty="0"/>
              <a:t>the </a:t>
            </a:r>
            <a:r>
              <a:rPr lang="en-GB" dirty="0" smtClean="0"/>
              <a:t>influx of </a:t>
            </a:r>
            <a:r>
              <a:rPr lang="en-GB" dirty="0"/>
              <a:t>consumer devices – </a:t>
            </a:r>
            <a:r>
              <a:rPr lang="en-GB" dirty="0" smtClean="0"/>
              <a:t>some call this </a:t>
            </a:r>
            <a:r>
              <a:rPr lang="en-GB" dirty="0"/>
              <a:t>the </a:t>
            </a:r>
            <a:r>
              <a:rPr lang="en-GB" dirty="0" err="1"/>
              <a:t>consumerization</a:t>
            </a:r>
            <a:r>
              <a:rPr lang="en-GB" dirty="0"/>
              <a:t> of IT.  Users </a:t>
            </a:r>
            <a:r>
              <a:rPr lang="en-GB" dirty="0" smtClean="0"/>
              <a:t>have choice now in device, platform, sizes.  The user can often times determine which devices they’ll work from and they feel </a:t>
            </a:r>
            <a:r>
              <a:rPr lang="en-GB" dirty="0"/>
              <a:t>a strong affinity </a:t>
            </a:r>
            <a:r>
              <a:rPr lang="en-GB" dirty="0" smtClean="0"/>
              <a:t>for their device.  </a:t>
            </a:r>
            <a:r>
              <a:rPr lang="en-GB" dirty="0"/>
              <a:t>Try to force a user to settle for a device they don’t love or </a:t>
            </a:r>
            <a:r>
              <a:rPr lang="en-GB" dirty="0" smtClean="0"/>
              <a:t>switch to a different one </a:t>
            </a:r>
            <a:r>
              <a:rPr lang="en-GB" dirty="0"/>
              <a:t>and you’re asking for trouble. </a:t>
            </a:r>
            <a:r>
              <a:rPr lang="en-GB" dirty="0" smtClean="0"/>
              <a:t> Now </a:t>
            </a:r>
            <a:r>
              <a:rPr lang="en-GB" dirty="0"/>
              <a:t>over 60% of devices </a:t>
            </a:r>
            <a:r>
              <a:rPr lang="en-GB" dirty="0" smtClean="0"/>
              <a:t>flooding </a:t>
            </a:r>
            <a:r>
              <a:rPr lang="en-GB" dirty="0"/>
              <a:t>the workplace are personally </a:t>
            </a:r>
            <a:r>
              <a:rPr lang="en-GB" dirty="0" smtClean="0"/>
              <a:t>owned – or BYOD.</a:t>
            </a:r>
            <a:endParaRPr lang="en-US" dirty="0"/>
          </a:p>
          <a:p>
            <a:r>
              <a:rPr lang="en-GB" dirty="0"/>
              <a:t> </a:t>
            </a:r>
            <a:endParaRPr lang="en-US" dirty="0"/>
          </a:p>
          <a:p>
            <a:r>
              <a:rPr lang="en-GB" dirty="0"/>
              <a:t>Then there’s the cloud.  People are always connected.  And there’s an app for just about everything.  This explosion of low-cost SaaS apps means that if a user can’t find a way to do what they want with the tools IT </a:t>
            </a:r>
            <a:r>
              <a:rPr lang="en-GB" dirty="0" smtClean="0"/>
              <a:t>gives </a:t>
            </a:r>
            <a:r>
              <a:rPr lang="en-GB" dirty="0"/>
              <a:t>them, it’s very easy and cheap to find their own solutions – </a:t>
            </a:r>
            <a:r>
              <a:rPr lang="en-GB" dirty="0" smtClean="0"/>
              <a:t>that’s where </a:t>
            </a:r>
            <a:r>
              <a:rPr lang="en-GB" dirty="0"/>
              <a:t>Shadow IT is born.  </a:t>
            </a:r>
            <a:endParaRPr lang="en-US" dirty="0"/>
          </a:p>
          <a:p>
            <a:r>
              <a:rPr lang="en-GB" dirty="0"/>
              <a:t>Apps need data – very soon users are finding ways to use not only personal devices but also apps to access corporate data.</a:t>
            </a:r>
            <a:endParaRPr lang="en-US" dirty="0"/>
          </a:p>
          <a:p>
            <a:r>
              <a:rPr lang="en-GB" dirty="0"/>
              <a:t> </a:t>
            </a:r>
            <a:endParaRPr lang="en-US" dirty="0"/>
          </a:p>
          <a:p>
            <a:r>
              <a:rPr lang="en-GB" dirty="0"/>
              <a:t>Finally, there’s a natural shift as a younger </a:t>
            </a:r>
            <a:r>
              <a:rPr lang="en-GB" dirty="0" smtClean="0"/>
              <a:t>generation enters </a:t>
            </a:r>
            <a:r>
              <a:rPr lang="en-GB" dirty="0"/>
              <a:t>the workforce.  Your new college </a:t>
            </a:r>
            <a:r>
              <a:rPr lang="en-GB" dirty="0" smtClean="0"/>
              <a:t>grads </a:t>
            </a:r>
            <a:r>
              <a:rPr lang="en-GB" dirty="0"/>
              <a:t>are huge social collaborators already and are bringing those connected, collaboration skills to the workplace and expecting an infrastructure that will support them in how they </a:t>
            </a:r>
            <a:r>
              <a:rPr lang="en-GB" dirty="0" smtClean="0"/>
              <a:t>need to work</a:t>
            </a:r>
            <a:r>
              <a:rPr lang="en-GB" dirty="0"/>
              <a:t>.</a:t>
            </a:r>
          </a:p>
          <a:p>
            <a:endParaRPr lang="en-GB" dirty="0"/>
          </a:p>
          <a:p>
            <a:r>
              <a:rPr lang="en-GB" dirty="0"/>
              <a:t>Whatever the drivers, the shift has created a tension between what users need and what IT is responsible for.  </a:t>
            </a:r>
            <a:endParaRPr lang="en-US" dirty="0"/>
          </a:p>
        </p:txBody>
      </p:sp>
      <p:sp>
        <p:nvSpPr>
          <p:cNvPr id="4" name="Slide Number Placeholder 3"/>
          <p:cNvSpPr>
            <a:spLocks noGrp="1"/>
          </p:cNvSpPr>
          <p:nvPr>
            <p:ph type="sldNum" sz="quarter" idx="10"/>
          </p:nvPr>
        </p:nvSpPr>
        <p:spPr/>
        <p:txBody>
          <a:bodyPr/>
          <a:lstStyle/>
          <a:p>
            <a:pPr>
              <a:defRPr/>
            </a:pPr>
            <a:fld id="{DE25042A-7F1D-F947-8AC5-1DC5194A3EA7}" type="slidenum">
              <a:rPr lang="en-US" smtClean="0"/>
              <a:pPr>
                <a:defRPr/>
              </a:pPr>
              <a:t>4</a:t>
            </a:fld>
            <a:endParaRPr lang="en-US" dirty="0"/>
          </a:p>
        </p:txBody>
      </p:sp>
    </p:spTree>
    <p:extLst>
      <p:ext uri="{BB962C8B-B14F-4D97-AF65-F5344CB8AC3E}">
        <p14:creationId xmlns="" xmlns:p14="http://schemas.microsoft.com/office/powerpoint/2010/main" val="2160928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36659"/>
            <a:ext cx="5486400" cy="2879678"/>
          </a:xfrm>
        </p:spPr>
      </p:sp>
      <p:sp>
        <p:nvSpPr>
          <p:cNvPr id="3" name="Notes Placeholder 2"/>
          <p:cNvSpPr>
            <a:spLocks noGrp="1"/>
          </p:cNvSpPr>
          <p:nvPr>
            <p:ph type="body" idx="1"/>
          </p:nvPr>
        </p:nvSpPr>
        <p:spPr>
          <a:xfrm>
            <a:off x="685800" y="3790547"/>
            <a:ext cx="5486400" cy="3600450"/>
          </a:xfrm>
        </p:spPr>
        <p:txBody>
          <a:bodyPr/>
          <a:lstStyle/>
          <a:p>
            <a:r>
              <a:rPr lang="en-GB" dirty="0"/>
              <a:t>What’s the role of IT in this new world?  Is it to keep users productive?  Or secure company assets?  To embrace change and turn it into a competitive advantage?  Or avoid unnecessary risk?  The answer is, of course, all of the above.  The buck really does start and stop with IT.  But keeping up with such fast moving and changing trends has its own challenges.  IT has had to jump-in and fire-fight on several fronts: from getting unmanaged devices on the corporate network under policy to coming up with strategies to avoid sensitive customer data from falling into the wrong hands.  All while keeping users happy…</a:t>
            </a:r>
            <a:endParaRPr lang="en-US" dirty="0"/>
          </a:p>
          <a:p>
            <a:r>
              <a:rPr lang="en-GB" dirty="0"/>
              <a:t> </a:t>
            </a:r>
            <a:endParaRPr lang="en-US" dirty="0"/>
          </a:p>
          <a:p>
            <a:r>
              <a:rPr lang="en-GB" dirty="0"/>
              <a:t>Let’s take a look at what that means for your average user and your average IT administrator.  Start with the user.  They’re always on the road and works from a number of different devices and locations.   They need email on their devices – whether that’s a PC, tablet or phone.  They also want apps.  LOB apps.  Productivity apps.  And more recently SaaS apps.  The user expects to have access to all the apps they need to stay as productive as possible wherever they are.  But they also need to be able to work on documents across devices, so they </a:t>
            </a:r>
            <a:r>
              <a:rPr lang="en-GB" dirty="0" smtClean="0"/>
              <a:t>need a </a:t>
            </a:r>
            <a:r>
              <a:rPr lang="en-GB" dirty="0"/>
              <a:t>way to pull synchronized data from the cloud to be accessed on different devices.  And that may mean that they require access to sensitive data while they’re out on the road using a non-corporate device.</a:t>
            </a:r>
            <a:endParaRPr lang="en-US" dirty="0"/>
          </a:p>
          <a:p>
            <a:r>
              <a:rPr lang="en-GB" dirty="0"/>
              <a:t> </a:t>
            </a:r>
            <a:endParaRPr lang="en-US" dirty="0"/>
          </a:p>
          <a:p>
            <a:r>
              <a:rPr lang="en-GB" dirty="0"/>
              <a:t>For the IT admin, all these scenarios create risk.  A certain amount of risk can be tolerated.  But as user requirements increase, IT has to take action to ensure the risk is maintained at an acceptable </a:t>
            </a:r>
            <a:r>
              <a:rPr lang="en-GB" dirty="0" smtClean="0"/>
              <a:t>level</a:t>
            </a:r>
            <a:endParaRPr lang="en-US" dirty="0"/>
          </a:p>
          <a:p>
            <a:endParaRPr lang="en-US" dirty="0"/>
          </a:p>
          <a:p>
            <a:r>
              <a:rPr lang="en-GB" dirty="0"/>
              <a:t>Having one user identity for accessing corporate on-premises applications and a different identity or identities for cloud apps is creating extra work for IT and putting a burden on the user to remember a </a:t>
            </a:r>
            <a:r>
              <a:rPr lang="en-GB" dirty="0" smtClean="0"/>
              <a:t>lot </a:t>
            </a:r>
            <a:r>
              <a:rPr lang="en-GB" dirty="0"/>
              <a:t>of different </a:t>
            </a:r>
            <a:r>
              <a:rPr lang="en-GB" dirty="0" smtClean="0"/>
              <a:t>logins </a:t>
            </a:r>
            <a:r>
              <a:rPr lang="en-GB" dirty="0"/>
              <a:t>and passwords.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E25042A-7F1D-F947-8AC5-1DC5194A3EA7}" type="slidenum">
              <a:rPr lang="en-US" smtClean="0"/>
              <a:pPr>
                <a:defRPr/>
              </a:pPr>
              <a:t>5</a:t>
            </a:fld>
            <a:endParaRPr lang="en-US" dirty="0"/>
          </a:p>
        </p:txBody>
      </p:sp>
    </p:spTree>
    <p:extLst>
      <p:ext uri="{BB962C8B-B14F-4D97-AF65-F5344CB8AC3E}">
        <p14:creationId xmlns="" xmlns:p14="http://schemas.microsoft.com/office/powerpoint/2010/main" val="62358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387454" cy="4470495"/>
          </a:xfrm>
        </p:spPr>
        <p:txBody>
          <a:bodyPr/>
          <a:lstStyle/>
          <a:p>
            <a:r>
              <a:rPr lang="en-US" dirty="0"/>
              <a:t>Microsoft takes a people-centric approach to enterprise mobility – meaning we focus on productivity and efficiency for everyone – IT and users.  We look across user devices, data and application – but always centered on the needs of the users.</a:t>
            </a:r>
          </a:p>
          <a:p>
            <a:r>
              <a:rPr lang="en-US" dirty="0"/>
              <a:t> </a:t>
            </a:r>
          </a:p>
          <a:p>
            <a:r>
              <a:rPr lang="en-US" dirty="0" smtClean="0"/>
              <a:t>We </a:t>
            </a:r>
            <a:r>
              <a:rPr lang="en-US" dirty="0"/>
              <a:t>has a history of providing rich IT-infrastructure solutions to help manage every aspect of enterprise operations. Microsoft’s people-centric solution consists of products and technologies that can help IT departments handle the influx of consumer-oriented technology and the work style expectations of users, thereby helping increase productivity and satisfaction for the people within their organizations.</a:t>
            </a:r>
          </a:p>
          <a:p>
            <a:r>
              <a:rPr lang="en-US" dirty="0" smtClean="0"/>
              <a:t>With our Enterprise Mobility Suite, we’re helping organizations address </a:t>
            </a:r>
            <a:r>
              <a:rPr lang="en-US" dirty="0"/>
              <a:t>the three constant business challenges:</a:t>
            </a:r>
          </a:p>
          <a:p>
            <a:r>
              <a:rPr lang="en-US" dirty="0" smtClean="0"/>
              <a:t>First, Enabling users </a:t>
            </a:r>
            <a:r>
              <a:rPr lang="en-US" dirty="0"/>
              <a:t>to be as productive as possible by allowing users to work on the device(s) of their choice and providing consistent access to corporate resources from those devices</a:t>
            </a:r>
            <a:r>
              <a:rPr lang="en-US" dirty="0" smtClean="0"/>
              <a:t>.</a:t>
            </a:r>
            <a:endParaRPr lang="en-US" dirty="0"/>
          </a:p>
          <a:p>
            <a:r>
              <a:rPr lang="en-US" dirty="0" smtClean="0"/>
              <a:t>Second, Helping </a:t>
            </a:r>
            <a:r>
              <a:rPr lang="en-US" dirty="0"/>
              <a:t>IT to protect your data by protecting corporate information and managing risk</a:t>
            </a:r>
            <a:r>
              <a:rPr lang="en-US" dirty="0" smtClean="0"/>
              <a:t>. And lastly</a:t>
            </a:r>
            <a:endParaRPr lang="en-US" dirty="0"/>
          </a:p>
          <a:p>
            <a:r>
              <a:rPr lang="en-US" dirty="0"/>
              <a:t>Unifying your environment by delivering </a:t>
            </a:r>
            <a:r>
              <a:rPr lang="en-US" dirty="0" smtClean="0"/>
              <a:t>easy to use application </a:t>
            </a:r>
            <a:r>
              <a:rPr lang="en-US" dirty="0"/>
              <a:t>and device management from both your existing on-premises infrastructure, </a:t>
            </a:r>
            <a:r>
              <a:rPr lang="en-US" dirty="0" smtClean="0"/>
              <a:t>as </a:t>
            </a:r>
            <a:r>
              <a:rPr lang="en-US" dirty="0"/>
              <a:t>well as cloud-based services, including Windows Intune and Windows Azure.</a:t>
            </a:r>
          </a:p>
          <a:p>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DE25042A-7F1D-F947-8AC5-1DC5194A3EA7}" type="slidenum">
              <a:rPr lang="en-US" smtClean="0"/>
              <a:pPr>
                <a:defRPr/>
              </a:pPr>
              <a:t>6</a:t>
            </a:fld>
            <a:endParaRPr lang="en-US" dirty="0"/>
          </a:p>
        </p:txBody>
      </p:sp>
    </p:spTree>
    <p:extLst>
      <p:ext uri="{BB962C8B-B14F-4D97-AF65-F5344CB8AC3E}">
        <p14:creationId xmlns="" xmlns:p14="http://schemas.microsoft.com/office/powerpoint/2010/main" val="3968937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today’s session we are going to focus on the Mobile Device and Application Management solution we call Microsoft’s Intune but as you can see from the first two components in this slide Hybrid Identity and Access and Information Protection are very important in this vision of People Centric IT.</a:t>
            </a:r>
          </a:p>
          <a:p>
            <a:endParaRPr lang="en-US" dirty="0"/>
          </a:p>
          <a:p>
            <a:r>
              <a:rPr lang="en-US" dirty="0" smtClean="0"/>
              <a:t>If after this session you’d like to learn more about the other components of EMS, reach out to Yanni and he can arrange for us to dive deeper on Hybrid Identity or Information protection.,</a:t>
            </a:r>
          </a:p>
        </p:txBody>
      </p:sp>
      <p:sp>
        <p:nvSpPr>
          <p:cNvPr id="4" name="Header Placeholder 3"/>
          <p:cNvSpPr>
            <a:spLocks noGrp="1"/>
          </p:cNvSpPr>
          <p:nvPr>
            <p:ph type="hdr" sz="quarter" idx="10"/>
          </p:nvPr>
        </p:nvSpPr>
        <p:spPr>
          <a:xfrm>
            <a:off x="0" y="0"/>
            <a:ext cx="3140561" cy="478262"/>
          </a:xfrm>
          <a:prstGeom prst="rect">
            <a:avLst/>
          </a:prstGeom>
        </p:spPr>
        <p:txBody>
          <a:bodyPr/>
          <a:lstStyle/>
          <a:p>
            <a:r>
              <a:rPr lang="en-US" dirty="0" smtClean="0">
                <a:solidFill>
                  <a:prstClr val="black"/>
                </a:solidFill>
              </a:rPr>
              <a:t>EMS Overview</a:t>
            </a:r>
            <a:endParaRPr lang="en-US" dirty="0">
              <a:solidFill>
                <a:prstClr val="black"/>
              </a:solidFill>
            </a:endParaRPr>
          </a:p>
        </p:txBody>
      </p:sp>
      <p:sp>
        <p:nvSpPr>
          <p:cNvPr id="6" name="Date Placeholder 5"/>
          <p:cNvSpPr>
            <a:spLocks noGrp="1"/>
          </p:cNvSpPr>
          <p:nvPr>
            <p:ph type="dt" idx="12"/>
          </p:nvPr>
        </p:nvSpPr>
        <p:spPr>
          <a:xfrm>
            <a:off x="3936515" y="12320"/>
            <a:ext cx="3140561" cy="478262"/>
          </a:xfrm>
          <a:prstGeom prst="rect">
            <a:avLst/>
          </a:prstGeom>
        </p:spPr>
        <p:txBody>
          <a:bodyPr/>
          <a:lstStyle/>
          <a:p>
            <a:fld id="{0E5343D2-266A-4750-8C42-C633CE02CDBD}" type="datetime1">
              <a:rPr lang="en-US" smtClean="0">
                <a:solidFill>
                  <a:prstClr val="black"/>
                </a:solidFill>
              </a:rPr>
              <a:pPr/>
              <a:t>11/13/2014</a:t>
            </a:fld>
            <a:endParaRPr lang="en-US" dirty="0">
              <a:solidFill>
                <a:prstClr val="black"/>
              </a:solidFill>
            </a:endParaRPr>
          </a:p>
        </p:txBody>
      </p:sp>
      <p:sp>
        <p:nvSpPr>
          <p:cNvPr id="7" name="Slide Number Placeholder 6"/>
          <p:cNvSpPr>
            <a:spLocks noGrp="1"/>
          </p:cNvSpPr>
          <p:nvPr>
            <p:ph type="sldNum" sz="quarter" idx="13"/>
          </p:nvPr>
        </p:nvSpPr>
        <p:spPr>
          <a:xfrm>
            <a:off x="6109875" y="8894921"/>
            <a:ext cx="967200" cy="477609"/>
          </a:xfrm>
          <a:prstGeom prst="rect">
            <a:avLst/>
          </a:prstGeom>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8" name="Footer Placeholder 4"/>
          <p:cNvSpPr>
            <a:spLocks noGrp="1"/>
          </p:cNvSpPr>
          <p:nvPr>
            <p:ph type="ftr" sz="quarter" idx="4"/>
          </p:nvPr>
        </p:nvSpPr>
        <p:spPr>
          <a:xfrm>
            <a:off x="0" y="8894921"/>
            <a:ext cx="6109875" cy="364492"/>
          </a:xfrm>
        </p:spPr>
        <p:txBody>
          <a:bodyPr/>
          <a:lstStyle/>
          <a:p>
            <a:pPr defTabSz="9390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Surface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 xmlns:p14="http://schemas.microsoft.com/office/powerpoint/2010/main" val="2817637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 devices under management is the first step in undergoing any MDM or Mobile Device Management project, but giving the user the ability to self service is also important.</a:t>
            </a:r>
          </a:p>
          <a:p>
            <a:endParaRPr lang="en-US" dirty="0"/>
          </a:p>
          <a:p>
            <a:r>
              <a:rPr lang="en-US" dirty="0" smtClean="0"/>
              <a:t>Should a device be lost or stolen, having the ability to remove the corporate data becomes KEY in mitigating risk of sensitive student data getting into the wrong hands.  With Intune, we have the ability to push </a:t>
            </a:r>
            <a:r>
              <a:rPr lang="en-US" dirty="0" err="1" smtClean="0"/>
              <a:t>wi-fi</a:t>
            </a:r>
            <a:r>
              <a:rPr lang="en-US" dirty="0" smtClean="0"/>
              <a:t> and </a:t>
            </a:r>
            <a:r>
              <a:rPr lang="en-US" dirty="0" err="1" smtClean="0"/>
              <a:t>vpn</a:t>
            </a:r>
            <a:r>
              <a:rPr lang="en-US" dirty="0" smtClean="0"/>
              <a:t> profiles to the device as well an manage certificates.</a:t>
            </a:r>
          </a:p>
          <a:p>
            <a:endParaRPr lang="en-US" dirty="0"/>
          </a:p>
          <a:p>
            <a:r>
              <a:rPr lang="en-US" dirty="0" smtClean="0"/>
              <a:t>We provide a rich company portal experience for users to gain access to the applications they need to do their jobs, contact IT or report a device lost or left in a taxi, etc.</a:t>
            </a:r>
          </a:p>
          <a:p>
            <a:endParaRPr lang="en-US" dirty="0"/>
          </a:p>
          <a:p>
            <a:r>
              <a:rPr lang="en-US" dirty="0" smtClean="0"/>
              <a:t>With Intune, you can easily remove a device from management should a user leave your organization – the ability to remove just the corporate data is important as well.  On a user owned device, they aren’t going to want you removing their photos or music.  Being able to remove just that corporate data from a user owned device, virtually absolves you of any litigation if you’d wiped a device back to factory standards.</a:t>
            </a:r>
            <a:endParaRPr lang="en-US" dirty="0"/>
          </a:p>
        </p:txBody>
      </p:sp>
      <p:sp>
        <p:nvSpPr>
          <p:cNvPr id="4" name="Header Placeholder 3"/>
          <p:cNvSpPr>
            <a:spLocks noGrp="1"/>
          </p:cNvSpPr>
          <p:nvPr>
            <p:ph type="hdr" sz="quarter" idx="10"/>
          </p:nvPr>
        </p:nvSpPr>
        <p:spPr/>
        <p:txBody>
          <a:bodyPr/>
          <a:lstStyle/>
          <a:p>
            <a:r>
              <a:rPr lang="en-US" smtClean="0"/>
              <a:t>System Center Marketing</a:t>
            </a:r>
            <a:endParaRPr lang="en-US" dirty="0" smtClean="0"/>
          </a:p>
        </p:txBody>
      </p:sp>
      <p:sp>
        <p:nvSpPr>
          <p:cNvPr id="5" name="Footer Placeholder 4"/>
          <p:cNvSpPr>
            <a:spLocks noGrp="1"/>
          </p:cNvSpPr>
          <p:nvPr>
            <p:ph type="ftr" sz="quarter" idx="11"/>
          </p:nvPr>
        </p:nvSpPr>
        <p:spPr/>
        <p:txBody>
          <a:bodyPr/>
          <a:lstStyle/>
          <a:p>
            <a:pPr defTabSz="939086"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9086"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8B0404E-0DDD-4E19-9B16-64FE2BF911A6}" type="datetime1">
              <a:rPr lang="en-US" smtClean="0"/>
              <a:pPr/>
              <a:t>11/13/2014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 xmlns:p14="http://schemas.microsoft.com/office/powerpoint/2010/main" val="3970966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525" y="690563"/>
            <a:ext cx="6129338" cy="3448050"/>
          </a:xfrm>
        </p:spPr>
      </p:sp>
      <p:sp>
        <p:nvSpPr>
          <p:cNvPr id="3" name="Notes Placeholder 2"/>
          <p:cNvSpPr>
            <a:spLocks noGrp="1"/>
          </p:cNvSpPr>
          <p:nvPr>
            <p:ph type="body" idx="1"/>
          </p:nvPr>
        </p:nvSpPr>
        <p:spPr/>
        <p:txBody>
          <a:bodyPr/>
          <a:lstStyle/>
          <a:p>
            <a:r>
              <a:rPr lang="en-US" dirty="0" smtClean="0"/>
              <a:t>Here are a few examples of what our company portals look like, as you can see  on a Windows device, the portal resemble a Windows App, and vice versa with an Android or IOS device – I’ll have Paul show you this live in a moment.  So you can see the experience from both the IT and user perspectives.</a:t>
            </a:r>
            <a:endParaRPr lang="en-US" dirty="0"/>
          </a:p>
        </p:txBody>
      </p:sp>
      <p:sp>
        <p:nvSpPr>
          <p:cNvPr id="4" name="Slide Number Placeholder 3"/>
          <p:cNvSpPr>
            <a:spLocks noGrp="1"/>
          </p:cNvSpPr>
          <p:nvPr>
            <p:ph type="sldNum" sz="quarter" idx="10"/>
          </p:nvPr>
        </p:nvSpPr>
        <p:spPr/>
        <p:txBody>
          <a:bodyPr/>
          <a:lstStyle/>
          <a:p>
            <a:fld id="{13F0F35F-DD44-4607-AEC1-49D7A4BC4066}" type="slidenum">
              <a:rPr lang="en-US" smtClean="0">
                <a:solidFill>
                  <a:prstClr val="black"/>
                </a:solidFill>
              </a:rPr>
              <a:pPr/>
              <a:t>9</a:t>
            </a:fld>
            <a:endParaRPr lang="en-US" dirty="0">
              <a:solidFill>
                <a:prstClr val="black"/>
              </a:solidFill>
            </a:endParaRPr>
          </a:p>
        </p:txBody>
      </p:sp>
    </p:spTree>
    <p:extLst>
      <p:ext uri="{BB962C8B-B14F-4D97-AF65-F5344CB8AC3E}">
        <p14:creationId xmlns="" xmlns:p14="http://schemas.microsoft.com/office/powerpoint/2010/main" val="3778673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A32A4E-D73F-40F1-995F-CC479C8AE4C7}" type="datetimeFigureOut">
              <a:rPr lang="en-US" smtClean="0"/>
              <a:pPr/>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A358-13BC-43FA-98FE-F49D96C8641B}" type="slidenum">
              <a:rPr lang="en-US" smtClean="0"/>
              <a:pPr/>
              <a:t>‹#›</a:t>
            </a:fld>
            <a:endParaRPr lang="en-US"/>
          </a:p>
        </p:txBody>
      </p:sp>
    </p:spTree>
    <p:extLst>
      <p:ext uri="{BB962C8B-B14F-4D97-AF65-F5344CB8AC3E}">
        <p14:creationId xmlns="" xmlns:p14="http://schemas.microsoft.com/office/powerpoint/2010/main" val="1485641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32A4E-D73F-40F1-995F-CC479C8AE4C7}" type="datetimeFigureOut">
              <a:rPr lang="en-US" smtClean="0"/>
              <a:pPr/>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A358-13BC-43FA-98FE-F49D96C8641B}" type="slidenum">
              <a:rPr lang="en-US" smtClean="0"/>
              <a:pPr/>
              <a:t>‹#›</a:t>
            </a:fld>
            <a:endParaRPr lang="en-US"/>
          </a:p>
        </p:txBody>
      </p:sp>
    </p:spTree>
    <p:extLst>
      <p:ext uri="{BB962C8B-B14F-4D97-AF65-F5344CB8AC3E}">
        <p14:creationId xmlns="" xmlns:p14="http://schemas.microsoft.com/office/powerpoint/2010/main" val="3227268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32A4E-D73F-40F1-995F-CC479C8AE4C7}" type="datetimeFigureOut">
              <a:rPr lang="en-US" smtClean="0"/>
              <a:pPr/>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A358-13BC-43FA-98FE-F49D96C8641B}" type="slidenum">
              <a:rPr lang="en-US" smtClean="0"/>
              <a:pPr/>
              <a:t>‹#›</a:t>
            </a:fld>
            <a:endParaRPr lang="en-US"/>
          </a:p>
        </p:txBody>
      </p:sp>
    </p:spTree>
    <p:extLst>
      <p:ext uri="{BB962C8B-B14F-4D97-AF65-F5344CB8AC3E}">
        <p14:creationId xmlns="" xmlns:p14="http://schemas.microsoft.com/office/powerpoint/2010/main" val="1122217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8pt Title/24pt Text - Gra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259792"/>
            <a:ext cx="8964247" cy="1793104"/>
          </a:xfrm>
        </p:spPr>
        <p:txBody>
          <a:bodyPr lIns="146304" tIns="91440" rIns="146304" bIns="91440"/>
          <a:lstStyle>
            <a:lvl1pPr>
              <a:lnSpc>
                <a:spcPts val="6176"/>
              </a:lnSpc>
              <a:defRPr sz="5686" baseline="0">
                <a:solidFill>
                  <a:schemeClr val="accent6"/>
                </a:solidFill>
              </a:defRPr>
            </a:lvl1pPr>
          </a:lstStyle>
          <a:p>
            <a:r>
              <a:rPr lang="en-US" smtClean="0"/>
              <a:t>Lorem ipsum dolor sit</a:t>
            </a:r>
            <a:br>
              <a:rPr lang="en-US" smtClean="0"/>
            </a:br>
            <a:r>
              <a:rPr lang="en-US" smtClean="0"/>
              <a:t>amet, consectetuer adipi.</a:t>
            </a:r>
            <a:endParaRPr lang="en-US"/>
          </a:p>
        </p:txBody>
      </p:sp>
      <p:sp>
        <p:nvSpPr>
          <p:cNvPr id="3" name="Footer Placeholder 2"/>
          <p:cNvSpPr>
            <a:spLocks noGrp="1"/>
          </p:cNvSpPr>
          <p:nvPr>
            <p:ph type="ftr" sz="quarter" idx="10"/>
          </p:nvPr>
        </p:nvSpPr>
        <p:spPr/>
        <p:txBody>
          <a:bodyPr/>
          <a:lstStyle>
            <a:lvl1pPr>
              <a:defRPr>
                <a:solidFill>
                  <a:schemeClr val="bg1"/>
                </a:solidFill>
              </a:defRPr>
            </a:lvl1pPr>
          </a:lstStyle>
          <a:p>
            <a:r>
              <a:rPr dirty="0" smtClean="0">
                <a:solidFill>
                  <a:srgbClr val="FFFFFF"/>
                </a:solidFill>
              </a:rPr>
              <a:t>Microsoft Confidential</a:t>
            </a:r>
            <a:endParaRPr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
        <p:nvSpPr>
          <p:cNvPr id="7" name="Text Placeholder 6"/>
          <p:cNvSpPr>
            <a:spLocks noGrp="1"/>
          </p:cNvSpPr>
          <p:nvPr>
            <p:ph type="body" sz="quarter" idx="12" hasCustomPrompt="1"/>
          </p:nvPr>
        </p:nvSpPr>
        <p:spPr>
          <a:xfrm>
            <a:off x="269239" y="2801420"/>
            <a:ext cx="7519275" cy="3406581"/>
          </a:xfrm>
        </p:spPr>
        <p:txBody>
          <a:bodyPr/>
          <a:lstStyle>
            <a:lvl1pPr marL="0" indent="0">
              <a:lnSpc>
                <a:spcPts val="2549"/>
              </a:lnSpc>
              <a:spcBef>
                <a:spcPts val="2941"/>
              </a:spcBef>
              <a:buNone/>
              <a:defRPr sz="2353" baseline="0">
                <a:solidFill>
                  <a:schemeClr val="bg1"/>
                </a:solidFill>
                <a:latin typeface="+mn-lt"/>
              </a:defRPr>
            </a:lvl1pPr>
            <a:lvl2pPr marL="0" indent="0">
              <a:lnSpc>
                <a:spcPts val="1765"/>
              </a:lnSpc>
              <a:spcBef>
                <a:spcPts val="1176"/>
              </a:spcBef>
              <a:buNone/>
              <a:defRPr sz="1568"/>
            </a:lvl2pPr>
            <a:lvl3pPr marL="0" indent="0">
              <a:lnSpc>
                <a:spcPts val="1765"/>
              </a:lnSpc>
              <a:spcBef>
                <a:spcPts val="1176"/>
              </a:spcBef>
              <a:buNone/>
              <a:defRPr sz="1568"/>
            </a:lvl3pPr>
            <a:lvl4pPr marL="0" indent="0">
              <a:lnSpc>
                <a:spcPts val="1765"/>
              </a:lnSpc>
              <a:spcBef>
                <a:spcPts val="1176"/>
              </a:spcBef>
              <a:buNone/>
              <a:defRPr sz="1568"/>
            </a:lvl4pPr>
            <a:lvl5pPr marL="0" indent="0">
              <a:lnSpc>
                <a:spcPts val="1765"/>
              </a:lnSpc>
              <a:spcBef>
                <a:spcPts val="1176"/>
              </a:spcBef>
              <a:buNone/>
              <a:defRPr sz="1568"/>
            </a:lvl5pPr>
          </a:lstStyle>
          <a:p>
            <a:pPr lvl="0"/>
            <a:r>
              <a:rPr lang="en-US" smtClean="0"/>
              <a:t>Lorem ipsum dolor sit amet, consectetur adipiscing </a:t>
            </a:r>
            <a:br>
              <a:rPr lang="en-US" smtClean="0"/>
            </a:br>
            <a:r>
              <a:rPr lang="en-US" smtClean="0"/>
              <a:t>elit. Nunc et sagittis ligula, non laoreet urna. </a:t>
            </a:r>
          </a:p>
          <a:p>
            <a:pPr lvl="0"/>
            <a:r>
              <a:rPr lang="en-US" smtClean="0"/>
              <a:t>Aenean porttitor pulvinar lorem, eu accumsan purus mattis nec. Suspendisse eu justo tempus. </a:t>
            </a:r>
          </a:p>
          <a:p>
            <a:pPr lvl="0"/>
            <a:r>
              <a:rPr lang="en-US" smtClean="0"/>
              <a:t>Cum sociis natoque penatibus et magnis dis parturient montes, nascetur ridiculus mus.</a:t>
            </a:r>
            <a:endParaRPr lang="en-US"/>
          </a:p>
        </p:txBody>
      </p:sp>
    </p:spTree>
    <p:extLst>
      <p:ext uri="{BB962C8B-B14F-4D97-AF65-F5344CB8AC3E}">
        <p14:creationId xmlns="" xmlns:p14="http://schemas.microsoft.com/office/powerpoint/2010/main" val="291474839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6pt Header w/Subtext">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a:xfrm>
            <a:off x="448212" y="6437243"/>
            <a:ext cx="3859607" cy="134483"/>
          </a:xfrm>
          <a:prstGeom prst="rect">
            <a:avLst/>
          </a:prstGeom>
        </p:spPr>
        <p:txBody>
          <a:bodyPr/>
          <a:lstStyle/>
          <a:p>
            <a:r>
              <a:rPr dirty="0" smtClean="0">
                <a:solidFill>
                  <a:srgbClr val="505050"/>
                </a:solidFill>
              </a:rPr>
              <a:t>Microsoft Confidential</a:t>
            </a:r>
            <a:endParaRPr dirty="0">
              <a:solidFill>
                <a:srgbClr val="505050"/>
              </a:solidFill>
            </a:endParaRPr>
          </a:p>
        </p:txBody>
      </p:sp>
      <p:sp>
        <p:nvSpPr>
          <p:cNvPr id="3" name="Slide Number Placeholder 2"/>
          <p:cNvSpPr>
            <a:spLocks noGrp="1"/>
          </p:cNvSpPr>
          <p:nvPr>
            <p:ph type="sldNum" sz="quarter" idx="13"/>
          </p:nvPr>
        </p:nvSpPr>
        <p:spPr>
          <a:xfrm>
            <a:off x="11367166" y="6437243"/>
            <a:ext cx="555596" cy="134483"/>
          </a:xfrm>
          <a:prstGeom prst="rect">
            <a:avLst/>
          </a:prstGeom>
        </p:spPr>
        <p:txBody>
          <a:bodyPr/>
          <a:lstStyle/>
          <a:p>
            <a:fld id="{27258FFF-F925-446B-8502-81C933981705}" type="slidenum">
              <a:rPr>
                <a:solidFill>
                  <a:srgbClr val="505050"/>
                </a:solidFill>
              </a:rPr>
              <a:pPr/>
              <a:t>‹#›</a:t>
            </a:fld>
            <a:endParaRPr dirty="0">
              <a:solidFill>
                <a:srgbClr val="505050"/>
              </a:solidFill>
            </a:endParaRPr>
          </a:p>
        </p:txBody>
      </p:sp>
      <p:sp>
        <p:nvSpPr>
          <p:cNvPr id="8" name="Text Placeholder 4"/>
          <p:cNvSpPr>
            <a:spLocks noGrp="1"/>
          </p:cNvSpPr>
          <p:nvPr>
            <p:ph type="body" sz="quarter" idx="11"/>
          </p:nvPr>
        </p:nvSpPr>
        <p:spPr>
          <a:xfrm>
            <a:off x="269241" y="348573"/>
            <a:ext cx="6274973" cy="617619"/>
          </a:xfrm>
        </p:spPr>
        <p:txBody>
          <a:bodyPr lIns="146304" tIns="109728" rIns="146304" bIns="109728" anchor="t" anchorCtr="0"/>
          <a:lstStyle>
            <a:lvl1pPr marL="0" indent="0">
              <a:lnSpc>
                <a:spcPts val="3529"/>
              </a:lnSpc>
              <a:buFontTx/>
              <a:buNone/>
              <a:defRPr sz="3529">
                <a:solidFill>
                  <a:schemeClr val="tx2"/>
                </a:solidFill>
                <a:latin typeface="+mj-lt"/>
              </a:defRPr>
            </a:lvl1pPr>
            <a:lvl2pPr marL="336113" indent="0">
              <a:buFontTx/>
              <a:buNone/>
              <a:defRPr sz="3529">
                <a:latin typeface="Segoe Pro Light"/>
              </a:defRPr>
            </a:lvl2pPr>
            <a:lvl3pPr marL="560187" indent="0">
              <a:buFontTx/>
              <a:buNone/>
              <a:defRPr sz="3529">
                <a:latin typeface="Segoe Pro Light"/>
              </a:defRPr>
            </a:lvl3pPr>
            <a:lvl4pPr marL="784261" indent="0">
              <a:buFontTx/>
              <a:buNone/>
              <a:defRPr sz="3529">
                <a:latin typeface="Segoe Pro Light"/>
              </a:defRPr>
            </a:lvl4pPr>
            <a:lvl5pPr marL="1008335" indent="0">
              <a:buFontTx/>
              <a:buNone/>
              <a:defRPr sz="3529">
                <a:latin typeface="Segoe Pro Light"/>
              </a:defRPr>
            </a:lvl5pPr>
          </a:lstStyle>
          <a:p>
            <a:pPr lvl="0"/>
            <a:r>
              <a:rPr lang="en-US" dirty="0" smtClean="0"/>
              <a:t>Click to edit Master text styles</a:t>
            </a:r>
          </a:p>
        </p:txBody>
      </p:sp>
      <p:sp>
        <p:nvSpPr>
          <p:cNvPr id="11" name="Text Placeholder 10"/>
          <p:cNvSpPr>
            <a:spLocks noGrp="1"/>
          </p:cNvSpPr>
          <p:nvPr>
            <p:ph type="body" sz="quarter" idx="14"/>
          </p:nvPr>
        </p:nvSpPr>
        <p:spPr>
          <a:xfrm>
            <a:off x="269240" y="2084172"/>
            <a:ext cx="3137515" cy="2689656"/>
          </a:xfrm>
        </p:spPr>
        <p:txBody>
          <a:bodyPr/>
          <a:lstStyle>
            <a:lvl1pPr marL="0" indent="0">
              <a:lnSpc>
                <a:spcPct val="100000"/>
              </a:lnSpc>
              <a:spcBef>
                <a:spcPts val="0"/>
              </a:spcBef>
              <a:spcAft>
                <a:spcPts val="2941"/>
              </a:spcAft>
              <a:buNone/>
              <a:defRPr sz="1765">
                <a:latin typeface="+mn-lt"/>
              </a:defRPr>
            </a:lvl1pPr>
            <a:lvl2pPr marL="3112" indent="0">
              <a:lnSpc>
                <a:spcPts val="1421"/>
              </a:lnSpc>
              <a:spcBef>
                <a:spcPts val="0"/>
              </a:spcBef>
              <a:spcAft>
                <a:spcPts val="1176"/>
              </a:spcAft>
              <a:buNone/>
              <a:defRPr sz="1274" b="1"/>
            </a:lvl2p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303222175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86381"/>
            <a:ext cx="11151917" cy="927940"/>
          </a:xfrm>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269239" y="1187621"/>
            <a:ext cx="5378549" cy="2466829"/>
          </a:xfrm>
        </p:spPr>
        <p:txBody>
          <a:bodyPr>
            <a:spAutoFit/>
          </a:bodyPr>
          <a:lstStyle>
            <a:lvl1pPr marL="0" indent="0">
              <a:spcBef>
                <a:spcPts val="1200"/>
              </a:spcBef>
              <a:buNone/>
              <a:defRPr sz="3921">
                <a:gradFill>
                  <a:gsLst>
                    <a:gs pos="100000">
                      <a:schemeClr val="tx2"/>
                    </a:gs>
                    <a:gs pos="0">
                      <a:schemeClr val="tx2"/>
                    </a:gs>
                  </a:gsLst>
                  <a:lin ang="5400000" scaled="0"/>
                </a:gradFill>
                <a:latin typeface="+mj-lt"/>
              </a:defRPr>
            </a:lvl1pPr>
            <a:lvl2pPr marL="0" indent="0">
              <a:buNone/>
              <a:defRPr sz="1961" spc="-50" baseline="0"/>
            </a:lvl2pPr>
            <a:lvl3pPr marL="233364" indent="0">
              <a:buNone/>
              <a:defRPr sz="1961" spc="-50" baseline="0"/>
            </a:lvl3pPr>
            <a:lvl4pPr marL="457202" indent="0">
              <a:buNone/>
              <a:defRPr sz="1765" spc="-50" baseline="0"/>
            </a:lvl4pPr>
            <a:lvl5pPr marL="693741" indent="0">
              <a:buNone/>
              <a:defRPr sz="1765" spc="-5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5647788" y="1187621"/>
            <a:ext cx="5396366" cy="2439642"/>
          </a:xfrm>
        </p:spPr>
        <p:txBody>
          <a:bodyPr>
            <a:spAutoFit/>
          </a:bodyPr>
          <a:lstStyle>
            <a:lvl1pPr marL="0" indent="0">
              <a:spcBef>
                <a:spcPts val="1200"/>
              </a:spcBef>
              <a:buNone/>
              <a:defRPr lang="en-US" sz="3921" kern="1200" spc="-70" baseline="0" dirty="0" smtClean="0">
                <a:gradFill>
                  <a:gsLst>
                    <a:gs pos="100000">
                      <a:schemeClr val="tx2"/>
                    </a:gs>
                    <a:gs pos="0">
                      <a:schemeClr val="tx2"/>
                    </a:gs>
                  </a:gsLst>
                  <a:lin ang="5400000" scaled="0"/>
                </a:gradFill>
                <a:latin typeface="+mj-lt"/>
                <a:ea typeface="+mn-ea"/>
                <a:cs typeface="+mn-cs"/>
              </a:defRPr>
            </a:lvl1pPr>
            <a:lvl2pPr marL="3175"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961" kern="1200" spc="-50" baseline="0" dirty="0" smtClean="0">
                <a:gradFill>
                  <a:gsLst>
                    <a:gs pos="1250">
                      <a:schemeClr val="tx1"/>
                    </a:gs>
                    <a:gs pos="100000">
                      <a:schemeClr val="tx1"/>
                    </a:gs>
                  </a:gsLst>
                  <a:lin ang="5400000" scaled="0"/>
                </a:gradFill>
                <a:latin typeface="+mn-lt"/>
                <a:ea typeface="+mn-ea"/>
                <a:cs typeface="+mn-cs"/>
              </a:defRPr>
            </a:lvl2pPr>
            <a:lvl3pPr marL="233364"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961" kern="1200" spc="-50" baseline="0" dirty="0" smtClean="0">
                <a:gradFill>
                  <a:gsLst>
                    <a:gs pos="1250">
                      <a:schemeClr val="tx1"/>
                    </a:gs>
                    <a:gs pos="100000">
                      <a:schemeClr val="tx1"/>
                    </a:gs>
                  </a:gsLst>
                  <a:lin ang="5400000" scaled="0"/>
                </a:gradFill>
                <a:latin typeface="+mn-lt"/>
                <a:ea typeface="+mn-ea"/>
                <a:cs typeface="+mn-cs"/>
              </a:defRPr>
            </a:lvl3pPr>
            <a:lvl4pPr marL="460377"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765" kern="1200" spc="-50" baseline="0" dirty="0" smtClean="0">
                <a:gradFill>
                  <a:gsLst>
                    <a:gs pos="1250">
                      <a:schemeClr val="tx1"/>
                    </a:gs>
                    <a:gs pos="100000">
                      <a:schemeClr val="tx1"/>
                    </a:gs>
                  </a:gsLst>
                  <a:lin ang="5400000" scaled="0"/>
                </a:gradFill>
                <a:latin typeface="+mn-lt"/>
                <a:ea typeface="+mn-ea"/>
                <a:cs typeface="+mn-cs"/>
              </a:defRPr>
            </a:lvl4pPr>
            <a:lvl5pPr marL="6873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lang="en-US" sz="1765" kern="1200" spc="-50" baseline="0" dirty="0">
                <a:gradFill>
                  <a:gsLst>
                    <a:gs pos="1250">
                      <a:schemeClr val="tx1"/>
                    </a:gs>
                    <a:gs pos="100000">
                      <a:schemeClr val="tx1"/>
                    </a:gs>
                  </a:gsLst>
                  <a:lin ang="5400000" scaled="0"/>
                </a:gradFill>
                <a:latin typeface="+mn-lt"/>
                <a:ea typeface="+mn-ea"/>
                <a:cs typeface="+mn-cs"/>
              </a:defRPr>
            </a:lvl5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pPr>
              <a:lnSpc>
                <a:spcPct val="90000"/>
              </a:lnSpc>
            </a:pPr>
            <a:fld id="{1BC86A1F-E589-44B2-A543-2EC98F5547A7}" type="slidenum">
              <a:rPr lang="en-US" smtClean="0"/>
              <a:pPr>
                <a:lnSpc>
                  <a:spcPct val="90000"/>
                </a:lnSpc>
              </a:pPr>
              <a:t>‹#›</a:t>
            </a:fld>
            <a:endParaRPr lang="en-US" dirty="0"/>
          </a:p>
        </p:txBody>
      </p:sp>
    </p:spTree>
    <p:extLst>
      <p:ext uri="{BB962C8B-B14F-4D97-AF65-F5344CB8AC3E}">
        <p14:creationId xmlns="" xmlns:p14="http://schemas.microsoft.com/office/powerpoint/2010/main" val="204587065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69239" y="1187621"/>
            <a:ext cx="11151917" cy="1923796"/>
          </a:xfrm>
          <a:prstGeom prst="rect">
            <a:avLst/>
          </a:prstGeom>
        </p:spPr>
        <p:txBody>
          <a:bodyPr>
            <a:spAutoFit/>
          </a:bodyPr>
          <a:lstStyle>
            <a:lvl1pPr marL="0" indent="0">
              <a:spcBef>
                <a:spcPts val="2400"/>
              </a:spcBef>
              <a:buNone/>
              <a:defRPr sz="3921">
                <a:gradFill>
                  <a:gsLst>
                    <a:gs pos="100000">
                      <a:schemeClr val="tx1"/>
                    </a:gs>
                    <a:gs pos="0">
                      <a:schemeClr val="tx1"/>
                    </a:gs>
                  </a:gsLst>
                  <a:lin ang="5400000" scaled="0"/>
                </a:gradFill>
                <a:latin typeface="+mj-lt"/>
              </a:defRPr>
            </a:lvl1pPr>
            <a:lvl2pPr marL="0" indent="0">
              <a:buNone/>
              <a:defRPr sz="1961" spc="-50" baseline="0">
                <a:gradFill>
                  <a:gsLst>
                    <a:gs pos="100000">
                      <a:schemeClr val="tx1"/>
                    </a:gs>
                    <a:gs pos="0">
                      <a:schemeClr val="tx1"/>
                    </a:gs>
                  </a:gsLst>
                  <a:lin ang="5400000" scaled="0"/>
                </a:gradFill>
              </a:defRPr>
            </a:lvl2pPr>
            <a:lvl3pPr marL="231776" indent="0">
              <a:buNone/>
              <a:defRPr sz="1961" spc="-50" baseline="0">
                <a:gradFill>
                  <a:gsLst>
                    <a:gs pos="100000">
                      <a:schemeClr val="tx1"/>
                    </a:gs>
                    <a:gs pos="0">
                      <a:schemeClr val="tx1"/>
                    </a:gs>
                  </a:gsLst>
                  <a:lin ang="5400000" scaled="0"/>
                </a:gradFill>
              </a:defRPr>
            </a:lvl3pPr>
            <a:lvl4pPr marL="457202" indent="0">
              <a:buNone/>
              <a:defRPr sz="1765" spc="-50" baseline="0">
                <a:gradFill>
                  <a:gsLst>
                    <a:gs pos="100000">
                      <a:schemeClr val="tx1"/>
                    </a:gs>
                    <a:gs pos="0">
                      <a:schemeClr val="tx1"/>
                    </a:gs>
                  </a:gsLst>
                  <a:lin ang="5400000" scaled="0"/>
                </a:gradFill>
              </a:defRPr>
            </a:lvl4pPr>
            <a:lvl5pPr marL="693741" indent="0">
              <a:buNone/>
              <a:defRPr sz="1765" spc="-50"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pPr>
              <a:lnSpc>
                <a:spcPct val="90000"/>
              </a:lnSpc>
            </a:pPr>
            <a:fld id="{1BC86A1F-E589-44B2-A543-2EC98F5547A7}" type="slidenum">
              <a:rPr lang="en-US" smtClean="0"/>
              <a:pPr>
                <a:lnSpc>
                  <a:spcPct val="90000"/>
                </a:lnSpc>
              </a:pPr>
              <a:t>‹#›</a:t>
            </a:fld>
            <a:endParaRPr lang="en-US" dirty="0"/>
          </a:p>
        </p:txBody>
      </p:sp>
    </p:spTree>
    <p:extLst>
      <p:ext uri="{BB962C8B-B14F-4D97-AF65-F5344CB8AC3E}">
        <p14:creationId xmlns="" xmlns:p14="http://schemas.microsoft.com/office/powerpoint/2010/main" val="2731263428"/>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499535" y="503768"/>
            <a:ext cx="11203517" cy="728133"/>
          </a:xfrm>
        </p:spPr>
        <p:txBody>
          <a:bodyPr vert="horz" lIns="0" tIns="0" rIns="0" bIns="0" rtlCol="0">
            <a:noAutofit/>
          </a:bodyPr>
          <a:lstStyle>
            <a:lvl1pPr>
              <a:defRPr lang="en-US" sz="4803" dirty="0" smtClean="0"/>
            </a:lvl1pPr>
          </a:lstStyle>
          <a:p>
            <a:pPr lvl="0"/>
            <a:r>
              <a:rPr lang="en-US" dirty="0" smtClean="0"/>
              <a:t>Click to edit Master text styles</a:t>
            </a:r>
          </a:p>
        </p:txBody>
      </p:sp>
    </p:spTree>
    <p:extLst>
      <p:ext uri="{BB962C8B-B14F-4D97-AF65-F5344CB8AC3E}">
        <p14:creationId xmlns="" xmlns:p14="http://schemas.microsoft.com/office/powerpoint/2010/main" val="13100257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Accent Color 1">
    <p:bg>
      <p:bgPr>
        <a:solidFill>
          <a:srgbClr val="442359"/>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2753590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4">
    <p:spTree>
      <p:nvGrpSpPr>
        <p:cNvPr id="1" name=""/>
        <p:cNvGrpSpPr/>
        <p:nvPr/>
      </p:nvGrpSpPr>
      <p:grpSpPr>
        <a:xfrm>
          <a:off x="0" y="0"/>
          <a:ext cx="0" cy="0"/>
          <a:chOff x="0" y="0"/>
          <a:chExt cx="0" cy="0"/>
        </a:xfrm>
      </p:grpSpPr>
      <p:pic>
        <p:nvPicPr>
          <p:cNvPr id="1027" name="Picture 3" descr="C:\Users\v-junyo\Documents\Jun_Mesh\Microsoft Files\DesignTools\Brand Photos\.Purchased Photos\HighRez\WIN12_Jen_03.png"/>
          <p:cNvPicPr>
            <a:picLocks noChangeAspect="1" noChangeArrowheads="1"/>
          </p:cNvPicPr>
          <p:nvPr userDrawn="1"/>
        </p:nvPicPr>
        <p:blipFill rotWithShape="1">
          <a:blip r:embed="rId2" cstate="screen">
            <a:extLst>
              <a:ext uri="{28A0092B-C50C-407E-A947-70E740481C1C}">
                <a14:useLocalDpi xmlns="" xmlns:a14="http://schemas.microsoft.com/office/drawing/2010/main"/>
              </a:ext>
            </a:extLst>
          </a:blip>
          <a:srcRect/>
          <a:stretch/>
        </p:blipFill>
        <p:spPr bwMode="auto">
          <a:xfrm>
            <a:off x="0" y="0"/>
            <a:ext cx="12192234"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Rectangle 16"/>
          <p:cNvSpPr/>
          <p:nvPr userDrawn="1"/>
        </p:nvSpPr>
        <p:spPr bwMode="gray">
          <a:xfrm>
            <a:off x="6396018" y="465373"/>
            <a:ext cx="5282405" cy="3586208"/>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6396018" y="463669"/>
            <a:ext cx="5283552" cy="1794808"/>
          </a:xfrm>
          <a:noFill/>
        </p:spPr>
        <p:txBody>
          <a:bodyPr lIns="146304" tIns="91440" rIns="146304" bIns="91440" anchor="t" anchorCtr="0"/>
          <a:lstStyle>
            <a:lvl1pPr>
              <a:defRPr sz="5882" spc="-98"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6396018" y="2258481"/>
            <a:ext cx="5283552" cy="1789991"/>
          </a:xfrm>
        </p:spPr>
        <p:txBody>
          <a:bodyPr tIns="109728" bIns="109728">
            <a:noAutofit/>
          </a:bodyPr>
          <a:lstStyle>
            <a:lvl1pPr marL="0" indent="0">
              <a:spcBef>
                <a:spcPts val="0"/>
              </a:spcBef>
              <a:buNone/>
              <a:defRPr sz="3137">
                <a:gradFill>
                  <a:gsLst>
                    <a:gs pos="1250">
                      <a:srgbClr val="FFFFFF"/>
                    </a:gs>
                    <a:gs pos="99000">
                      <a:srgbClr val="FFFFFF"/>
                    </a:gs>
                  </a:gsLst>
                  <a:lin ang="5400000" scaled="0"/>
                </a:gradFill>
              </a:defRPr>
            </a:lvl1pPr>
          </a:lstStyle>
          <a:p>
            <a:pPr lvl="0"/>
            <a:r>
              <a:rPr lang="en-US" smtClean="0"/>
              <a:t>Click to edit Master text styles</a:t>
            </a:r>
          </a:p>
        </p:txBody>
      </p:sp>
    </p:spTree>
    <p:extLst>
      <p:ext uri="{BB962C8B-B14F-4D97-AF65-F5344CB8AC3E}">
        <p14:creationId xmlns="" xmlns:p14="http://schemas.microsoft.com/office/powerpoint/2010/main" val="17423456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32A4E-D73F-40F1-995F-CC479C8AE4C7}" type="datetimeFigureOut">
              <a:rPr lang="en-US" smtClean="0"/>
              <a:pPr/>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A358-13BC-43FA-98FE-F49D96C8641B}" type="slidenum">
              <a:rPr lang="en-US" smtClean="0"/>
              <a:pPr/>
              <a:t>‹#›</a:t>
            </a:fld>
            <a:endParaRPr lang="en-US"/>
          </a:p>
        </p:txBody>
      </p:sp>
    </p:spTree>
    <p:extLst>
      <p:ext uri="{BB962C8B-B14F-4D97-AF65-F5344CB8AC3E}">
        <p14:creationId xmlns="" xmlns:p14="http://schemas.microsoft.com/office/powerpoint/2010/main" val="150957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A32A4E-D73F-40F1-995F-CC479C8AE4C7}" type="datetimeFigureOut">
              <a:rPr lang="en-US" smtClean="0"/>
              <a:pPr/>
              <a:t>11/13/2014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1A358-13BC-43FA-98FE-F49D96C8641B}" type="slidenum">
              <a:rPr lang="en-US" smtClean="0"/>
              <a:pPr/>
              <a:t>‹#›</a:t>
            </a:fld>
            <a:endParaRPr lang="en-US"/>
          </a:p>
        </p:txBody>
      </p:sp>
    </p:spTree>
    <p:extLst>
      <p:ext uri="{BB962C8B-B14F-4D97-AF65-F5344CB8AC3E}">
        <p14:creationId xmlns="" xmlns:p14="http://schemas.microsoft.com/office/powerpoint/2010/main" val="1551535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A32A4E-D73F-40F1-995F-CC479C8AE4C7}" type="datetimeFigureOut">
              <a:rPr lang="en-US" smtClean="0"/>
              <a:pPr/>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1A358-13BC-43FA-98FE-F49D96C8641B}" type="slidenum">
              <a:rPr lang="en-US" smtClean="0"/>
              <a:pPr/>
              <a:t>‹#›</a:t>
            </a:fld>
            <a:endParaRPr lang="en-US"/>
          </a:p>
        </p:txBody>
      </p:sp>
    </p:spTree>
    <p:extLst>
      <p:ext uri="{BB962C8B-B14F-4D97-AF65-F5344CB8AC3E}">
        <p14:creationId xmlns="" xmlns:p14="http://schemas.microsoft.com/office/powerpoint/2010/main" val="277701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A32A4E-D73F-40F1-995F-CC479C8AE4C7}" type="datetimeFigureOut">
              <a:rPr lang="en-US" smtClean="0"/>
              <a:pPr/>
              <a:t>11/13/2014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1A358-13BC-43FA-98FE-F49D96C8641B}" type="slidenum">
              <a:rPr lang="en-US" smtClean="0"/>
              <a:pPr/>
              <a:t>‹#›</a:t>
            </a:fld>
            <a:endParaRPr lang="en-US"/>
          </a:p>
        </p:txBody>
      </p:sp>
    </p:spTree>
    <p:extLst>
      <p:ext uri="{BB962C8B-B14F-4D97-AF65-F5344CB8AC3E}">
        <p14:creationId xmlns="" xmlns:p14="http://schemas.microsoft.com/office/powerpoint/2010/main" val="2629010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A32A4E-D73F-40F1-995F-CC479C8AE4C7}" type="datetimeFigureOut">
              <a:rPr lang="en-US" smtClean="0"/>
              <a:pPr/>
              <a:t>11/13/2014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1A358-13BC-43FA-98FE-F49D96C8641B}" type="slidenum">
              <a:rPr lang="en-US" smtClean="0"/>
              <a:pPr/>
              <a:t>‹#›</a:t>
            </a:fld>
            <a:endParaRPr lang="en-US"/>
          </a:p>
        </p:txBody>
      </p:sp>
    </p:spTree>
    <p:extLst>
      <p:ext uri="{BB962C8B-B14F-4D97-AF65-F5344CB8AC3E}">
        <p14:creationId xmlns="" xmlns:p14="http://schemas.microsoft.com/office/powerpoint/2010/main" val="1135834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32A4E-D73F-40F1-995F-CC479C8AE4C7}" type="datetimeFigureOut">
              <a:rPr lang="en-US" smtClean="0"/>
              <a:pPr/>
              <a:t>11/13/2014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1A358-13BC-43FA-98FE-F49D96C8641B}" type="slidenum">
              <a:rPr lang="en-US" smtClean="0"/>
              <a:pPr/>
              <a:t>‹#›</a:t>
            </a:fld>
            <a:endParaRPr lang="en-US"/>
          </a:p>
        </p:txBody>
      </p:sp>
    </p:spTree>
    <p:extLst>
      <p:ext uri="{BB962C8B-B14F-4D97-AF65-F5344CB8AC3E}">
        <p14:creationId xmlns="" xmlns:p14="http://schemas.microsoft.com/office/powerpoint/2010/main" val="403784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32A4E-D73F-40F1-995F-CC479C8AE4C7}" type="datetimeFigureOut">
              <a:rPr lang="en-US" smtClean="0"/>
              <a:pPr/>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1A358-13BC-43FA-98FE-F49D96C8641B}" type="slidenum">
              <a:rPr lang="en-US" smtClean="0"/>
              <a:pPr/>
              <a:t>‹#›</a:t>
            </a:fld>
            <a:endParaRPr lang="en-US"/>
          </a:p>
        </p:txBody>
      </p:sp>
    </p:spTree>
    <p:extLst>
      <p:ext uri="{BB962C8B-B14F-4D97-AF65-F5344CB8AC3E}">
        <p14:creationId xmlns="" xmlns:p14="http://schemas.microsoft.com/office/powerpoint/2010/main" val="40106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32A4E-D73F-40F1-995F-CC479C8AE4C7}" type="datetimeFigureOut">
              <a:rPr lang="en-US" smtClean="0"/>
              <a:pPr/>
              <a:t>11/13/2014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1A358-13BC-43FA-98FE-F49D96C8641B}" type="slidenum">
              <a:rPr lang="en-US" smtClean="0"/>
              <a:pPr/>
              <a:t>‹#›</a:t>
            </a:fld>
            <a:endParaRPr lang="en-US"/>
          </a:p>
        </p:txBody>
      </p:sp>
    </p:spTree>
    <p:extLst>
      <p:ext uri="{BB962C8B-B14F-4D97-AF65-F5344CB8AC3E}">
        <p14:creationId xmlns="" xmlns:p14="http://schemas.microsoft.com/office/powerpoint/2010/main" val="345418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32A4E-D73F-40F1-995F-CC479C8AE4C7}" type="datetimeFigureOut">
              <a:rPr lang="en-US" smtClean="0"/>
              <a:pPr/>
              <a:t>11/13/2014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1A358-13BC-43FA-98FE-F49D96C8641B}" type="slidenum">
              <a:rPr lang="en-US" smtClean="0"/>
              <a:pPr/>
              <a:t>‹#›</a:t>
            </a:fld>
            <a:endParaRPr lang="en-US"/>
          </a:p>
        </p:txBody>
      </p:sp>
    </p:spTree>
    <p:extLst>
      <p:ext uri="{BB962C8B-B14F-4D97-AF65-F5344CB8AC3E}">
        <p14:creationId xmlns="" xmlns:p14="http://schemas.microsoft.com/office/powerpoint/2010/main" val="691757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5" r:id="rId14"/>
    <p:sldLayoutId id="2147483666" r:id="rId15"/>
    <p:sldLayoutId id="2147483668" r:id="rId16"/>
    <p:sldLayoutId id="2147483669" r:id="rId17"/>
    <p:sldLayoutId id="2147483670"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15.png"/><Relationship Id="rId5" Type="http://schemas.openxmlformats.org/officeDocument/2006/relationships/image" Target="../media/image1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4.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hyperlink" Target="http://www.microsoft.com/server-cloud/user-device-management" TargetMode="External"/><Relationship Id="rId3" Type="http://schemas.openxmlformats.org/officeDocument/2006/relationships/hyperlink" Target="http://technet.microsoft.com/enus/evalcenter/hh667640.aspx?wt.mc_id=TEC_105_1_33" TargetMode="External"/><Relationship Id="rId7" Type="http://schemas.openxmlformats.org/officeDocument/2006/relationships/hyperlink" Target="http://www.microsoft.com/workstyle"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hyperlink" Target="http://www.microsoft.com/en-us/windows/enterprise/products-and-technologies/virtualization/vdi.aspx" TargetMode="External"/><Relationship Id="rId5" Type="http://schemas.openxmlformats.org/officeDocument/2006/relationships/hyperlink" Target="http://www.microsoft.com/en-us/server-cloud/windows-server/virtual-desktop-infrastructure-trial.aspx" TargetMode="External"/><Relationship Id="rId4" Type="http://schemas.openxmlformats.org/officeDocument/2006/relationships/hyperlink" Target="http://www.microsoft.com/en-us/windows/windowsintune/try-and-buy" TargetMode="Externa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www.surface.com/"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6019" y="464090"/>
            <a:ext cx="5283552" cy="2081911"/>
          </a:xfrm>
        </p:spPr>
        <p:txBody>
          <a:bodyPr/>
          <a:lstStyle/>
          <a:p>
            <a:r>
              <a:rPr lang="en-US" dirty="0" smtClean="0"/>
              <a:t>Microsoft Intune</a:t>
            </a:r>
            <a:br>
              <a:rPr lang="en-US" dirty="0" smtClean="0"/>
            </a:br>
            <a:r>
              <a:rPr lang="en-US" sz="3921" dirty="0"/>
              <a:t>as part of the Enterprise Mobility Suite</a:t>
            </a:r>
            <a:endParaRPr lang="en-US" dirty="0"/>
          </a:p>
        </p:txBody>
      </p:sp>
      <p:sp>
        <p:nvSpPr>
          <p:cNvPr id="3" name="Text Placeholder 2"/>
          <p:cNvSpPr>
            <a:spLocks noGrp="1"/>
          </p:cNvSpPr>
          <p:nvPr>
            <p:ph type="body" sz="quarter" idx="14"/>
          </p:nvPr>
        </p:nvSpPr>
        <p:spPr/>
        <p:txBody>
          <a:bodyPr/>
          <a:lstStyle/>
          <a:p>
            <a:endParaRPr lang="en-US" sz="2353" dirty="0"/>
          </a:p>
          <a:p>
            <a:endParaRPr lang="en-US" sz="2353" dirty="0"/>
          </a:p>
          <a:p>
            <a:r>
              <a:rPr lang="en-US" sz="2353" dirty="0"/>
              <a:t>Kathleen Wetherell– Intune SSP</a:t>
            </a:r>
          </a:p>
          <a:p>
            <a:r>
              <a:rPr lang="en-US" sz="2353" dirty="0"/>
              <a:t>Paul Bourgeau – Intune TSP</a:t>
            </a:r>
          </a:p>
        </p:txBody>
      </p:sp>
      <p:sp>
        <p:nvSpPr>
          <p:cNvPr id="4" name="Freeform 21"/>
          <p:cNvSpPr>
            <a:spLocks noEditPoints="1"/>
          </p:cNvSpPr>
          <p:nvPr/>
        </p:nvSpPr>
        <p:spPr bwMode="auto">
          <a:xfrm>
            <a:off x="8146698" y="6118077"/>
            <a:ext cx="3367738" cy="518194"/>
          </a:xfrm>
          <a:custGeom>
            <a:avLst/>
            <a:gdLst>
              <a:gd name="T0" fmla="*/ 81 w 1381"/>
              <a:gd name="T1" fmla="*/ 8 h 210"/>
              <a:gd name="T2" fmla="*/ 695 w 1381"/>
              <a:gd name="T3" fmla="*/ 114 h 210"/>
              <a:gd name="T4" fmla="*/ 630 w 1381"/>
              <a:gd name="T5" fmla="*/ 127 h 210"/>
              <a:gd name="T6" fmla="*/ 256 w 1381"/>
              <a:gd name="T7" fmla="*/ 201 h 210"/>
              <a:gd name="T8" fmla="*/ 870 w 1381"/>
              <a:gd name="T9" fmla="*/ 136 h 210"/>
              <a:gd name="T10" fmla="*/ 909 w 1381"/>
              <a:gd name="T11" fmla="*/ 132 h 210"/>
              <a:gd name="T12" fmla="*/ 357 w 1381"/>
              <a:gd name="T13" fmla="*/ 37 h 210"/>
              <a:gd name="T14" fmla="*/ 395 w 1381"/>
              <a:gd name="T15" fmla="*/ 34 h 210"/>
              <a:gd name="T16" fmla="*/ 371 w 1381"/>
              <a:gd name="T17" fmla="*/ 2 h 210"/>
              <a:gd name="T18" fmla="*/ 688 w 1381"/>
              <a:gd name="T19" fmla="*/ 45 h 210"/>
              <a:gd name="T20" fmla="*/ 1313 w 1381"/>
              <a:gd name="T21" fmla="*/ 7 h 210"/>
              <a:gd name="T22" fmla="*/ 1316 w 1381"/>
              <a:gd name="T23" fmla="*/ 52 h 210"/>
              <a:gd name="T24" fmla="*/ 13 w 1381"/>
              <a:gd name="T25" fmla="*/ 133 h 210"/>
              <a:gd name="T26" fmla="*/ 760 w 1381"/>
              <a:gd name="T27" fmla="*/ 40 h 210"/>
              <a:gd name="T28" fmla="*/ 603 w 1381"/>
              <a:gd name="T29" fmla="*/ 55 h 210"/>
              <a:gd name="T30" fmla="*/ 467 w 1381"/>
              <a:gd name="T31" fmla="*/ 63 h 210"/>
              <a:gd name="T32" fmla="*/ 449 w 1381"/>
              <a:gd name="T33" fmla="*/ 72 h 210"/>
              <a:gd name="T34" fmla="*/ 831 w 1381"/>
              <a:gd name="T35" fmla="*/ 80 h 210"/>
              <a:gd name="T36" fmla="*/ 938 w 1381"/>
              <a:gd name="T37" fmla="*/ 185 h 210"/>
              <a:gd name="T38" fmla="*/ 989 w 1381"/>
              <a:gd name="T39" fmla="*/ 78 h 210"/>
              <a:gd name="T40" fmla="*/ 843 w 1381"/>
              <a:gd name="T41" fmla="*/ 142 h 210"/>
              <a:gd name="T42" fmla="*/ 408 w 1381"/>
              <a:gd name="T43" fmla="*/ 183 h 210"/>
              <a:gd name="T44" fmla="*/ 376 w 1381"/>
              <a:gd name="T45" fmla="*/ 166 h 210"/>
              <a:gd name="T46" fmla="*/ 314 w 1381"/>
              <a:gd name="T47" fmla="*/ 80 h 210"/>
              <a:gd name="T48" fmla="*/ 1215 w 1381"/>
              <a:gd name="T49" fmla="*/ 72 h 210"/>
              <a:gd name="T50" fmla="*/ 530 w 1381"/>
              <a:gd name="T51" fmla="*/ 169 h 210"/>
              <a:gd name="T52" fmla="*/ 1067 w 1381"/>
              <a:gd name="T53" fmla="*/ 70 h 210"/>
              <a:gd name="T54" fmla="*/ 1337 w 1381"/>
              <a:gd name="T55" fmla="*/ 79 h 210"/>
              <a:gd name="T56" fmla="*/ 738 w 1381"/>
              <a:gd name="T57" fmla="*/ 151 h 210"/>
              <a:gd name="T58" fmla="*/ 712 w 1381"/>
              <a:gd name="T59" fmla="*/ 135 h 210"/>
              <a:gd name="T60" fmla="*/ 495 w 1381"/>
              <a:gd name="T61" fmla="*/ 70 h 210"/>
              <a:gd name="T62" fmla="*/ 148 w 1381"/>
              <a:gd name="T63" fmla="*/ 138 h 210"/>
              <a:gd name="T64" fmla="*/ 760 w 1381"/>
              <a:gd name="T65" fmla="*/ 133 h 210"/>
              <a:gd name="T66" fmla="*/ 803 w 1381"/>
              <a:gd name="T67" fmla="*/ 148 h 210"/>
              <a:gd name="T68" fmla="*/ 902 w 1381"/>
              <a:gd name="T69" fmla="*/ 41 h 210"/>
              <a:gd name="T70" fmla="*/ 325 w 1381"/>
              <a:gd name="T71" fmla="*/ 132 h 210"/>
              <a:gd name="T72" fmla="*/ 324 w 1381"/>
              <a:gd name="T73" fmla="*/ 177 h 210"/>
              <a:gd name="T74" fmla="*/ 583 w 1381"/>
              <a:gd name="T75" fmla="*/ 184 h 210"/>
              <a:gd name="T76" fmla="*/ 176 w 1381"/>
              <a:gd name="T77" fmla="*/ 139 h 210"/>
              <a:gd name="T78" fmla="*/ 206 w 1381"/>
              <a:gd name="T79" fmla="*/ 107 h 210"/>
              <a:gd name="T80" fmla="*/ 540 w 1381"/>
              <a:gd name="T81" fmla="*/ 59 h 210"/>
              <a:gd name="T82" fmla="*/ 277 w 1381"/>
              <a:gd name="T83" fmla="*/ 27 h 210"/>
              <a:gd name="T84" fmla="*/ 926 w 1381"/>
              <a:gd name="T85" fmla="*/ 35 h 210"/>
              <a:gd name="T86" fmla="*/ 935 w 1381"/>
              <a:gd name="T87" fmla="*/ 11 h 210"/>
              <a:gd name="T88" fmla="*/ 431 w 1381"/>
              <a:gd name="T89" fmla="*/ 132 h 210"/>
              <a:gd name="T90" fmla="*/ 153 w 1381"/>
              <a:gd name="T91" fmla="*/ 30 h 210"/>
              <a:gd name="T92" fmla="*/ 586 w 1381"/>
              <a:gd name="T93" fmla="*/ 26 h 210"/>
              <a:gd name="T94" fmla="*/ 586 w 1381"/>
              <a:gd name="T95" fmla="*/ 72 h 210"/>
              <a:gd name="T96" fmla="*/ 983 w 1381"/>
              <a:gd name="T97" fmla="*/ 133 h 210"/>
              <a:gd name="T98" fmla="*/ 163 w 1381"/>
              <a:gd name="T99" fmla="*/ 76 h 210"/>
              <a:gd name="T100" fmla="*/ 355 w 1381"/>
              <a:gd name="T101" fmla="*/ 133 h 210"/>
              <a:gd name="T102" fmla="*/ 1015 w 1381"/>
              <a:gd name="T103" fmla="*/ 33 h 210"/>
              <a:gd name="T104" fmla="*/ 462 w 1381"/>
              <a:gd name="T105" fmla="*/ 178 h 210"/>
              <a:gd name="T106" fmla="*/ 210 w 1381"/>
              <a:gd name="T107" fmla="*/ 132 h 210"/>
              <a:gd name="T108" fmla="*/ 220 w 1381"/>
              <a:gd name="T109" fmla="*/ 113 h 210"/>
              <a:gd name="T110" fmla="*/ 872 w 1381"/>
              <a:gd name="T111" fmla="*/ 150 h 210"/>
              <a:gd name="T112" fmla="*/ 1145 w 1381"/>
              <a:gd name="T113" fmla="*/ 17 h 210"/>
              <a:gd name="T114" fmla="*/ 821 w 1381"/>
              <a:gd name="T115" fmla="*/ 47 h 210"/>
              <a:gd name="T116" fmla="*/ 844 w 1381"/>
              <a:gd name="T117" fmla="*/ 158 h 210"/>
              <a:gd name="T118" fmla="*/ 408 w 1381"/>
              <a:gd name="T119" fmla="*/ 159 h 210"/>
              <a:gd name="T120" fmla="*/ 325 w 1381"/>
              <a:gd name="T121" fmla="*/ 67 h 210"/>
              <a:gd name="T122" fmla="*/ 726 w 1381"/>
              <a:gd name="T123" fmla="*/ 17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1" h="210">
                <a:moveTo>
                  <a:pt x="14" y="20"/>
                </a:moveTo>
                <a:cubicBezTo>
                  <a:pt x="14" y="21"/>
                  <a:pt x="14" y="22"/>
                  <a:pt x="14" y="22"/>
                </a:cubicBezTo>
                <a:cubicBezTo>
                  <a:pt x="14" y="40"/>
                  <a:pt x="14" y="58"/>
                  <a:pt x="14" y="76"/>
                </a:cubicBezTo>
                <a:cubicBezTo>
                  <a:pt x="14" y="80"/>
                  <a:pt x="14" y="79"/>
                  <a:pt x="11" y="79"/>
                </a:cubicBezTo>
                <a:cubicBezTo>
                  <a:pt x="9" y="79"/>
                  <a:pt x="8" y="79"/>
                  <a:pt x="6" y="79"/>
                </a:cubicBezTo>
                <a:cubicBezTo>
                  <a:pt x="6" y="79"/>
                  <a:pt x="6" y="79"/>
                  <a:pt x="6" y="78"/>
                </a:cubicBezTo>
                <a:cubicBezTo>
                  <a:pt x="6" y="78"/>
                  <a:pt x="6" y="77"/>
                  <a:pt x="6" y="77"/>
                </a:cubicBezTo>
                <a:cubicBezTo>
                  <a:pt x="6" y="54"/>
                  <a:pt x="6" y="31"/>
                  <a:pt x="6" y="7"/>
                </a:cubicBezTo>
                <a:cubicBezTo>
                  <a:pt x="6" y="7"/>
                  <a:pt x="6" y="7"/>
                  <a:pt x="6" y="7"/>
                </a:cubicBezTo>
                <a:cubicBezTo>
                  <a:pt x="6" y="5"/>
                  <a:pt x="6" y="5"/>
                  <a:pt x="7" y="5"/>
                </a:cubicBezTo>
                <a:cubicBezTo>
                  <a:pt x="9" y="5"/>
                  <a:pt x="10" y="5"/>
                  <a:pt x="12" y="5"/>
                </a:cubicBezTo>
                <a:cubicBezTo>
                  <a:pt x="13" y="5"/>
                  <a:pt x="15" y="5"/>
                  <a:pt x="16" y="5"/>
                </a:cubicBezTo>
                <a:cubicBezTo>
                  <a:pt x="17" y="5"/>
                  <a:pt x="17" y="6"/>
                  <a:pt x="17" y="6"/>
                </a:cubicBezTo>
                <a:cubicBezTo>
                  <a:pt x="18" y="7"/>
                  <a:pt x="18" y="7"/>
                  <a:pt x="18" y="8"/>
                </a:cubicBezTo>
                <a:cubicBezTo>
                  <a:pt x="26" y="26"/>
                  <a:pt x="34" y="44"/>
                  <a:pt x="42" y="62"/>
                </a:cubicBezTo>
                <a:cubicBezTo>
                  <a:pt x="42" y="62"/>
                  <a:pt x="42" y="63"/>
                  <a:pt x="43" y="64"/>
                </a:cubicBezTo>
                <a:cubicBezTo>
                  <a:pt x="44" y="63"/>
                  <a:pt x="44" y="63"/>
                  <a:pt x="44" y="62"/>
                </a:cubicBezTo>
                <a:cubicBezTo>
                  <a:pt x="53" y="44"/>
                  <a:pt x="61" y="26"/>
                  <a:pt x="69" y="8"/>
                </a:cubicBezTo>
                <a:cubicBezTo>
                  <a:pt x="69" y="8"/>
                  <a:pt x="69" y="8"/>
                  <a:pt x="69" y="7"/>
                </a:cubicBezTo>
                <a:cubicBezTo>
                  <a:pt x="69" y="6"/>
                  <a:pt x="70" y="5"/>
                  <a:pt x="72" y="5"/>
                </a:cubicBezTo>
                <a:cubicBezTo>
                  <a:pt x="75" y="5"/>
                  <a:pt x="77" y="5"/>
                  <a:pt x="80" y="5"/>
                </a:cubicBezTo>
                <a:cubicBezTo>
                  <a:pt x="81" y="5"/>
                  <a:pt x="81" y="6"/>
                  <a:pt x="81" y="6"/>
                </a:cubicBezTo>
                <a:cubicBezTo>
                  <a:pt x="81" y="7"/>
                  <a:pt x="81" y="8"/>
                  <a:pt x="81" y="8"/>
                </a:cubicBezTo>
                <a:cubicBezTo>
                  <a:pt x="81" y="31"/>
                  <a:pt x="81" y="54"/>
                  <a:pt x="81" y="76"/>
                </a:cubicBezTo>
                <a:cubicBezTo>
                  <a:pt x="81" y="80"/>
                  <a:pt x="81" y="79"/>
                  <a:pt x="78" y="79"/>
                </a:cubicBezTo>
                <a:cubicBezTo>
                  <a:pt x="76" y="79"/>
                  <a:pt x="75" y="79"/>
                  <a:pt x="73" y="79"/>
                </a:cubicBezTo>
                <a:cubicBezTo>
                  <a:pt x="73" y="79"/>
                  <a:pt x="72" y="79"/>
                  <a:pt x="72" y="78"/>
                </a:cubicBezTo>
                <a:cubicBezTo>
                  <a:pt x="72" y="77"/>
                  <a:pt x="72" y="77"/>
                  <a:pt x="72" y="76"/>
                </a:cubicBezTo>
                <a:cubicBezTo>
                  <a:pt x="72" y="58"/>
                  <a:pt x="72" y="41"/>
                  <a:pt x="72" y="23"/>
                </a:cubicBezTo>
                <a:cubicBezTo>
                  <a:pt x="72" y="22"/>
                  <a:pt x="72" y="21"/>
                  <a:pt x="72" y="21"/>
                </a:cubicBezTo>
                <a:cubicBezTo>
                  <a:pt x="72" y="20"/>
                  <a:pt x="72" y="20"/>
                  <a:pt x="72" y="20"/>
                </a:cubicBezTo>
                <a:cubicBezTo>
                  <a:pt x="72" y="20"/>
                  <a:pt x="71" y="20"/>
                  <a:pt x="71" y="21"/>
                </a:cubicBezTo>
                <a:cubicBezTo>
                  <a:pt x="71" y="21"/>
                  <a:pt x="71" y="22"/>
                  <a:pt x="71" y="22"/>
                </a:cubicBezTo>
                <a:cubicBezTo>
                  <a:pt x="64" y="37"/>
                  <a:pt x="57" y="53"/>
                  <a:pt x="50" y="68"/>
                </a:cubicBezTo>
                <a:cubicBezTo>
                  <a:pt x="49" y="71"/>
                  <a:pt x="47" y="75"/>
                  <a:pt x="46" y="78"/>
                </a:cubicBezTo>
                <a:cubicBezTo>
                  <a:pt x="45" y="79"/>
                  <a:pt x="45" y="79"/>
                  <a:pt x="44" y="79"/>
                </a:cubicBezTo>
                <a:cubicBezTo>
                  <a:pt x="41" y="79"/>
                  <a:pt x="41" y="80"/>
                  <a:pt x="40" y="77"/>
                </a:cubicBezTo>
                <a:cubicBezTo>
                  <a:pt x="32" y="58"/>
                  <a:pt x="24" y="40"/>
                  <a:pt x="16" y="22"/>
                </a:cubicBezTo>
                <a:cubicBezTo>
                  <a:pt x="15" y="21"/>
                  <a:pt x="15" y="21"/>
                  <a:pt x="14" y="20"/>
                </a:cubicBezTo>
                <a:cubicBezTo>
                  <a:pt x="14" y="20"/>
                  <a:pt x="14" y="20"/>
                  <a:pt x="14" y="20"/>
                </a:cubicBezTo>
                <a:close/>
                <a:moveTo>
                  <a:pt x="687" y="128"/>
                </a:moveTo>
                <a:cubicBezTo>
                  <a:pt x="687" y="145"/>
                  <a:pt x="686" y="162"/>
                  <a:pt x="687" y="179"/>
                </a:cubicBezTo>
                <a:cubicBezTo>
                  <a:pt x="687" y="181"/>
                  <a:pt x="686" y="182"/>
                  <a:pt x="687" y="184"/>
                </a:cubicBezTo>
                <a:cubicBezTo>
                  <a:pt x="688" y="185"/>
                  <a:pt x="690" y="184"/>
                  <a:pt x="692" y="184"/>
                </a:cubicBezTo>
                <a:cubicBezTo>
                  <a:pt x="696" y="184"/>
                  <a:pt x="695" y="185"/>
                  <a:pt x="695" y="181"/>
                </a:cubicBezTo>
                <a:cubicBezTo>
                  <a:pt x="695" y="159"/>
                  <a:pt x="695" y="136"/>
                  <a:pt x="695" y="114"/>
                </a:cubicBezTo>
                <a:cubicBezTo>
                  <a:pt x="695" y="113"/>
                  <a:pt x="695" y="112"/>
                  <a:pt x="695" y="112"/>
                </a:cubicBezTo>
                <a:cubicBezTo>
                  <a:pt x="695" y="111"/>
                  <a:pt x="695" y="111"/>
                  <a:pt x="694" y="111"/>
                </a:cubicBezTo>
                <a:cubicBezTo>
                  <a:pt x="692" y="111"/>
                  <a:pt x="689" y="111"/>
                  <a:pt x="686" y="111"/>
                </a:cubicBezTo>
                <a:cubicBezTo>
                  <a:pt x="685" y="111"/>
                  <a:pt x="684" y="111"/>
                  <a:pt x="683" y="113"/>
                </a:cubicBezTo>
                <a:cubicBezTo>
                  <a:pt x="683" y="113"/>
                  <a:pt x="683" y="113"/>
                  <a:pt x="683" y="113"/>
                </a:cubicBezTo>
                <a:cubicBezTo>
                  <a:pt x="678" y="124"/>
                  <a:pt x="674" y="134"/>
                  <a:pt x="669" y="145"/>
                </a:cubicBezTo>
                <a:cubicBezTo>
                  <a:pt x="666" y="152"/>
                  <a:pt x="662" y="160"/>
                  <a:pt x="659" y="167"/>
                </a:cubicBezTo>
                <a:cubicBezTo>
                  <a:pt x="658" y="168"/>
                  <a:pt x="658" y="168"/>
                  <a:pt x="658" y="169"/>
                </a:cubicBezTo>
                <a:cubicBezTo>
                  <a:pt x="658" y="169"/>
                  <a:pt x="658" y="169"/>
                  <a:pt x="658" y="169"/>
                </a:cubicBezTo>
                <a:cubicBezTo>
                  <a:pt x="657" y="169"/>
                  <a:pt x="657" y="169"/>
                  <a:pt x="657" y="169"/>
                </a:cubicBezTo>
                <a:cubicBezTo>
                  <a:pt x="657" y="168"/>
                  <a:pt x="656" y="168"/>
                  <a:pt x="656" y="167"/>
                </a:cubicBezTo>
                <a:cubicBezTo>
                  <a:pt x="652" y="156"/>
                  <a:pt x="647" y="146"/>
                  <a:pt x="642" y="135"/>
                </a:cubicBezTo>
                <a:cubicBezTo>
                  <a:pt x="639" y="128"/>
                  <a:pt x="636" y="120"/>
                  <a:pt x="632" y="112"/>
                </a:cubicBezTo>
                <a:cubicBezTo>
                  <a:pt x="632" y="111"/>
                  <a:pt x="631" y="111"/>
                  <a:pt x="630" y="111"/>
                </a:cubicBezTo>
                <a:cubicBezTo>
                  <a:pt x="627" y="111"/>
                  <a:pt x="625" y="111"/>
                  <a:pt x="623" y="111"/>
                </a:cubicBezTo>
                <a:cubicBezTo>
                  <a:pt x="620" y="111"/>
                  <a:pt x="620" y="110"/>
                  <a:pt x="620" y="114"/>
                </a:cubicBezTo>
                <a:cubicBezTo>
                  <a:pt x="620" y="136"/>
                  <a:pt x="620" y="157"/>
                  <a:pt x="620" y="179"/>
                </a:cubicBezTo>
                <a:cubicBezTo>
                  <a:pt x="620" y="181"/>
                  <a:pt x="620" y="182"/>
                  <a:pt x="620" y="184"/>
                </a:cubicBezTo>
                <a:cubicBezTo>
                  <a:pt x="622" y="185"/>
                  <a:pt x="623" y="184"/>
                  <a:pt x="625" y="184"/>
                </a:cubicBezTo>
                <a:cubicBezTo>
                  <a:pt x="629" y="184"/>
                  <a:pt x="628" y="185"/>
                  <a:pt x="628" y="181"/>
                </a:cubicBezTo>
                <a:cubicBezTo>
                  <a:pt x="628" y="163"/>
                  <a:pt x="628" y="145"/>
                  <a:pt x="628" y="127"/>
                </a:cubicBezTo>
                <a:cubicBezTo>
                  <a:pt x="628" y="126"/>
                  <a:pt x="628" y="126"/>
                  <a:pt x="629" y="125"/>
                </a:cubicBezTo>
                <a:cubicBezTo>
                  <a:pt x="629" y="125"/>
                  <a:pt x="629" y="126"/>
                  <a:pt x="630" y="127"/>
                </a:cubicBezTo>
                <a:cubicBezTo>
                  <a:pt x="636" y="142"/>
                  <a:pt x="643" y="156"/>
                  <a:pt x="649" y="171"/>
                </a:cubicBezTo>
                <a:cubicBezTo>
                  <a:pt x="651" y="175"/>
                  <a:pt x="653" y="179"/>
                  <a:pt x="655" y="183"/>
                </a:cubicBezTo>
                <a:cubicBezTo>
                  <a:pt x="655" y="184"/>
                  <a:pt x="656" y="184"/>
                  <a:pt x="657" y="184"/>
                </a:cubicBezTo>
                <a:cubicBezTo>
                  <a:pt x="660" y="184"/>
                  <a:pt x="660" y="185"/>
                  <a:pt x="661" y="182"/>
                </a:cubicBezTo>
                <a:cubicBezTo>
                  <a:pt x="669" y="164"/>
                  <a:pt x="677" y="146"/>
                  <a:pt x="685" y="128"/>
                </a:cubicBezTo>
                <a:cubicBezTo>
                  <a:pt x="685" y="127"/>
                  <a:pt x="685" y="126"/>
                  <a:pt x="687" y="125"/>
                </a:cubicBezTo>
                <a:cubicBezTo>
                  <a:pt x="687" y="126"/>
                  <a:pt x="687" y="127"/>
                  <a:pt x="687" y="128"/>
                </a:cubicBezTo>
                <a:close/>
                <a:moveTo>
                  <a:pt x="267" y="138"/>
                </a:moveTo>
                <a:cubicBezTo>
                  <a:pt x="267" y="138"/>
                  <a:pt x="267" y="137"/>
                  <a:pt x="266" y="137"/>
                </a:cubicBezTo>
                <a:cubicBezTo>
                  <a:pt x="264" y="134"/>
                  <a:pt x="260" y="132"/>
                  <a:pt x="256" y="131"/>
                </a:cubicBezTo>
                <a:cubicBezTo>
                  <a:pt x="254" y="130"/>
                  <a:pt x="252" y="130"/>
                  <a:pt x="250" y="131"/>
                </a:cubicBezTo>
                <a:cubicBezTo>
                  <a:pt x="244" y="131"/>
                  <a:pt x="239" y="133"/>
                  <a:pt x="235" y="138"/>
                </a:cubicBezTo>
                <a:cubicBezTo>
                  <a:pt x="232" y="140"/>
                  <a:pt x="231" y="144"/>
                  <a:pt x="230" y="147"/>
                </a:cubicBezTo>
                <a:cubicBezTo>
                  <a:pt x="228" y="153"/>
                  <a:pt x="227" y="159"/>
                  <a:pt x="228" y="165"/>
                </a:cubicBezTo>
                <a:cubicBezTo>
                  <a:pt x="228" y="169"/>
                  <a:pt x="230" y="172"/>
                  <a:pt x="232" y="176"/>
                </a:cubicBezTo>
                <a:cubicBezTo>
                  <a:pt x="235" y="180"/>
                  <a:pt x="239" y="184"/>
                  <a:pt x="244" y="185"/>
                </a:cubicBezTo>
                <a:cubicBezTo>
                  <a:pt x="248" y="186"/>
                  <a:pt x="252" y="186"/>
                  <a:pt x="256" y="185"/>
                </a:cubicBezTo>
                <a:cubicBezTo>
                  <a:pt x="260" y="184"/>
                  <a:pt x="263" y="181"/>
                  <a:pt x="266" y="178"/>
                </a:cubicBezTo>
                <a:cubicBezTo>
                  <a:pt x="266" y="178"/>
                  <a:pt x="266" y="177"/>
                  <a:pt x="267" y="177"/>
                </a:cubicBezTo>
                <a:cubicBezTo>
                  <a:pt x="267" y="177"/>
                  <a:pt x="267" y="176"/>
                  <a:pt x="268" y="176"/>
                </a:cubicBezTo>
                <a:cubicBezTo>
                  <a:pt x="268" y="179"/>
                  <a:pt x="268" y="181"/>
                  <a:pt x="268" y="183"/>
                </a:cubicBezTo>
                <a:cubicBezTo>
                  <a:pt x="268" y="185"/>
                  <a:pt x="268" y="187"/>
                  <a:pt x="267" y="189"/>
                </a:cubicBezTo>
                <a:cubicBezTo>
                  <a:pt x="266" y="195"/>
                  <a:pt x="262" y="199"/>
                  <a:pt x="256" y="201"/>
                </a:cubicBezTo>
                <a:cubicBezTo>
                  <a:pt x="253" y="202"/>
                  <a:pt x="249" y="202"/>
                  <a:pt x="246" y="202"/>
                </a:cubicBezTo>
                <a:cubicBezTo>
                  <a:pt x="242" y="201"/>
                  <a:pt x="238" y="200"/>
                  <a:pt x="234" y="198"/>
                </a:cubicBezTo>
                <a:cubicBezTo>
                  <a:pt x="233" y="198"/>
                  <a:pt x="233" y="197"/>
                  <a:pt x="232" y="197"/>
                </a:cubicBezTo>
                <a:cubicBezTo>
                  <a:pt x="232" y="198"/>
                  <a:pt x="231" y="198"/>
                  <a:pt x="231" y="198"/>
                </a:cubicBezTo>
                <a:cubicBezTo>
                  <a:pt x="231" y="200"/>
                  <a:pt x="231" y="202"/>
                  <a:pt x="231" y="204"/>
                </a:cubicBezTo>
                <a:cubicBezTo>
                  <a:pt x="231" y="205"/>
                  <a:pt x="232" y="206"/>
                  <a:pt x="233" y="206"/>
                </a:cubicBezTo>
                <a:cubicBezTo>
                  <a:pt x="233" y="206"/>
                  <a:pt x="233" y="206"/>
                  <a:pt x="233" y="206"/>
                </a:cubicBezTo>
                <a:cubicBezTo>
                  <a:pt x="242" y="210"/>
                  <a:pt x="251" y="210"/>
                  <a:pt x="260" y="208"/>
                </a:cubicBezTo>
                <a:cubicBezTo>
                  <a:pt x="265" y="206"/>
                  <a:pt x="269" y="203"/>
                  <a:pt x="271" y="199"/>
                </a:cubicBezTo>
                <a:cubicBezTo>
                  <a:pt x="273" y="197"/>
                  <a:pt x="274" y="195"/>
                  <a:pt x="275" y="192"/>
                </a:cubicBezTo>
                <a:cubicBezTo>
                  <a:pt x="276" y="188"/>
                  <a:pt x="276" y="183"/>
                  <a:pt x="276" y="179"/>
                </a:cubicBezTo>
                <a:cubicBezTo>
                  <a:pt x="276" y="164"/>
                  <a:pt x="276" y="149"/>
                  <a:pt x="276" y="135"/>
                </a:cubicBezTo>
                <a:cubicBezTo>
                  <a:pt x="276" y="134"/>
                  <a:pt x="276" y="134"/>
                  <a:pt x="276" y="133"/>
                </a:cubicBezTo>
                <a:cubicBezTo>
                  <a:pt x="276" y="132"/>
                  <a:pt x="276" y="132"/>
                  <a:pt x="275" y="132"/>
                </a:cubicBezTo>
                <a:cubicBezTo>
                  <a:pt x="273" y="132"/>
                  <a:pt x="271" y="132"/>
                  <a:pt x="269" y="132"/>
                </a:cubicBezTo>
                <a:cubicBezTo>
                  <a:pt x="268" y="132"/>
                  <a:pt x="268" y="132"/>
                  <a:pt x="268" y="133"/>
                </a:cubicBezTo>
                <a:cubicBezTo>
                  <a:pt x="268" y="135"/>
                  <a:pt x="268" y="136"/>
                  <a:pt x="268" y="138"/>
                </a:cubicBezTo>
                <a:cubicBezTo>
                  <a:pt x="267" y="138"/>
                  <a:pt x="267" y="138"/>
                  <a:pt x="267" y="138"/>
                </a:cubicBezTo>
                <a:close/>
                <a:moveTo>
                  <a:pt x="901" y="138"/>
                </a:moveTo>
                <a:cubicBezTo>
                  <a:pt x="901" y="138"/>
                  <a:pt x="901" y="137"/>
                  <a:pt x="900" y="137"/>
                </a:cubicBezTo>
                <a:cubicBezTo>
                  <a:pt x="898" y="134"/>
                  <a:pt x="895" y="132"/>
                  <a:pt x="891" y="131"/>
                </a:cubicBezTo>
                <a:cubicBezTo>
                  <a:pt x="888" y="130"/>
                  <a:pt x="885" y="130"/>
                  <a:pt x="883" y="131"/>
                </a:cubicBezTo>
                <a:cubicBezTo>
                  <a:pt x="878" y="131"/>
                  <a:pt x="874" y="133"/>
                  <a:pt x="870" y="136"/>
                </a:cubicBezTo>
                <a:cubicBezTo>
                  <a:pt x="867" y="139"/>
                  <a:pt x="865" y="143"/>
                  <a:pt x="864" y="146"/>
                </a:cubicBezTo>
                <a:cubicBezTo>
                  <a:pt x="862" y="153"/>
                  <a:pt x="861" y="160"/>
                  <a:pt x="862" y="167"/>
                </a:cubicBezTo>
                <a:cubicBezTo>
                  <a:pt x="863" y="170"/>
                  <a:pt x="864" y="173"/>
                  <a:pt x="866" y="176"/>
                </a:cubicBezTo>
                <a:cubicBezTo>
                  <a:pt x="869" y="180"/>
                  <a:pt x="872" y="183"/>
                  <a:pt x="877" y="185"/>
                </a:cubicBezTo>
                <a:cubicBezTo>
                  <a:pt x="880" y="186"/>
                  <a:pt x="883" y="186"/>
                  <a:pt x="886" y="186"/>
                </a:cubicBezTo>
                <a:cubicBezTo>
                  <a:pt x="892" y="185"/>
                  <a:pt x="897" y="182"/>
                  <a:pt x="900" y="178"/>
                </a:cubicBezTo>
                <a:cubicBezTo>
                  <a:pt x="901" y="177"/>
                  <a:pt x="901" y="177"/>
                  <a:pt x="901" y="177"/>
                </a:cubicBezTo>
                <a:cubicBezTo>
                  <a:pt x="901" y="176"/>
                  <a:pt x="901" y="176"/>
                  <a:pt x="902" y="176"/>
                </a:cubicBezTo>
                <a:cubicBezTo>
                  <a:pt x="902" y="179"/>
                  <a:pt x="902" y="181"/>
                  <a:pt x="902" y="183"/>
                </a:cubicBezTo>
                <a:cubicBezTo>
                  <a:pt x="902" y="186"/>
                  <a:pt x="901" y="188"/>
                  <a:pt x="900" y="191"/>
                </a:cubicBezTo>
                <a:cubicBezTo>
                  <a:pt x="899" y="196"/>
                  <a:pt x="896" y="199"/>
                  <a:pt x="891" y="201"/>
                </a:cubicBezTo>
                <a:cubicBezTo>
                  <a:pt x="887" y="202"/>
                  <a:pt x="884" y="202"/>
                  <a:pt x="880" y="202"/>
                </a:cubicBezTo>
                <a:cubicBezTo>
                  <a:pt x="876" y="201"/>
                  <a:pt x="872" y="200"/>
                  <a:pt x="868" y="198"/>
                </a:cubicBezTo>
                <a:cubicBezTo>
                  <a:pt x="867" y="198"/>
                  <a:pt x="867" y="197"/>
                  <a:pt x="866" y="197"/>
                </a:cubicBezTo>
                <a:cubicBezTo>
                  <a:pt x="866" y="200"/>
                  <a:pt x="866" y="202"/>
                  <a:pt x="866" y="204"/>
                </a:cubicBezTo>
                <a:cubicBezTo>
                  <a:pt x="866" y="205"/>
                  <a:pt x="866" y="206"/>
                  <a:pt x="867" y="206"/>
                </a:cubicBezTo>
                <a:cubicBezTo>
                  <a:pt x="868" y="206"/>
                  <a:pt x="868" y="207"/>
                  <a:pt x="869" y="207"/>
                </a:cubicBezTo>
                <a:cubicBezTo>
                  <a:pt x="877" y="209"/>
                  <a:pt x="884" y="210"/>
                  <a:pt x="892" y="208"/>
                </a:cubicBezTo>
                <a:cubicBezTo>
                  <a:pt x="901" y="206"/>
                  <a:pt x="906" y="201"/>
                  <a:pt x="909" y="192"/>
                </a:cubicBezTo>
                <a:cubicBezTo>
                  <a:pt x="910" y="188"/>
                  <a:pt x="910" y="184"/>
                  <a:pt x="910" y="180"/>
                </a:cubicBezTo>
                <a:cubicBezTo>
                  <a:pt x="910" y="165"/>
                  <a:pt x="910" y="150"/>
                  <a:pt x="910" y="134"/>
                </a:cubicBezTo>
                <a:cubicBezTo>
                  <a:pt x="910" y="134"/>
                  <a:pt x="910" y="133"/>
                  <a:pt x="910" y="133"/>
                </a:cubicBezTo>
                <a:cubicBezTo>
                  <a:pt x="910" y="132"/>
                  <a:pt x="910" y="132"/>
                  <a:pt x="909" y="132"/>
                </a:cubicBezTo>
                <a:cubicBezTo>
                  <a:pt x="907" y="132"/>
                  <a:pt x="905" y="132"/>
                  <a:pt x="903" y="132"/>
                </a:cubicBezTo>
                <a:cubicBezTo>
                  <a:pt x="902" y="132"/>
                  <a:pt x="902" y="132"/>
                  <a:pt x="902" y="133"/>
                </a:cubicBezTo>
                <a:cubicBezTo>
                  <a:pt x="902" y="134"/>
                  <a:pt x="902" y="136"/>
                  <a:pt x="902" y="138"/>
                </a:cubicBezTo>
                <a:cubicBezTo>
                  <a:pt x="902" y="138"/>
                  <a:pt x="902" y="138"/>
                  <a:pt x="901" y="138"/>
                </a:cubicBezTo>
                <a:close/>
                <a:moveTo>
                  <a:pt x="371" y="2"/>
                </a:moveTo>
                <a:cubicBezTo>
                  <a:pt x="371" y="1"/>
                  <a:pt x="371" y="1"/>
                  <a:pt x="370" y="1"/>
                </a:cubicBezTo>
                <a:cubicBezTo>
                  <a:pt x="368" y="0"/>
                  <a:pt x="366" y="0"/>
                  <a:pt x="364" y="0"/>
                </a:cubicBezTo>
                <a:cubicBezTo>
                  <a:pt x="358" y="0"/>
                  <a:pt x="352" y="4"/>
                  <a:pt x="350" y="11"/>
                </a:cubicBezTo>
                <a:cubicBezTo>
                  <a:pt x="349" y="13"/>
                  <a:pt x="349" y="15"/>
                  <a:pt x="349" y="17"/>
                </a:cubicBezTo>
                <a:cubicBezTo>
                  <a:pt x="349" y="20"/>
                  <a:pt x="349" y="23"/>
                  <a:pt x="349" y="25"/>
                </a:cubicBezTo>
                <a:cubicBezTo>
                  <a:pt x="349" y="26"/>
                  <a:pt x="348" y="26"/>
                  <a:pt x="347" y="26"/>
                </a:cubicBezTo>
                <a:cubicBezTo>
                  <a:pt x="347" y="26"/>
                  <a:pt x="346" y="26"/>
                  <a:pt x="345" y="26"/>
                </a:cubicBezTo>
                <a:cubicBezTo>
                  <a:pt x="344" y="27"/>
                  <a:pt x="342" y="26"/>
                  <a:pt x="340" y="27"/>
                </a:cubicBezTo>
                <a:cubicBezTo>
                  <a:pt x="340" y="29"/>
                  <a:pt x="340" y="31"/>
                  <a:pt x="340" y="32"/>
                </a:cubicBezTo>
                <a:cubicBezTo>
                  <a:pt x="340" y="33"/>
                  <a:pt x="340" y="33"/>
                  <a:pt x="340" y="33"/>
                </a:cubicBezTo>
                <a:cubicBezTo>
                  <a:pt x="340" y="33"/>
                  <a:pt x="340" y="34"/>
                  <a:pt x="340" y="34"/>
                </a:cubicBezTo>
                <a:cubicBezTo>
                  <a:pt x="342" y="34"/>
                  <a:pt x="344" y="34"/>
                  <a:pt x="346" y="34"/>
                </a:cubicBezTo>
                <a:cubicBezTo>
                  <a:pt x="349" y="34"/>
                  <a:pt x="349" y="34"/>
                  <a:pt x="349" y="36"/>
                </a:cubicBezTo>
                <a:cubicBezTo>
                  <a:pt x="349" y="49"/>
                  <a:pt x="349" y="61"/>
                  <a:pt x="349" y="74"/>
                </a:cubicBezTo>
                <a:cubicBezTo>
                  <a:pt x="349" y="75"/>
                  <a:pt x="348" y="77"/>
                  <a:pt x="349" y="79"/>
                </a:cubicBezTo>
                <a:cubicBezTo>
                  <a:pt x="350" y="80"/>
                  <a:pt x="352" y="79"/>
                  <a:pt x="354" y="79"/>
                </a:cubicBezTo>
                <a:cubicBezTo>
                  <a:pt x="357" y="79"/>
                  <a:pt x="357" y="79"/>
                  <a:pt x="357" y="76"/>
                </a:cubicBezTo>
                <a:cubicBezTo>
                  <a:pt x="357" y="63"/>
                  <a:pt x="357" y="50"/>
                  <a:pt x="357" y="37"/>
                </a:cubicBezTo>
                <a:cubicBezTo>
                  <a:pt x="357" y="36"/>
                  <a:pt x="357" y="35"/>
                  <a:pt x="357" y="34"/>
                </a:cubicBezTo>
                <a:cubicBezTo>
                  <a:pt x="357" y="34"/>
                  <a:pt x="357" y="34"/>
                  <a:pt x="358" y="34"/>
                </a:cubicBezTo>
                <a:cubicBezTo>
                  <a:pt x="358" y="34"/>
                  <a:pt x="358" y="34"/>
                  <a:pt x="359" y="34"/>
                </a:cubicBezTo>
                <a:cubicBezTo>
                  <a:pt x="364" y="34"/>
                  <a:pt x="370" y="34"/>
                  <a:pt x="376" y="34"/>
                </a:cubicBezTo>
                <a:cubicBezTo>
                  <a:pt x="376" y="34"/>
                  <a:pt x="376" y="34"/>
                  <a:pt x="377" y="34"/>
                </a:cubicBezTo>
                <a:cubicBezTo>
                  <a:pt x="377" y="34"/>
                  <a:pt x="378" y="34"/>
                  <a:pt x="378" y="35"/>
                </a:cubicBezTo>
                <a:cubicBezTo>
                  <a:pt x="378" y="35"/>
                  <a:pt x="378" y="36"/>
                  <a:pt x="378" y="36"/>
                </a:cubicBezTo>
                <a:cubicBezTo>
                  <a:pt x="378" y="43"/>
                  <a:pt x="378" y="50"/>
                  <a:pt x="378" y="56"/>
                </a:cubicBezTo>
                <a:cubicBezTo>
                  <a:pt x="378" y="59"/>
                  <a:pt x="378" y="62"/>
                  <a:pt x="378" y="65"/>
                </a:cubicBezTo>
                <a:cubicBezTo>
                  <a:pt x="378" y="68"/>
                  <a:pt x="378" y="70"/>
                  <a:pt x="379" y="73"/>
                </a:cubicBezTo>
                <a:cubicBezTo>
                  <a:pt x="380" y="76"/>
                  <a:pt x="383" y="78"/>
                  <a:pt x="386" y="79"/>
                </a:cubicBezTo>
                <a:cubicBezTo>
                  <a:pt x="387" y="80"/>
                  <a:pt x="388" y="80"/>
                  <a:pt x="389" y="80"/>
                </a:cubicBezTo>
                <a:cubicBezTo>
                  <a:pt x="392" y="81"/>
                  <a:pt x="395" y="80"/>
                  <a:pt x="398" y="79"/>
                </a:cubicBezTo>
                <a:cubicBezTo>
                  <a:pt x="399" y="79"/>
                  <a:pt x="399" y="78"/>
                  <a:pt x="399" y="78"/>
                </a:cubicBezTo>
                <a:cubicBezTo>
                  <a:pt x="399" y="76"/>
                  <a:pt x="399" y="74"/>
                  <a:pt x="399" y="72"/>
                </a:cubicBezTo>
                <a:cubicBezTo>
                  <a:pt x="399" y="72"/>
                  <a:pt x="398" y="72"/>
                  <a:pt x="398" y="72"/>
                </a:cubicBezTo>
                <a:cubicBezTo>
                  <a:pt x="396" y="73"/>
                  <a:pt x="394" y="73"/>
                  <a:pt x="392" y="73"/>
                </a:cubicBezTo>
                <a:cubicBezTo>
                  <a:pt x="389" y="72"/>
                  <a:pt x="387" y="71"/>
                  <a:pt x="387" y="68"/>
                </a:cubicBezTo>
                <a:cubicBezTo>
                  <a:pt x="386" y="66"/>
                  <a:pt x="386" y="65"/>
                  <a:pt x="386" y="63"/>
                </a:cubicBezTo>
                <a:cubicBezTo>
                  <a:pt x="386" y="54"/>
                  <a:pt x="386" y="45"/>
                  <a:pt x="386" y="36"/>
                </a:cubicBezTo>
                <a:cubicBezTo>
                  <a:pt x="386" y="36"/>
                  <a:pt x="386" y="35"/>
                  <a:pt x="386" y="35"/>
                </a:cubicBezTo>
                <a:cubicBezTo>
                  <a:pt x="386" y="34"/>
                  <a:pt x="386" y="34"/>
                  <a:pt x="387" y="34"/>
                </a:cubicBezTo>
                <a:cubicBezTo>
                  <a:pt x="390" y="34"/>
                  <a:pt x="392" y="34"/>
                  <a:pt x="395" y="34"/>
                </a:cubicBezTo>
                <a:cubicBezTo>
                  <a:pt x="396" y="33"/>
                  <a:pt x="398" y="34"/>
                  <a:pt x="399" y="33"/>
                </a:cubicBezTo>
                <a:cubicBezTo>
                  <a:pt x="400" y="32"/>
                  <a:pt x="399" y="31"/>
                  <a:pt x="399" y="29"/>
                </a:cubicBezTo>
                <a:cubicBezTo>
                  <a:pt x="399" y="26"/>
                  <a:pt x="400" y="26"/>
                  <a:pt x="397" y="26"/>
                </a:cubicBezTo>
                <a:cubicBezTo>
                  <a:pt x="394" y="26"/>
                  <a:pt x="391" y="26"/>
                  <a:pt x="388" y="26"/>
                </a:cubicBezTo>
                <a:cubicBezTo>
                  <a:pt x="386" y="26"/>
                  <a:pt x="386" y="26"/>
                  <a:pt x="386" y="24"/>
                </a:cubicBezTo>
                <a:cubicBezTo>
                  <a:pt x="386" y="21"/>
                  <a:pt x="386" y="17"/>
                  <a:pt x="386" y="14"/>
                </a:cubicBezTo>
                <a:cubicBezTo>
                  <a:pt x="386" y="13"/>
                  <a:pt x="386" y="12"/>
                  <a:pt x="386" y="11"/>
                </a:cubicBezTo>
                <a:cubicBezTo>
                  <a:pt x="386" y="11"/>
                  <a:pt x="385" y="11"/>
                  <a:pt x="385" y="11"/>
                </a:cubicBezTo>
                <a:cubicBezTo>
                  <a:pt x="383" y="12"/>
                  <a:pt x="381" y="12"/>
                  <a:pt x="379" y="13"/>
                </a:cubicBezTo>
                <a:cubicBezTo>
                  <a:pt x="378" y="14"/>
                  <a:pt x="378" y="14"/>
                  <a:pt x="378" y="15"/>
                </a:cubicBezTo>
                <a:cubicBezTo>
                  <a:pt x="378" y="18"/>
                  <a:pt x="378" y="20"/>
                  <a:pt x="378" y="23"/>
                </a:cubicBezTo>
                <a:cubicBezTo>
                  <a:pt x="378" y="24"/>
                  <a:pt x="378" y="25"/>
                  <a:pt x="378" y="25"/>
                </a:cubicBezTo>
                <a:cubicBezTo>
                  <a:pt x="378" y="26"/>
                  <a:pt x="378" y="26"/>
                  <a:pt x="377" y="26"/>
                </a:cubicBezTo>
                <a:cubicBezTo>
                  <a:pt x="376" y="26"/>
                  <a:pt x="375" y="26"/>
                  <a:pt x="375" y="26"/>
                </a:cubicBezTo>
                <a:cubicBezTo>
                  <a:pt x="370" y="26"/>
                  <a:pt x="365" y="26"/>
                  <a:pt x="360" y="26"/>
                </a:cubicBezTo>
                <a:cubicBezTo>
                  <a:pt x="359" y="26"/>
                  <a:pt x="359" y="26"/>
                  <a:pt x="358" y="26"/>
                </a:cubicBezTo>
                <a:cubicBezTo>
                  <a:pt x="357" y="26"/>
                  <a:pt x="357" y="26"/>
                  <a:pt x="357" y="25"/>
                </a:cubicBezTo>
                <a:cubicBezTo>
                  <a:pt x="357" y="22"/>
                  <a:pt x="357" y="18"/>
                  <a:pt x="357" y="15"/>
                </a:cubicBezTo>
                <a:cubicBezTo>
                  <a:pt x="357" y="14"/>
                  <a:pt x="358" y="12"/>
                  <a:pt x="358" y="11"/>
                </a:cubicBezTo>
                <a:cubicBezTo>
                  <a:pt x="359" y="9"/>
                  <a:pt x="361" y="8"/>
                  <a:pt x="363" y="8"/>
                </a:cubicBezTo>
                <a:cubicBezTo>
                  <a:pt x="365" y="7"/>
                  <a:pt x="367" y="7"/>
                  <a:pt x="369" y="7"/>
                </a:cubicBezTo>
                <a:cubicBezTo>
                  <a:pt x="370" y="8"/>
                  <a:pt x="370" y="8"/>
                  <a:pt x="371" y="8"/>
                </a:cubicBezTo>
                <a:cubicBezTo>
                  <a:pt x="371" y="6"/>
                  <a:pt x="371" y="4"/>
                  <a:pt x="371" y="2"/>
                </a:cubicBezTo>
                <a:close/>
                <a:moveTo>
                  <a:pt x="655" y="33"/>
                </a:moveTo>
                <a:cubicBezTo>
                  <a:pt x="655" y="31"/>
                  <a:pt x="655" y="30"/>
                  <a:pt x="655" y="28"/>
                </a:cubicBezTo>
                <a:cubicBezTo>
                  <a:pt x="655" y="27"/>
                  <a:pt x="654" y="26"/>
                  <a:pt x="653" y="26"/>
                </a:cubicBezTo>
                <a:cubicBezTo>
                  <a:pt x="652" y="26"/>
                  <a:pt x="650" y="26"/>
                  <a:pt x="649" y="26"/>
                </a:cubicBezTo>
                <a:cubicBezTo>
                  <a:pt x="646" y="26"/>
                  <a:pt x="646" y="26"/>
                  <a:pt x="646" y="29"/>
                </a:cubicBezTo>
                <a:cubicBezTo>
                  <a:pt x="646" y="45"/>
                  <a:pt x="646" y="61"/>
                  <a:pt x="646" y="77"/>
                </a:cubicBezTo>
                <a:cubicBezTo>
                  <a:pt x="646" y="77"/>
                  <a:pt x="646" y="77"/>
                  <a:pt x="646" y="78"/>
                </a:cubicBezTo>
                <a:cubicBezTo>
                  <a:pt x="646" y="79"/>
                  <a:pt x="646" y="79"/>
                  <a:pt x="647" y="79"/>
                </a:cubicBezTo>
                <a:cubicBezTo>
                  <a:pt x="649" y="79"/>
                  <a:pt x="651" y="79"/>
                  <a:pt x="653" y="79"/>
                </a:cubicBezTo>
                <a:cubicBezTo>
                  <a:pt x="654" y="79"/>
                  <a:pt x="654" y="79"/>
                  <a:pt x="655" y="78"/>
                </a:cubicBezTo>
                <a:cubicBezTo>
                  <a:pt x="655" y="77"/>
                  <a:pt x="655" y="76"/>
                  <a:pt x="655" y="76"/>
                </a:cubicBezTo>
                <a:cubicBezTo>
                  <a:pt x="655" y="67"/>
                  <a:pt x="655" y="59"/>
                  <a:pt x="655" y="51"/>
                </a:cubicBezTo>
                <a:cubicBezTo>
                  <a:pt x="655" y="49"/>
                  <a:pt x="655" y="47"/>
                  <a:pt x="655" y="45"/>
                </a:cubicBezTo>
                <a:cubicBezTo>
                  <a:pt x="655" y="42"/>
                  <a:pt x="657" y="38"/>
                  <a:pt x="659" y="36"/>
                </a:cubicBezTo>
                <a:cubicBezTo>
                  <a:pt x="664" y="30"/>
                  <a:pt x="676" y="31"/>
                  <a:pt x="678" y="40"/>
                </a:cubicBezTo>
                <a:cubicBezTo>
                  <a:pt x="679" y="43"/>
                  <a:pt x="679" y="45"/>
                  <a:pt x="679" y="48"/>
                </a:cubicBezTo>
                <a:cubicBezTo>
                  <a:pt x="679" y="57"/>
                  <a:pt x="679" y="67"/>
                  <a:pt x="679" y="76"/>
                </a:cubicBezTo>
                <a:cubicBezTo>
                  <a:pt x="679" y="77"/>
                  <a:pt x="679" y="78"/>
                  <a:pt x="679" y="78"/>
                </a:cubicBezTo>
                <a:cubicBezTo>
                  <a:pt x="679" y="79"/>
                  <a:pt x="680" y="79"/>
                  <a:pt x="680" y="79"/>
                </a:cubicBezTo>
                <a:cubicBezTo>
                  <a:pt x="682" y="79"/>
                  <a:pt x="683" y="79"/>
                  <a:pt x="685" y="79"/>
                </a:cubicBezTo>
                <a:cubicBezTo>
                  <a:pt x="688" y="79"/>
                  <a:pt x="688" y="79"/>
                  <a:pt x="688" y="77"/>
                </a:cubicBezTo>
                <a:cubicBezTo>
                  <a:pt x="688" y="68"/>
                  <a:pt x="688" y="59"/>
                  <a:pt x="688" y="50"/>
                </a:cubicBezTo>
                <a:cubicBezTo>
                  <a:pt x="688" y="49"/>
                  <a:pt x="688" y="47"/>
                  <a:pt x="688" y="45"/>
                </a:cubicBezTo>
                <a:cubicBezTo>
                  <a:pt x="689" y="41"/>
                  <a:pt x="690" y="38"/>
                  <a:pt x="693" y="36"/>
                </a:cubicBezTo>
                <a:cubicBezTo>
                  <a:pt x="695" y="33"/>
                  <a:pt x="698" y="32"/>
                  <a:pt x="701" y="32"/>
                </a:cubicBezTo>
                <a:cubicBezTo>
                  <a:pt x="708" y="33"/>
                  <a:pt x="711" y="36"/>
                  <a:pt x="712" y="41"/>
                </a:cubicBezTo>
                <a:cubicBezTo>
                  <a:pt x="712" y="44"/>
                  <a:pt x="712" y="46"/>
                  <a:pt x="712" y="49"/>
                </a:cubicBezTo>
                <a:cubicBezTo>
                  <a:pt x="712" y="58"/>
                  <a:pt x="712" y="67"/>
                  <a:pt x="712" y="76"/>
                </a:cubicBezTo>
                <a:cubicBezTo>
                  <a:pt x="712" y="76"/>
                  <a:pt x="712" y="77"/>
                  <a:pt x="712" y="78"/>
                </a:cubicBezTo>
                <a:cubicBezTo>
                  <a:pt x="712" y="79"/>
                  <a:pt x="713" y="79"/>
                  <a:pt x="714" y="79"/>
                </a:cubicBezTo>
                <a:cubicBezTo>
                  <a:pt x="716" y="79"/>
                  <a:pt x="718" y="79"/>
                  <a:pt x="720" y="79"/>
                </a:cubicBezTo>
                <a:cubicBezTo>
                  <a:pt x="720" y="79"/>
                  <a:pt x="721" y="79"/>
                  <a:pt x="721" y="78"/>
                </a:cubicBezTo>
                <a:cubicBezTo>
                  <a:pt x="721" y="78"/>
                  <a:pt x="721" y="77"/>
                  <a:pt x="721" y="76"/>
                </a:cubicBezTo>
                <a:cubicBezTo>
                  <a:pt x="721" y="66"/>
                  <a:pt x="721" y="56"/>
                  <a:pt x="721" y="46"/>
                </a:cubicBezTo>
                <a:cubicBezTo>
                  <a:pt x="721" y="45"/>
                  <a:pt x="721" y="44"/>
                  <a:pt x="721" y="43"/>
                </a:cubicBezTo>
                <a:cubicBezTo>
                  <a:pt x="721" y="40"/>
                  <a:pt x="720" y="37"/>
                  <a:pt x="719" y="34"/>
                </a:cubicBezTo>
                <a:cubicBezTo>
                  <a:pt x="717" y="30"/>
                  <a:pt x="714" y="27"/>
                  <a:pt x="710" y="26"/>
                </a:cubicBezTo>
                <a:cubicBezTo>
                  <a:pt x="706" y="25"/>
                  <a:pt x="703" y="25"/>
                  <a:pt x="700" y="25"/>
                </a:cubicBezTo>
                <a:cubicBezTo>
                  <a:pt x="695" y="26"/>
                  <a:pt x="691" y="29"/>
                  <a:pt x="688" y="33"/>
                </a:cubicBezTo>
                <a:cubicBezTo>
                  <a:pt x="687" y="34"/>
                  <a:pt x="687" y="35"/>
                  <a:pt x="686" y="36"/>
                </a:cubicBezTo>
                <a:cubicBezTo>
                  <a:pt x="683" y="29"/>
                  <a:pt x="678" y="25"/>
                  <a:pt x="671" y="25"/>
                </a:cubicBezTo>
                <a:cubicBezTo>
                  <a:pt x="664" y="25"/>
                  <a:pt x="659" y="28"/>
                  <a:pt x="655" y="34"/>
                </a:cubicBezTo>
                <a:cubicBezTo>
                  <a:pt x="654" y="34"/>
                  <a:pt x="655" y="33"/>
                  <a:pt x="655" y="33"/>
                </a:cubicBezTo>
                <a:close/>
                <a:moveTo>
                  <a:pt x="1312" y="45"/>
                </a:moveTo>
                <a:cubicBezTo>
                  <a:pt x="1326" y="40"/>
                  <a:pt x="1328" y="27"/>
                  <a:pt x="1325" y="17"/>
                </a:cubicBezTo>
                <a:cubicBezTo>
                  <a:pt x="1323" y="12"/>
                  <a:pt x="1318" y="8"/>
                  <a:pt x="1313" y="7"/>
                </a:cubicBezTo>
                <a:cubicBezTo>
                  <a:pt x="1310" y="6"/>
                  <a:pt x="1306" y="5"/>
                  <a:pt x="1303" y="5"/>
                </a:cubicBezTo>
                <a:cubicBezTo>
                  <a:pt x="1296" y="5"/>
                  <a:pt x="1290" y="5"/>
                  <a:pt x="1284" y="5"/>
                </a:cubicBezTo>
                <a:cubicBezTo>
                  <a:pt x="1281" y="5"/>
                  <a:pt x="1282" y="5"/>
                  <a:pt x="1282" y="8"/>
                </a:cubicBezTo>
                <a:cubicBezTo>
                  <a:pt x="1282" y="29"/>
                  <a:pt x="1282" y="51"/>
                  <a:pt x="1282" y="72"/>
                </a:cubicBezTo>
                <a:cubicBezTo>
                  <a:pt x="1282" y="74"/>
                  <a:pt x="1281" y="77"/>
                  <a:pt x="1282" y="79"/>
                </a:cubicBezTo>
                <a:cubicBezTo>
                  <a:pt x="1284" y="79"/>
                  <a:pt x="1286" y="79"/>
                  <a:pt x="1289" y="79"/>
                </a:cubicBezTo>
                <a:cubicBezTo>
                  <a:pt x="1289" y="79"/>
                  <a:pt x="1289" y="79"/>
                  <a:pt x="1289" y="79"/>
                </a:cubicBezTo>
                <a:cubicBezTo>
                  <a:pt x="1290" y="79"/>
                  <a:pt x="1290" y="79"/>
                  <a:pt x="1290" y="78"/>
                </a:cubicBezTo>
                <a:cubicBezTo>
                  <a:pt x="1290" y="78"/>
                  <a:pt x="1290" y="77"/>
                  <a:pt x="1290" y="76"/>
                </a:cubicBezTo>
                <a:cubicBezTo>
                  <a:pt x="1290" y="68"/>
                  <a:pt x="1290" y="59"/>
                  <a:pt x="1290" y="51"/>
                </a:cubicBezTo>
                <a:cubicBezTo>
                  <a:pt x="1290" y="50"/>
                  <a:pt x="1290" y="49"/>
                  <a:pt x="1290" y="49"/>
                </a:cubicBezTo>
                <a:cubicBezTo>
                  <a:pt x="1290" y="48"/>
                  <a:pt x="1291" y="48"/>
                  <a:pt x="1291" y="48"/>
                </a:cubicBezTo>
                <a:cubicBezTo>
                  <a:pt x="1293" y="48"/>
                  <a:pt x="1295" y="48"/>
                  <a:pt x="1297" y="48"/>
                </a:cubicBezTo>
                <a:cubicBezTo>
                  <a:pt x="1301" y="48"/>
                  <a:pt x="1304" y="49"/>
                  <a:pt x="1306" y="52"/>
                </a:cubicBezTo>
                <a:cubicBezTo>
                  <a:pt x="1308" y="54"/>
                  <a:pt x="1309" y="56"/>
                  <a:pt x="1309" y="58"/>
                </a:cubicBezTo>
                <a:cubicBezTo>
                  <a:pt x="1312" y="64"/>
                  <a:pt x="1315" y="70"/>
                  <a:pt x="1318" y="77"/>
                </a:cubicBezTo>
                <a:cubicBezTo>
                  <a:pt x="1318" y="77"/>
                  <a:pt x="1318" y="78"/>
                  <a:pt x="1318" y="78"/>
                </a:cubicBezTo>
                <a:cubicBezTo>
                  <a:pt x="1319" y="79"/>
                  <a:pt x="1319" y="79"/>
                  <a:pt x="1319" y="79"/>
                </a:cubicBezTo>
                <a:cubicBezTo>
                  <a:pt x="1322" y="79"/>
                  <a:pt x="1325" y="79"/>
                  <a:pt x="1328" y="79"/>
                </a:cubicBezTo>
                <a:cubicBezTo>
                  <a:pt x="1329" y="79"/>
                  <a:pt x="1329" y="79"/>
                  <a:pt x="1329" y="78"/>
                </a:cubicBezTo>
                <a:cubicBezTo>
                  <a:pt x="1328" y="78"/>
                  <a:pt x="1328" y="77"/>
                  <a:pt x="1328" y="76"/>
                </a:cubicBezTo>
                <a:cubicBezTo>
                  <a:pt x="1324" y="69"/>
                  <a:pt x="1321" y="62"/>
                  <a:pt x="1318" y="55"/>
                </a:cubicBezTo>
                <a:cubicBezTo>
                  <a:pt x="1317" y="54"/>
                  <a:pt x="1317" y="53"/>
                  <a:pt x="1316" y="52"/>
                </a:cubicBezTo>
                <a:cubicBezTo>
                  <a:pt x="1315" y="50"/>
                  <a:pt x="1313" y="47"/>
                  <a:pt x="1310" y="46"/>
                </a:cubicBezTo>
                <a:cubicBezTo>
                  <a:pt x="1311" y="45"/>
                  <a:pt x="1311" y="45"/>
                  <a:pt x="1312" y="45"/>
                </a:cubicBezTo>
                <a:close/>
                <a:moveTo>
                  <a:pt x="1111" y="49"/>
                </a:moveTo>
                <a:cubicBezTo>
                  <a:pt x="1111" y="53"/>
                  <a:pt x="1112" y="58"/>
                  <a:pt x="1113" y="62"/>
                </a:cubicBezTo>
                <a:cubicBezTo>
                  <a:pt x="1114" y="66"/>
                  <a:pt x="1116" y="70"/>
                  <a:pt x="1119" y="74"/>
                </a:cubicBezTo>
                <a:cubicBezTo>
                  <a:pt x="1121" y="77"/>
                  <a:pt x="1124" y="79"/>
                  <a:pt x="1128" y="80"/>
                </a:cubicBezTo>
                <a:cubicBezTo>
                  <a:pt x="1132" y="81"/>
                  <a:pt x="1136" y="81"/>
                  <a:pt x="1141" y="79"/>
                </a:cubicBezTo>
                <a:cubicBezTo>
                  <a:pt x="1145" y="78"/>
                  <a:pt x="1149" y="75"/>
                  <a:pt x="1152" y="71"/>
                </a:cubicBezTo>
                <a:cubicBezTo>
                  <a:pt x="1154" y="67"/>
                  <a:pt x="1156" y="63"/>
                  <a:pt x="1157" y="58"/>
                </a:cubicBezTo>
                <a:cubicBezTo>
                  <a:pt x="1159" y="51"/>
                  <a:pt x="1159" y="43"/>
                  <a:pt x="1158" y="36"/>
                </a:cubicBezTo>
                <a:cubicBezTo>
                  <a:pt x="1158" y="31"/>
                  <a:pt x="1158" y="27"/>
                  <a:pt x="1157" y="22"/>
                </a:cubicBezTo>
                <a:cubicBezTo>
                  <a:pt x="1155" y="19"/>
                  <a:pt x="1154" y="15"/>
                  <a:pt x="1152" y="12"/>
                </a:cubicBezTo>
                <a:cubicBezTo>
                  <a:pt x="1149" y="8"/>
                  <a:pt x="1145" y="6"/>
                  <a:pt x="1141" y="5"/>
                </a:cubicBezTo>
                <a:cubicBezTo>
                  <a:pt x="1137" y="4"/>
                  <a:pt x="1133" y="4"/>
                  <a:pt x="1130" y="5"/>
                </a:cubicBezTo>
                <a:cubicBezTo>
                  <a:pt x="1124" y="6"/>
                  <a:pt x="1120" y="9"/>
                  <a:pt x="1117" y="14"/>
                </a:cubicBezTo>
                <a:cubicBezTo>
                  <a:pt x="1115" y="17"/>
                  <a:pt x="1114" y="20"/>
                  <a:pt x="1113" y="24"/>
                </a:cubicBezTo>
                <a:cubicBezTo>
                  <a:pt x="1111" y="30"/>
                  <a:pt x="1111" y="37"/>
                  <a:pt x="1111" y="43"/>
                </a:cubicBezTo>
                <a:cubicBezTo>
                  <a:pt x="1111" y="45"/>
                  <a:pt x="1111" y="47"/>
                  <a:pt x="1111" y="49"/>
                </a:cubicBezTo>
                <a:close/>
                <a:moveTo>
                  <a:pt x="55" y="174"/>
                </a:moveTo>
                <a:cubicBezTo>
                  <a:pt x="49" y="177"/>
                  <a:pt x="43" y="178"/>
                  <a:pt x="37" y="178"/>
                </a:cubicBezTo>
                <a:cubicBezTo>
                  <a:pt x="35" y="178"/>
                  <a:pt x="33" y="178"/>
                  <a:pt x="31" y="177"/>
                </a:cubicBezTo>
                <a:cubicBezTo>
                  <a:pt x="22" y="175"/>
                  <a:pt x="16" y="170"/>
                  <a:pt x="12" y="162"/>
                </a:cubicBezTo>
                <a:cubicBezTo>
                  <a:pt x="9" y="152"/>
                  <a:pt x="9" y="142"/>
                  <a:pt x="13" y="133"/>
                </a:cubicBezTo>
                <a:cubicBezTo>
                  <a:pt x="16" y="125"/>
                  <a:pt x="22" y="120"/>
                  <a:pt x="30" y="118"/>
                </a:cubicBezTo>
                <a:cubicBezTo>
                  <a:pt x="35" y="117"/>
                  <a:pt x="40" y="117"/>
                  <a:pt x="45" y="118"/>
                </a:cubicBezTo>
                <a:cubicBezTo>
                  <a:pt x="48" y="118"/>
                  <a:pt x="52" y="119"/>
                  <a:pt x="55" y="121"/>
                </a:cubicBezTo>
                <a:cubicBezTo>
                  <a:pt x="55" y="121"/>
                  <a:pt x="56" y="121"/>
                  <a:pt x="56" y="120"/>
                </a:cubicBezTo>
                <a:cubicBezTo>
                  <a:pt x="56" y="118"/>
                  <a:pt x="56" y="116"/>
                  <a:pt x="56" y="114"/>
                </a:cubicBezTo>
                <a:cubicBezTo>
                  <a:pt x="56" y="113"/>
                  <a:pt x="56" y="112"/>
                  <a:pt x="55" y="112"/>
                </a:cubicBezTo>
                <a:cubicBezTo>
                  <a:pt x="54" y="112"/>
                  <a:pt x="52" y="111"/>
                  <a:pt x="51" y="111"/>
                </a:cubicBezTo>
                <a:cubicBezTo>
                  <a:pt x="45" y="109"/>
                  <a:pt x="39" y="109"/>
                  <a:pt x="33" y="110"/>
                </a:cubicBezTo>
                <a:cubicBezTo>
                  <a:pt x="20" y="111"/>
                  <a:pt x="11" y="118"/>
                  <a:pt x="5" y="129"/>
                </a:cubicBezTo>
                <a:cubicBezTo>
                  <a:pt x="3" y="134"/>
                  <a:pt x="2" y="138"/>
                  <a:pt x="1" y="143"/>
                </a:cubicBezTo>
                <a:cubicBezTo>
                  <a:pt x="0" y="150"/>
                  <a:pt x="1" y="157"/>
                  <a:pt x="3" y="164"/>
                </a:cubicBezTo>
                <a:cubicBezTo>
                  <a:pt x="7" y="175"/>
                  <a:pt x="15" y="182"/>
                  <a:pt x="27" y="185"/>
                </a:cubicBezTo>
                <a:cubicBezTo>
                  <a:pt x="34" y="186"/>
                  <a:pt x="41" y="186"/>
                  <a:pt x="48" y="184"/>
                </a:cubicBezTo>
                <a:cubicBezTo>
                  <a:pt x="50" y="184"/>
                  <a:pt x="53" y="183"/>
                  <a:pt x="55" y="182"/>
                </a:cubicBezTo>
                <a:cubicBezTo>
                  <a:pt x="55" y="182"/>
                  <a:pt x="56" y="181"/>
                  <a:pt x="56" y="180"/>
                </a:cubicBezTo>
                <a:cubicBezTo>
                  <a:pt x="56" y="178"/>
                  <a:pt x="56" y="176"/>
                  <a:pt x="56" y="173"/>
                </a:cubicBezTo>
                <a:cubicBezTo>
                  <a:pt x="55" y="173"/>
                  <a:pt x="55" y="173"/>
                  <a:pt x="55" y="174"/>
                </a:cubicBezTo>
                <a:close/>
                <a:moveTo>
                  <a:pt x="806" y="68"/>
                </a:moveTo>
                <a:cubicBezTo>
                  <a:pt x="805" y="68"/>
                  <a:pt x="805" y="68"/>
                  <a:pt x="805" y="68"/>
                </a:cubicBezTo>
                <a:cubicBezTo>
                  <a:pt x="800" y="71"/>
                  <a:pt x="795" y="72"/>
                  <a:pt x="789" y="72"/>
                </a:cubicBezTo>
                <a:cubicBezTo>
                  <a:pt x="785" y="73"/>
                  <a:pt x="782" y="72"/>
                  <a:pt x="778" y="71"/>
                </a:cubicBezTo>
                <a:cubicBezTo>
                  <a:pt x="770" y="69"/>
                  <a:pt x="765" y="63"/>
                  <a:pt x="762" y="55"/>
                </a:cubicBezTo>
                <a:cubicBezTo>
                  <a:pt x="760" y="50"/>
                  <a:pt x="760" y="45"/>
                  <a:pt x="760" y="40"/>
                </a:cubicBezTo>
                <a:cubicBezTo>
                  <a:pt x="760" y="35"/>
                  <a:pt x="761" y="31"/>
                  <a:pt x="763" y="27"/>
                </a:cubicBezTo>
                <a:cubicBezTo>
                  <a:pt x="768" y="18"/>
                  <a:pt x="776" y="13"/>
                  <a:pt x="786" y="12"/>
                </a:cubicBezTo>
                <a:cubicBezTo>
                  <a:pt x="792" y="12"/>
                  <a:pt x="798" y="13"/>
                  <a:pt x="804" y="15"/>
                </a:cubicBezTo>
                <a:cubicBezTo>
                  <a:pt x="805" y="16"/>
                  <a:pt x="805" y="16"/>
                  <a:pt x="806" y="16"/>
                </a:cubicBezTo>
                <a:cubicBezTo>
                  <a:pt x="806" y="16"/>
                  <a:pt x="806" y="16"/>
                  <a:pt x="806" y="16"/>
                </a:cubicBezTo>
                <a:cubicBezTo>
                  <a:pt x="806" y="14"/>
                  <a:pt x="806" y="12"/>
                  <a:pt x="806" y="10"/>
                </a:cubicBezTo>
                <a:cubicBezTo>
                  <a:pt x="806" y="7"/>
                  <a:pt x="807" y="7"/>
                  <a:pt x="803" y="6"/>
                </a:cubicBezTo>
                <a:cubicBezTo>
                  <a:pt x="797" y="4"/>
                  <a:pt x="791" y="4"/>
                  <a:pt x="784" y="4"/>
                </a:cubicBezTo>
                <a:cubicBezTo>
                  <a:pt x="770" y="6"/>
                  <a:pt x="760" y="13"/>
                  <a:pt x="754" y="26"/>
                </a:cubicBezTo>
                <a:cubicBezTo>
                  <a:pt x="750" y="37"/>
                  <a:pt x="750" y="47"/>
                  <a:pt x="753" y="58"/>
                </a:cubicBezTo>
                <a:cubicBezTo>
                  <a:pt x="756" y="67"/>
                  <a:pt x="762" y="73"/>
                  <a:pt x="770" y="77"/>
                </a:cubicBezTo>
                <a:cubicBezTo>
                  <a:pt x="774" y="79"/>
                  <a:pt x="779" y="80"/>
                  <a:pt x="783" y="80"/>
                </a:cubicBezTo>
                <a:cubicBezTo>
                  <a:pt x="787" y="80"/>
                  <a:pt x="791" y="80"/>
                  <a:pt x="794" y="80"/>
                </a:cubicBezTo>
                <a:cubicBezTo>
                  <a:pt x="798" y="79"/>
                  <a:pt x="801" y="78"/>
                  <a:pt x="805" y="77"/>
                </a:cubicBezTo>
                <a:cubicBezTo>
                  <a:pt x="806" y="76"/>
                  <a:pt x="806" y="76"/>
                  <a:pt x="806" y="75"/>
                </a:cubicBezTo>
                <a:cubicBezTo>
                  <a:pt x="806" y="73"/>
                  <a:pt x="806" y="70"/>
                  <a:pt x="806" y="68"/>
                </a:cubicBezTo>
                <a:cubicBezTo>
                  <a:pt x="806" y="68"/>
                  <a:pt x="806" y="68"/>
                  <a:pt x="806" y="68"/>
                </a:cubicBezTo>
                <a:close/>
                <a:moveTo>
                  <a:pt x="631" y="69"/>
                </a:moveTo>
                <a:cubicBezTo>
                  <a:pt x="625" y="73"/>
                  <a:pt x="619" y="74"/>
                  <a:pt x="613" y="73"/>
                </a:cubicBezTo>
                <a:cubicBezTo>
                  <a:pt x="609" y="72"/>
                  <a:pt x="606" y="70"/>
                  <a:pt x="604" y="67"/>
                </a:cubicBezTo>
                <a:cubicBezTo>
                  <a:pt x="601" y="64"/>
                  <a:pt x="600" y="60"/>
                  <a:pt x="600" y="56"/>
                </a:cubicBezTo>
                <a:cubicBezTo>
                  <a:pt x="600" y="55"/>
                  <a:pt x="600" y="55"/>
                  <a:pt x="601" y="55"/>
                </a:cubicBezTo>
                <a:cubicBezTo>
                  <a:pt x="602" y="55"/>
                  <a:pt x="602" y="55"/>
                  <a:pt x="603" y="55"/>
                </a:cubicBezTo>
                <a:cubicBezTo>
                  <a:pt x="613" y="55"/>
                  <a:pt x="624" y="55"/>
                  <a:pt x="634" y="55"/>
                </a:cubicBezTo>
                <a:cubicBezTo>
                  <a:pt x="635" y="55"/>
                  <a:pt x="635" y="55"/>
                  <a:pt x="636" y="55"/>
                </a:cubicBezTo>
                <a:cubicBezTo>
                  <a:pt x="637" y="55"/>
                  <a:pt x="637" y="55"/>
                  <a:pt x="637" y="54"/>
                </a:cubicBezTo>
                <a:cubicBezTo>
                  <a:pt x="637" y="50"/>
                  <a:pt x="637" y="47"/>
                  <a:pt x="637" y="44"/>
                </a:cubicBezTo>
                <a:cubicBezTo>
                  <a:pt x="636" y="42"/>
                  <a:pt x="636" y="39"/>
                  <a:pt x="635" y="37"/>
                </a:cubicBezTo>
                <a:cubicBezTo>
                  <a:pt x="632" y="32"/>
                  <a:pt x="629" y="28"/>
                  <a:pt x="624" y="26"/>
                </a:cubicBezTo>
                <a:cubicBezTo>
                  <a:pt x="621" y="25"/>
                  <a:pt x="618" y="25"/>
                  <a:pt x="615" y="25"/>
                </a:cubicBezTo>
                <a:cubicBezTo>
                  <a:pt x="607" y="25"/>
                  <a:pt x="601" y="29"/>
                  <a:pt x="596" y="35"/>
                </a:cubicBezTo>
                <a:cubicBezTo>
                  <a:pt x="594" y="38"/>
                  <a:pt x="593" y="42"/>
                  <a:pt x="592" y="45"/>
                </a:cubicBezTo>
                <a:cubicBezTo>
                  <a:pt x="591" y="49"/>
                  <a:pt x="591" y="53"/>
                  <a:pt x="591" y="58"/>
                </a:cubicBezTo>
                <a:cubicBezTo>
                  <a:pt x="592" y="61"/>
                  <a:pt x="592" y="64"/>
                  <a:pt x="594" y="67"/>
                </a:cubicBezTo>
                <a:cubicBezTo>
                  <a:pt x="597" y="74"/>
                  <a:pt x="602" y="79"/>
                  <a:pt x="610" y="80"/>
                </a:cubicBezTo>
                <a:cubicBezTo>
                  <a:pt x="615" y="81"/>
                  <a:pt x="619" y="80"/>
                  <a:pt x="623" y="80"/>
                </a:cubicBezTo>
                <a:cubicBezTo>
                  <a:pt x="627" y="79"/>
                  <a:pt x="630" y="78"/>
                  <a:pt x="632" y="76"/>
                </a:cubicBezTo>
                <a:cubicBezTo>
                  <a:pt x="633" y="76"/>
                  <a:pt x="634" y="75"/>
                  <a:pt x="633" y="74"/>
                </a:cubicBezTo>
                <a:cubicBezTo>
                  <a:pt x="633" y="72"/>
                  <a:pt x="633" y="70"/>
                  <a:pt x="633" y="68"/>
                </a:cubicBezTo>
                <a:cubicBezTo>
                  <a:pt x="632" y="68"/>
                  <a:pt x="632" y="69"/>
                  <a:pt x="631" y="69"/>
                </a:cubicBezTo>
                <a:close/>
                <a:moveTo>
                  <a:pt x="426" y="75"/>
                </a:moveTo>
                <a:cubicBezTo>
                  <a:pt x="426" y="76"/>
                  <a:pt x="427" y="77"/>
                  <a:pt x="428" y="77"/>
                </a:cubicBezTo>
                <a:cubicBezTo>
                  <a:pt x="429" y="77"/>
                  <a:pt x="430" y="78"/>
                  <a:pt x="431" y="78"/>
                </a:cubicBezTo>
                <a:cubicBezTo>
                  <a:pt x="433" y="79"/>
                  <a:pt x="436" y="80"/>
                  <a:pt x="439" y="80"/>
                </a:cubicBezTo>
                <a:cubicBezTo>
                  <a:pt x="445" y="81"/>
                  <a:pt x="450" y="80"/>
                  <a:pt x="456" y="78"/>
                </a:cubicBezTo>
                <a:cubicBezTo>
                  <a:pt x="462" y="75"/>
                  <a:pt x="466" y="70"/>
                  <a:pt x="467" y="63"/>
                </a:cubicBezTo>
                <a:cubicBezTo>
                  <a:pt x="468" y="57"/>
                  <a:pt x="466" y="53"/>
                  <a:pt x="463" y="48"/>
                </a:cubicBezTo>
                <a:cubicBezTo>
                  <a:pt x="461" y="47"/>
                  <a:pt x="460" y="46"/>
                  <a:pt x="459" y="45"/>
                </a:cubicBezTo>
                <a:cubicBezTo>
                  <a:pt x="456" y="43"/>
                  <a:pt x="453" y="41"/>
                  <a:pt x="450" y="39"/>
                </a:cubicBezTo>
                <a:cubicBezTo>
                  <a:pt x="448" y="38"/>
                  <a:pt x="445" y="36"/>
                  <a:pt x="443" y="35"/>
                </a:cubicBezTo>
                <a:cubicBezTo>
                  <a:pt x="441" y="34"/>
                  <a:pt x="440" y="33"/>
                  <a:pt x="438" y="31"/>
                </a:cubicBezTo>
                <a:cubicBezTo>
                  <a:pt x="437" y="30"/>
                  <a:pt x="437" y="29"/>
                  <a:pt x="436" y="28"/>
                </a:cubicBezTo>
                <a:cubicBezTo>
                  <a:pt x="434" y="21"/>
                  <a:pt x="436" y="15"/>
                  <a:pt x="443" y="13"/>
                </a:cubicBezTo>
                <a:cubicBezTo>
                  <a:pt x="444" y="13"/>
                  <a:pt x="445" y="12"/>
                  <a:pt x="446" y="12"/>
                </a:cubicBezTo>
                <a:cubicBezTo>
                  <a:pt x="452" y="12"/>
                  <a:pt x="457" y="12"/>
                  <a:pt x="463" y="15"/>
                </a:cubicBezTo>
                <a:cubicBezTo>
                  <a:pt x="463" y="16"/>
                  <a:pt x="463" y="16"/>
                  <a:pt x="464" y="16"/>
                </a:cubicBezTo>
                <a:cubicBezTo>
                  <a:pt x="464" y="14"/>
                  <a:pt x="464" y="12"/>
                  <a:pt x="464" y="10"/>
                </a:cubicBezTo>
                <a:cubicBezTo>
                  <a:pt x="464" y="6"/>
                  <a:pt x="464" y="6"/>
                  <a:pt x="461" y="5"/>
                </a:cubicBezTo>
                <a:cubicBezTo>
                  <a:pt x="460" y="5"/>
                  <a:pt x="460" y="5"/>
                  <a:pt x="459" y="5"/>
                </a:cubicBezTo>
                <a:cubicBezTo>
                  <a:pt x="454" y="4"/>
                  <a:pt x="449" y="4"/>
                  <a:pt x="444" y="5"/>
                </a:cubicBezTo>
                <a:cubicBezTo>
                  <a:pt x="440" y="5"/>
                  <a:pt x="436" y="7"/>
                  <a:pt x="433" y="10"/>
                </a:cubicBezTo>
                <a:cubicBezTo>
                  <a:pt x="430" y="12"/>
                  <a:pt x="428" y="16"/>
                  <a:pt x="427" y="19"/>
                </a:cubicBezTo>
                <a:cubicBezTo>
                  <a:pt x="426" y="21"/>
                  <a:pt x="426" y="24"/>
                  <a:pt x="426" y="26"/>
                </a:cubicBezTo>
                <a:cubicBezTo>
                  <a:pt x="427" y="30"/>
                  <a:pt x="428" y="34"/>
                  <a:pt x="431" y="37"/>
                </a:cubicBezTo>
                <a:cubicBezTo>
                  <a:pt x="433" y="38"/>
                  <a:pt x="434" y="39"/>
                  <a:pt x="436" y="40"/>
                </a:cubicBezTo>
                <a:cubicBezTo>
                  <a:pt x="438" y="42"/>
                  <a:pt x="441" y="44"/>
                  <a:pt x="443" y="45"/>
                </a:cubicBezTo>
                <a:cubicBezTo>
                  <a:pt x="446" y="47"/>
                  <a:pt x="450" y="49"/>
                  <a:pt x="453" y="51"/>
                </a:cubicBezTo>
                <a:cubicBezTo>
                  <a:pt x="454" y="52"/>
                  <a:pt x="455" y="54"/>
                  <a:pt x="456" y="55"/>
                </a:cubicBezTo>
                <a:cubicBezTo>
                  <a:pt x="461" y="62"/>
                  <a:pt x="457" y="70"/>
                  <a:pt x="449" y="72"/>
                </a:cubicBezTo>
                <a:cubicBezTo>
                  <a:pt x="449" y="72"/>
                  <a:pt x="449" y="72"/>
                  <a:pt x="449" y="72"/>
                </a:cubicBezTo>
                <a:cubicBezTo>
                  <a:pt x="445" y="73"/>
                  <a:pt x="441" y="73"/>
                  <a:pt x="436" y="71"/>
                </a:cubicBezTo>
                <a:cubicBezTo>
                  <a:pt x="433" y="70"/>
                  <a:pt x="430" y="69"/>
                  <a:pt x="426" y="66"/>
                </a:cubicBezTo>
                <a:cubicBezTo>
                  <a:pt x="426" y="69"/>
                  <a:pt x="426" y="72"/>
                  <a:pt x="426" y="75"/>
                </a:cubicBezTo>
                <a:close/>
                <a:moveTo>
                  <a:pt x="854" y="68"/>
                </a:moveTo>
                <a:cubicBezTo>
                  <a:pt x="853" y="68"/>
                  <a:pt x="853" y="69"/>
                  <a:pt x="852" y="69"/>
                </a:cubicBezTo>
                <a:cubicBezTo>
                  <a:pt x="846" y="73"/>
                  <a:pt x="840" y="74"/>
                  <a:pt x="834" y="73"/>
                </a:cubicBezTo>
                <a:cubicBezTo>
                  <a:pt x="830" y="72"/>
                  <a:pt x="826" y="70"/>
                  <a:pt x="824" y="66"/>
                </a:cubicBezTo>
                <a:cubicBezTo>
                  <a:pt x="822" y="63"/>
                  <a:pt x="821" y="59"/>
                  <a:pt x="821" y="56"/>
                </a:cubicBezTo>
                <a:cubicBezTo>
                  <a:pt x="821" y="55"/>
                  <a:pt x="822" y="55"/>
                  <a:pt x="822" y="55"/>
                </a:cubicBezTo>
                <a:cubicBezTo>
                  <a:pt x="823" y="55"/>
                  <a:pt x="824" y="55"/>
                  <a:pt x="824" y="55"/>
                </a:cubicBezTo>
                <a:cubicBezTo>
                  <a:pt x="835" y="55"/>
                  <a:pt x="845" y="55"/>
                  <a:pt x="855" y="55"/>
                </a:cubicBezTo>
                <a:cubicBezTo>
                  <a:pt x="856" y="55"/>
                  <a:pt x="857" y="55"/>
                  <a:pt x="857" y="55"/>
                </a:cubicBezTo>
                <a:cubicBezTo>
                  <a:pt x="858" y="55"/>
                  <a:pt x="858" y="55"/>
                  <a:pt x="858" y="54"/>
                </a:cubicBezTo>
                <a:cubicBezTo>
                  <a:pt x="858" y="52"/>
                  <a:pt x="858" y="49"/>
                  <a:pt x="858" y="47"/>
                </a:cubicBezTo>
                <a:cubicBezTo>
                  <a:pt x="858" y="44"/>
                  <a:pt x="857" y="40"/>
                  <a:pt x="856" y="36"/>
                </a:cubicBezTo>
                <a:cubicBezTo>
                  <a:pt x="853" y="31"/>
                  <a:pt x="849" y="28"/>
                  <a:pt x="843" y="26"/>
                </a:cubicBezTo>
                <a:cubicBezTo>
                  <a:pt x="841" y="25"/>
                  <a:pt x="839" y="25"/>
                  <a:pt x="836" y="25"/>
                </a:cubicBezTo>
                <a:cubicBezTo>
                  <a:pt x="829" y="25"/>
                  <a:pt x="823" y="28"/>
                  <a:pt x="818" y="34"/>
                </a:cubicBezTo>
                <a:cubicBezTo>
                  <a:pt x="816" y="37"/>
                  <a:pt x="815" y="39"/>
                  <a:pt x="814" y="42"/>
                </a:cubicBezTo>
                <a:cubicBezTo>
                  <a:pt x="812" y="48"/>
                  <a:pt x="812" y="53"/>
                  <a:pt x="813" y="59"/>
                </a:cubicBezTo>
                <a:cubicBezTo>
                  <a:pt x="813" y="62"/>
                  <a:pt x="814" y="65"/>
                  <a:pt x="815" y="68"/>
                </a:cubicBezTo>
                <a:cubicBezTo>
                  <a:pt x="819" y="74"/>
                  <a:pt x="824" y="79"/>
                  <a:pt x="831" y="80"/>
                </a:cubicBezTo>
                <a:cubicBezTo>
                  <a:pt x="837" y="81"/>
                  <a:pt x="843" y="80"/>
                  <a:pt x="848" y="79"/>
                </a:cubicBezTo>
                <a:cubicBezTo>
                  <a:pt x="850" y="78"/>
                  <a:pt x="852" y="77"/>
                  <a:pt x="854" y="76"/>
                </a:cubicBezTo>
                <a:cubicBezTo>
                  <a:pt x="854" y="76"/>
                  <a:pt x="855" y="75"/>
                  <a:pt x="855" y="74"/>
                </a:cubicBezTo>
                <a:cubicBezTo>
                  <a:pt x="855" y="72"/>
                  <a:pt x="855" y="70"/>
                  <a:pt x="855" y="68"/>
                </a:cubicBezTo>
                <a:cubicBezTo>
                  <a:pt x="854" y="68"/>
                  <a:pt x="854" y="68"/>
                  <a:pt x="854" y="68"/>
                </a:cubicBezTo>
                <a:close/>
                <a:moveTo>
                  <a:pt x="960" y="175"/>
                </a:moveTo>
                <a:cubicBezTo>
                  <a:pt x="955" y="177"/>
                  <a:pt x="951" y="179"/>
                  <a:pt x="946" y="178"/>
                </a:cubicBezTo>
                <a:cubicBezTo>
                  <a:pt x="936" y="178"/>
                  <a:pt x="932" y="173"/>
                  <a:pt x="930" y="166"/>
                </a:cubicBezTo>
                <a:cubicBezTo>
                  <a:pt x="929" y="165"/>
                  <a:pt x="929" y="163"/>
                  <a:pt x="929" y="161"/>
                </a:cubicBezTo>
                <a:cubicBezTo>
                  <a:pt x="929" y="161"/>
                  <a:pt x="929" y="160"/>
                  <a:pt x="930" y="160"/>
                </a:cubicBezTo>
                <a:cubicBezTo>
                  <a:pt x="930" y="160"/>
                  <a:pt x="931" y="160"/>
                  <a:pt x="932" y="160"/>
                </a:cubicBezTo>
                <a:cubicBezTo>
                  <a:pt x="942" y="160"/>
                  <a:pt x="952" y="160"/>
                  <a:pt x="963" y="160"/>
                </a:cubicBezTo>
                <a:cubicBezTo>
                  <a:pt x="963" y="160"/>
                  <a:pt x="964" y="160"/>
                  <a:pt x="965" y="160"/>
                </a:cubicBezTo>
                <a:cubicBezTo>
                  <a:pt x="966" y="160"/>
                  <a:pt x="966" y="160"/>
                  <a:pt x="966" y="159"/>
                </a:cubicBezTo>
                <a:cubicBezTo>
                  <a:pt x="966" y="157"/>
                  <a:pt x="966" y="154"/>
                  <a:pt x="966" y="152"/>
                </a:cubicBezTo>
                <a:cubicBezTo>
                  <a:pt x="966" y="148"/>
                  <a:pt x="965" y="144"/>
                  <a:pt x="963" y="141"/>
                </a:cubicBezTo>
                <a:cubicBezTo>
                  <a:pt x="960" y="136"/>
                  <a:pt x="956" y="132"/>
                  <a:pt x="950" y="131"/>
                </a:cubicBezTo>
                <a:cubicBezTo>
                  <a:pt x="948" y="131"/>
                  <a:pt x="946" y="130"/>
                  <a:pt x="944" y="130"/>
                </a:cubicBezTo>
                <a:cubicBezTo>
                  <a:pt x="937" y="131"/>
                  <a:pt x="931" y="134"/>
                  <a:pt x="926" y="139"/>
                </a:cubicBezTo>
                <a:cubicBezTo>
                  <a:pt x="924" y="142"/>
                  <a:pt x="923" y="144"/>
                  <a:pt x="922" y="148"/>
                </a:cubicBezTo>
                <a:cubicBezTo>
                  <a:pt x="920" y="153"/>
                  <a:pt x="920" y="158"/>
                  <a:pt x="920" y="164"/>
                </a:cubicBezTo>
                <a:cubicBezTo>
                  <a:pt x="921" y="167"/>
                  <a:pt x="922" y="171"/>
                  <a:pt x="923" y="174"/>
                </a:cubicBezTo>
                <a:cubicBezTo>
                  <a:pt x="927" y="180"/>
                  <a:pt x="931" y="184"/>
                  <a:pt x="938" y="185"/>
                </a:cubicBezTo>
                <a:cubicBezTo>
                  <a:pt x="944" y="186"/>
                  <a:pt x="951" y="186"/>
                  <a:pt x="957" y="183"/>
                </a:cubicBezTo>
                <a:cubicBezTo>
                  <a:pt x="959" y="183"/>
                  <a:pt x="960" y="182"/>
                  <a:pt x="962" y="181"/>
                </a:cubicBezTo>
                <a:cubicBezTo>
                  <a:pt x="962" y="181"/>
                  <a:pt x="962" y="181"/>
                  <a:pt x="962" y="180"/>
                </a:cubicBezTo>
                <a:cubicBezTo>
                  <a:pt x="962" y="178"/>
                  <a:pt x="962" y="176"/>
                  <a:pt x="962" y="173"/>
                </a:cubicBezTo>
                <a:cubicBezTo>
                  <a:pt x="961" y="174"/>
                  <a:pt x="960" y="174"/>
                  <a:pt x="960" y="175"/>
                </a:cubicBezTo>
                <a:close/>
                <a:moveTo>
                  <a:pt x="992" y="69"/>
                </a:moveTo>
                <a:cubicBezTo>
                  <a:pt x="992" y="69"/>
                  <a:pt x="992" y="69"/>
                  <a:pt x="991" y="69"/>
                </a:cubicBezTo>
                <a:cubicBezTo>
                  <a:pt x="986" y="73"/>
                  <a:pt x="980" y="74"/>
                  <a:pt x="974" y="73"/>
                </a:cubicBezTo>
                <a:cubicBezTo>
                  <a:pt x="968" y="72"/>
                  <a:pt x="964" y="69"/>
                  <a:pt x="962" y="64"/>
                </a:cubicBezTo>
                <a:cubicBezTo>
                  <a:pt x="961" y="62"/>
                  <a:pt x="961" y="60"/>
                  <a:pt x="961" y="57"/>
                </a:cubicBezTo>
                <a:cubicBezTo>
                  <a:pt x="961" y="55"/>
                  <a:pt x="960" y="55"/>
                  <a:pt x="963" y="55"/>
                </a:cubicBezTo>
                <a:cubicBezTo>
                  <a:pt x="974" y="55"/>
                  <a:pt x="984" y="55"/>
                  <a:pt x="994" y="55"/>
                </a:cubicBezTo>
                <a:cubicBezTo>
                  <a:pt x="995" y="55"/>
                  <a:pt x="996" y="55"/>
                  <a:pt x="997" y="55"/>
                </a:cubicBezTo>
                <a:cubicBezTo>
                  <a:pt x="998" y="55"/>
                  <a:pt x="998" y="55"/>
                  <a:pt x="998" y="54"/>
                </a:cubicBezTo>
                <a:cubicBezTo>
                  <a:pt x="998" y="51"/>
                  <a:pt x="998" y="48"/>
                  <a:pt x="998" y="46"/>
                </a:cubicBezTo>
                <a:cubicBezTo>
                  <a:pt x="997" y="42"/>
                  <a:pt x="996" y="38"/>
                  <a:pt x="994" y="35"/>
                </a:cubicBezTo>
                <a:cubicBezTo>
                  <a:pt x="992" y="31"/>
                  <a:pt x="989" y="28"/>
                  <a:pt x="985" y="27"/>
                </a:cubicBezTo>
                <a:cubicBezTo>
                  <a:pt x="981" y="25"/>
                  <a:pt x="976" y="25"/>
                  <a:pt x="972" y="25"/>
                </a:cubicBezTo>
                <a:cubicBezTo>
                  <a:pt x="965" y="27"/>
                  <a:pt x="959" y="31"/>
                  <a:pt x="956" y="37"/>
                </a:cubicBezTo>
                <a:cubicBezTo>
                  <a:pt x="954" y="41"/>
                  <a:pt x="952" y="45"/>
                  <a:pt x="952" y="49"/>
                </a:cubicBezTo>
                <a:cubicBezTo>
                  <a:pt x="951" y="55"/>
                  <a:pt x="952" y="62"/>
                  <a:pt x="955" y="67"/>
                </a:cubicBezTo>
                <a:cubicBezTo>
                  <a:pt x="957" y="74"/>
                  <a:pt x="962" y="78"/>
                  <a:pt x="969" y="80"/>
                </a:cubicBezTo>
                <a:cubicBezTo>
                  <a:pt x="976" y="81"/>
                  <a:pt x="983" y="81"/>
                  <a:pt x="989" y="78"/>
                </a:cubicBezTo>
                <a:cubicBezTo>
                  <a:pt x="991" y="77"/>
                  <a:pt x="992" y="77"/>
                  <a:pt x="993" y="76"/>
                </a:cubicBezTo>
                <a:cubicBezTo>
                  <a:pt x="994" y="76"/>
                  <a:pt x="994" y="75"/>
                  <a:pt x="994" y="74"/>
                </a:cubicBezTo>
                <a:cubicBezTo>
                  <a:pt x="994" y="72"/>
                  <a:pt x="994" y="70"/>
                  <a:pt x="994" y="67"/>
                </a:cubicBezTo>
                <a:cubicBezTo>
                  <a:pt x="993" y="68"/>
                  <a:pt x="993" y="68"/>
                  <a:pt x="992" y="69"/>
                </a:cubicBezTo>
                <a:close/>
                <a:moveTo>
                  <a:pt x="845" y="177"/>
                </a:moveTo>
                <a:cubicBezTo>
                  <a:pt x="845" y="177"/>
                  <a:pt x="845" y="178"/>
                  <a:pt x="845" y="178"/>
                </a:cubicBezTo>
                <a:cubicBezTo>
                  <a:pt x="845" y="180"/>
                  <a:pt x="844" y="182"/>
                  <a:pt x="845" y="184"/>
                </a:cubicBezTo>
                <a:cubicBezTo>
                  <a:pt x="847" y="185"/>
                  <a:pt x="849" y="184"/>
                  <a:pt x="851" y="184"/>
                </a:cubicBezTo>
                <a:cubicBezTo>
                  <a:pt x="852" y="184"/>
                  <a:pt x="852" y="184"/>
                  <a:pt x="853" y="184"/>
                </a:cubicBezTo>
                <a:cubicBezTo>
                  <a:pt x="853" y="184"/>
                  <a:pt x="853" y="184"/>
                  <a:pt x="853" y="183"/>
                </a:cubicBezTo>
                <a:cubicBezTo>
                  <a:pt x="853" y="183"/>
                  <a:pt x="853" y="183"/>
                  <a:pt x="853" y="183"/>
                </a:cubicBezTo>
                <a:cubicBezTo>
                  <a:pt x="853" y="172"/>
                  <a:pt x="853" y="161"/>
                  <a:pt x="853" y="150"/>
                </a:cubicBezTo>
                <a:cubicBezTo>
                  <a:pt x="853" y="147"/>
                  <a:pt x="853" y="144"/>
                  <a:pt x="852" y="141"/>
                </a:cubicBezTo>
                <a:cubicBezTo>
                  <a:pt x="850" y="136"/>
                  <a:pt x="847" y="133"/>
                  <a:pt x="842" y="131"/>
                </a:cubicBezTo>
                <a:cubicBezTo>
                  <a:pt x="841" y="131"/>
                  <a:pt x="839" y="131"/>
                  <a:pt x="838" y="131"/>
                </a:cubicBezTo>
                <a:cubicBezTo>
                  <a:pt x="831" y="130"/>
                  <a:pt x="825" y="132"/>
                  <a:pt x="819" y="134"/>
                </a:cubicBezTo>
                <a:cubicBezTo>
                  <a:pt x="818" y="135"/>
                  <a:pt x="817" y="136"/>
                  <a:pt x="817" y="138"/>
                </a:cubicBezTo>
                <a:cubicBezTo>
                  <a:pt x="817" y="139"/>
                  <a:pt x="817" y="141"/>
                  <a:pt x="817" y="142"/>
                </a:cubicBezTo>
                <a:cubicBezTo>
                  <a:pt x="817" y="143"/>
                  <a:pt x="817" y="143"/>
                  <a:pt x="817" y="143"/>
                </a:cubicBezTo>
                <a:cubicBezTo>
                  <a:pt x="817" y="144"/>
                  <a:pt x="817" y="144"/>
                  <a:pt x="817" y="144"/>
                </a:cubicBezTo>
                <a:cubicBezTo>
                  <a:pt x="818" y="143"/>
                  <a:pt x="819" y="143"/>
                  <a:pt x="819" y="142"/>
                </a:cubicBezTo>
                <a:cubicBezTo>
                  <a:pt x="824" y="139"/>
                  <a:pt x="829" y="137"/>
                  <a:pt x="835" y="138"/>
                </a:cubicBezTo>
                <a:cubicBezTo>
                  <a:pt x="838" y="138"/>
                  <a:pt x="841" y="139"/>
                  <a:pt x="843" y="142"/>
                </a:cubicBezTo>
                <a:cubicBezTo>
                  <a:pt x="844" y="144"/>
                  <a:pt x="845" y="147"/>
                  <a:pt x="845" y="150"/>
                </a:cubicBezTo>
                <a:cubicBezTo>
                  <a:pt x="845" y="151"/>
                  <a:pt x="844" y="151"/>
                  <a:pt x="844" y="151"/>
                </a:cubicBezTo>
                <a:cubicBezTo>
                  <a:pt x="844" y="151"/>
                  <a:pt x="843" y="151"/>
                  <a:pt x="843" y="151"/>
                </a:cubicBezTo>
                <a:cubicBezTo>
                  <a:pt x="838" y="152"/>
                  <a:pt x="833" y="153"/>
                  <a:pt x="828" y="153"/>
                </a:cubicBezTo>
                <a:cubicBezTo>
                  <a:pt x="825" y="154"/>
                  <a:pt x="822" y="155"/>
                  <a:pt x="819" y="156"/>
                </a:cubicBezTo>
                <a:cubicBezTo>
                  <a:pt x="816" y="158"/>
                  <a:pt x="813" y="161"/>
                  <a:pt x="812" y="166"/>
                </a:cubicBezTo>
                <a:cubicBezTo>
                  <a:pt x="812" y="167"/>
                  <a:pt x="812" y="169"/>
                  <a:pt x="812" y="171"/>
                </a:cubicBezTo>
                <a:cubicBezTo>
                  <a:pt x="812" y="179"/>
                  <a:pt x="817" y="184"/>
                  <a:pt x="824" y="185"/>
                </a:cubicBezTo>
                <a:cubicBezTo>
                  <a:pt x="826" y="186"/>
                  <a:pt x="828" y="186"/>
                  <a:pt x="830" y="186"/>
                </a:cubicBezTo>
                <a:cubicBezTo>
                  <a:pt x="835" y="185"/>
                  <a:pt x="839" y="183"/>
                  <a:pt x="843" y="179"/>
                </a:cubicBezTo>
                <a:cubicBezTo>
                  <a:pt x="843" y="178"/>
                  <a:pt x="844" y="178"/>
                  <a:pt x="844" y="177"/>
                </a:cubicBezTo>
                <a:cubicBezTo>
                  <a:pt x="845" y="177"/>
                  <a:pt x="845" y="177"/>
                  <a:pt x="845" y="177"/>
                </a:cubicBezTo>
                <a:close/>
                <a:moveTo>
                  <a:pt x="241" y="42"/>
                </a:moveTo>
                <a:cubicBezTo>
                  <a:pt x="238" y="33"/>
                  <a:pt x="232" y="27"/>
                  <a:pt x="223" y="26"/>
                </a:cubicBezTo>
                <a:cubicBezTo>
                  <a:pt x="219" y="25"/>
                  <a:pt x="215" y="25"/>
                  <a:pt x="211" y="26"/>
                </a:cubicBezTo>
                <a:cubicBezTo>
                  <a:pt x="202" y="27"/>
                  <a:pt x="195" y="33"/>
                  <a:pt x="192" y="42"/>
                </a:cubicBezTo>
                <a:cubicBezTo>
                  <a:pt x="190" y="49"/>
                  <a:pt x="190" y="56"/>
                  <a:pt x="192" y="63"/>
                </a:cubicBezTo>
                <a:cubicBezTo>
                  <a:pt x="195" y="72"/>
                  <a:pt x="200" y="77"/>
                  <a:pt x="209" y="80"/>
                </a:cubicBezTo>
                <a:cubicBezTo>
                  <a:pt x="212" y="80"/>
                  <a:pt x="216" y="81"/>
                  <a:pt x="219" y="80"/>
                </a:cubicBezTo>
                <a:cubicBezTo>
                  <a:pt x="230" y="80"/>
                  <a:pt x="238" y="73"/>
                  <a:pt x="241" y="63"/>
                </a:cubicBezTo>
                <a:cubicBezTo>
                  <a:pt x="242" y="59"/>
                  <a:pt x="242" y="56"/>
                  <a:pt x="242" y="52"/>
                </a:cubicBezTo>
                <a:cubicBezTo>
                  <a:pt x="242" y="49"/>
                  <a:pt x="242" y="45"/>
                  <a:pt x="241" y="42"/>
                </a:cubicBezTo>
                <a:close/>
                <a:moveTo>
                  <a:pt x="408" y="183"/>
                </a:moveTo>
                <a:cubicBezTo>
                  <a:pt x="408" y="184"/>
                  <a:pt x="409" y="184"/>
                  <a:pt x="410" y="184"/>
                </a:cubicBezTo>
                <a:cubicBezTo>
                  <a:pt x="411" y="184"/>
                  <a:pt x="413" y="184"/>
                  <a:pt x="415" y="184"/>
                </a:cubicBezTo>
                <a:cubicBezTo>
                  <a:pt x="417" y="184"/>
                  <a:pt x="417" y="184"/>
                  <a:pt x="417" y="182"/>
                </a:cubicBezTo>
                <a:cubicBezTo>
                  <a:pt x="417" y="182"/>
                  <a:pt x="417" y="182"/>
                  <a:pt x="417" y="181"/>
                </a:cubicBezTo>
                <a:cubicBezTo>
                  <a:pt x="417" y="171"/>
                  <a:pt x="417" y="161"/>
                  <a:pt x="417" y="151"/>
                </a:cubicBezTo>
                <a:cubicBezTo>
                  <a:pt x="417" y="150"/>
                  <a:pt x="417" y="149"/>
                  <a:pt x="417" y="147"/>
                </a:cubicBezTo>
                <a:cubicBezTo>
                  <a:pt x="417" y="145"/>
                  <a:pt x="416" y="142"/>
                  <a:pt x="415" y="140"/>
                </a:cubicBezTo>
                <a:cubicBezTo>
                  <a:pt x="413" y="136"/>
                  <a:pt x="411" y="133"/>
                  <a:pt x="406" y="132"/>
                </a:cubicBezTo>
                <a:cubicBezTo>
                  <a:pt x="405" y="131"/>
                  <a:pt x="403" y="131"/>
                  <a:pt x="401" y="131"/>
                </a:cubicBezTo>
                <a:cubicBezTo>
                  <a:pt x="395" y="130"/>
                  <a:pt x="389" y="132"/>
                  <a:pt x="383" y="134"/>
                </a:cubicBezTo>
                <a:cubicBezTo>
                  <a:pt x="382" y="134"/>
                  <a:pt x="382" y="135"/>
                  <a:pt x="381" y="135"/>
                </a:cubicBezTo>
                <a:cubicBezTo>
                  <a:pt x="381" y="135"/>
                  <a:pt x="380" y="136"/>
                  <a:pt x="380" y="136"/>
                </a:cubicBezTo>
                <a:cubicBezTo>
                  <a:pt x="380" y="138"/>
                  <a:pt x="380" y="139"/>
                  <a:pt x="380" y="140"/>
                </a:cubicBezTo>
                <a:cubicBezTo>
                  <a:pt x="380" y="141"/>
                  <a:pt x="380" y="142"/>
                  <a:pt x="381" y="143"/>
                </a:cubicBezTo>
                <a:cubicBezTo>
                  <a:pt x="382" y="144"/>
                  <a:pt x="382" y="142"/>
                  <a:pt x="383" y="142"/>
                </a:cubicBezTo>
                <a:cubicBezTo>
                  <a:pt x="388" y="139"/>
                  <a:pt x="393" y="138"/>
                  <a:pt x="398" y="138"/>
                </a:cubicBezTo>
                <a:cubicBezTo>
                  <a:pt x="403" y="138"/>
                  <a:pt x="406" y="140"/>
                  <a:pt x="408" y="145"/>
                </a:cubicBezTo>
                <a:cubicBezTo>
                  <a:pt x="408" y="147"/>
                  <a:pt x="408" y="148"/>
                  <a:pt x="408" y="150"/>
                </a:cubicBezTo>
                <a:cubicBezTo>
                  <a:pt x="408" y="151"/>
                  <a:pt x="408" y="151"/>
                  <a:pt x="407" y="151"/>
                </a:cubicBezTo>
                <a:cubicBezTo>
                  <a:pt x="407" y="151"/>
                  <a:pt x="407" y="151"/>
                  <a:pt x="406" y="151"/>
                </a:cubicBezTo>
                <a:cubicBezTo>
                  <a:pt x="401" y="152"/>
                  <a:pt x="396" y="153"/>
                  <a:pt x="391" y="153"/>
                </a:cubicBezTo>
                <a:cubicBezTo>
                  <a:pt x="388" y="154"/>
                  <a:pt x="385" y="155"/>
                  <a:pt x="383" y="156"/>
                </a:cubicBezTo>
                <a:cubicBezTo>
                  <a:pt x="379" y="158"/>
                  <a:pt x="377" y="162"/>
                  <a:pt x="376" y="166"/>
                </a:cubicBezTo>
                <a:cubicBezTo>
                  <a:pt x="375" y="168"/>
                  <a:pt x="375" y="170"/>
                  <a:pt x="375" y="172"/>
                </a:cubicBezTo>
                <a:cubicBezTo>
                  <a:pt x="376" y="177"/>
                  <a:pt x="378" y="181"/>
                  <a:pt x="383" y="184"/>
                </a:cubicBezTo>
                <a:cubicBezTo>
                  <a:pt x="385" y="185"/>
                  <a:pt x="387" y="185"/>
                  <a:pt x="389" y="185"/>
                </a:cubicBezTo>
                <a:cubicBezTo>
                  <a:pt x="396" y="186"/>
                  <a:pt x="402" y="184"/>
                  <a:pt x="407" y="178"/>
                </a:cubicBezTo>
                <a:cubicBezTo>
                  <a:pt x="407" y="178"/>
                  <a:pt x="407" y="177"/>
                  <a:pt x="408" y="177"/>
                </a:cubicBezTo>
                <a:cubicBezTo>
                  <a:pt x="408" y="179"/>
                  <a:pt x="408" y="181"/>
                  <a:pt x="408" y="183"/>
                </a:cubicBezTo>
                <a:close/>
                <a:moveTo>
                  <a:pt x="64" y="168"/>
                </a:moveTo>
                <a:cubicBezTo>
                  <a:pt x="66" y="177"/>
                  <a:pt x="72" y="183"/>
                  <a:pt x="81" y="185"/>
                </a:cubicBezTo>
                <a:cubicBezTo>
                  <a:pt x="85" y="186"/>
                  <a:pt x="89" y="186"/>
                  <a:pt x="93" y="185"/>
                </a:cubicBezTo>
                <a:cubicBezTo>
                  <a:pt x="102" y="184"/>
                  <a:pt x="109" y="179"/>
                  <a:pt x="112" y="170"/>
                </a:cubicBezTo>
                <a:cubicBezTo>
                  <a:pt x="115" y="162"/>
                  <a:pt x="115" y="153"/>
                  <a:pt x="112" y="144"/>
                </a:cubicBezTo>
                <a:cubicBezTo>
                  <a:pt x="109" y="137"/>
                  <a:pt x="103" y="133"/>
                  <a:pt x="95" y="131"/>
                </a:cubicBezTo>
                <a:cubicBezTo>
                  <a:pt x="91" y="130"/>
                  <a:pt x="87" y="130"/>
                  <a:pt x="82" y="131"/>
                </a:cubicBezTo>
                <a:cubicBezTo>
                  <a:pt x="74" y="133"/>
                  <a:pt x="68" y="138"/>
                  <a:pt x="65" y="146"/>
                </a:cubicBezTo>
                <a:cubicBezTo>
                  <a:pt x="63" y="150"/>
                  <a:pt x="62" y="154"/>
                  <a:pt x="62" y="158"/>
                </a:cubicBezTo>
                <a:cubicBezTo>
                  <a:pt x="62" y="162"/>
                  <a:pt x="63" y="165"/>
                  <a:pt x="64" y="168"/>
                </a:cubicBezTo>
                <a:close/>
                <a:moveTo>
                  <a:pt x="335" y="40"/>
                </a:moveTo>
                <a:cubicBezTo>
                  <a:pt x="332" y="32"/>
                  <a:pt x="327" y="27"/>
                  <a:pt x="318" y="26"/>
                </a:cubicBezTo>
                <a:cubicBezTo>
                  <a:pt x="314" y="25"/>
                  <a:pt x="310" y="25"/>
                  <a:pt x="306" y="26"/>
                </a:cubicBezTo>
                <a:cubicBezTo>
                  <a:pt x="297" y="27"/>
                  <a:pt x="290" y="33"/>
                  <a:pt x="287" y="42"/>
                </a:cubicBezTo>
                <a:cubicBezTo>
                  <a:pt x="285" y="49"/>
                  <a:pt x="285" y="56"/>
                  <a:pt x="287" y="62"/>
                </a:cubicBezTo>
                <a:cubicBezTo>
                  <a:pt x="289" y="71"/>
                  <a:pt x="295" y="77"/>
                  <a:pt x="304" y="80"/>
                </a:cubicBezTo>
                <a:cubicBezTo>
                  <a:pt x="307" y="80"/>
                  <a:pt x="311" y="81"/>
                  <a:pt x="314" y="80"/>
                </a:cubicBezTo>
                <a:cubicBezTo>
                  <a:pt x="325" y="80"/>
                  <a:pt x="333" y="73"/>
                  <a:pt x="336" y="63"/>
                </a:cubicBezTo>
                <a:cubicBezTo>
                  <a:pt x="337" y="60"/>
                  <a:pt x="338" y="56"/>
                  <a:pt x="338" y="52"/>
                </a:cubicBezTo>
                <a:cubicBezTo>
                  <a:pt x="338" y="48"/>
                  <a:pt x="337" y="44"/>
                  <a:pt x="335" y="40"/>
                </a:cubicBezTo>
                <a:close/>
                <a:moveTo>
                  <a:pt x="1208" y="18"/>
                </a:moveTo>
                <a:cubicBezTo>
                  <a:pt x="1210" y="16"/>
                  <a:pt x="1213" y="14"/>
                  <a:pt x="1216" y="13"/>
                </a:cubicBezTo>
                <a:cubicBezTo>
                  <a:pt x="1219" y="11"/>
                  <a:pt x="1223" y="11"/>
                  <a:pt x="1227" y="12"/>
                </a:cubicBezTo>
                <a:cubicBezTo>
                  <a:pt x="1232" y="12"/>
                  <a:pt x="1235" y="15"/>
                  <a:pt x="1236" y="20"/>
                </a:cubicBezTo>
                <a:cubicBezTo>
                  <a:pt x="1237" y="23"/>
                  <a:pt x="1237" y="26"/>
                  <a:pt x="1237" y="29"/>
                </a:cubicBezTo>
                <a:cubicBezTo>
                  <a:pt x="1236" y="33"/>
                  <a:pt x="1234" y="36"/>
                  <a:pt x="1231" y="39"/>
                </a:cubicBezTo>
                <a:cubicBezTo>
                  <a:pt x="1229" y="42"/>
                  <a:pt x="1226" y="44"/>
                  <a:pt x="1224" y="46"/>
                </a:cubicBezTo>
                <a:cubicBezTo>
                  <a:pt x="1220" y="48"/>
                  <a:pt x="1217" y="51"/>
                  <a:pt x="1214" y="53"/>
                </a:cubicBezTo>
                <a:cubicBezTo>
                  <a:pt x="1212" y="55"/>
                  <a:pt x="1210" y="56"/>
                  <a:pt x="1209" y="58"/>
                </a:cubicBezTo>
                <a:cubicBezTo>
                  <a:pt x="1206" y="61"/>
                  <a:pt x="1205" y="64"/>
                  <a:pt x="1204" y="67"/>
                </a:cubicBezTo>
                <a:cubicBezTo>
                  <a:pt x="1203" y="71"/>
                  <a:pt x="1203" y="75"/>
                  <a:pt x="1203" y="78"/>
                </a:cubicBezTo>
                <a:cubicBezTo>
                  <a:pt x="1203" y="79"/>
                  <a:pt x="1203" y="79"/>
                  <a:pt x="1204" y="79"/>
                </a:cubicBezTo>
                <a:cubicBezTo>
                  <a:pt x="1204" y="79"/>
                  <a:pt x="1205" y="79"/>
                  <a:pt x="1205" y="79"/>
                </a:cubicBezTo>
                <a:cubicBezTo>
                  <a:pt x="1219" y="79"/>
                  <a:pt x="1232" y="79"/>
                  <a:pt x="1246" y="79"/>
                </a:cubicBezTo>
                <a:cubicBezTo>
                  <a:pt x="1246" y="79"/>
                  <a:pt x="1247" y="79"/>
                  <a:pt x="1247" y="79"/>
                </a:cubicBezTo>
                <a:cubicBezTo>
                  <a:pt x="1248" y="79"/>
                  <a:pt x="1248" y="79"/>
                  <a:pt x="1248" y="78"/>
                </a:cubicBezTo>
                <a:cubicBezTo>
                  <a:pt x="1248" y="76"/>
                  <a:pt x="1248" y="74"/>
                  <a:pt x="1248" y="72"/>
                </a:cubicBezTo>
                <a:cubicBezTo>
                  <a:pt x="1248" y="72"/>
                  <a:pt x="1248" y="72"/>
                  <a:pt x="1248" y="72"/>
                </a:cubicBezTo>
                <a:cubicBezTo>
                  <a:pt x="1247" y="72"/>
                  <a:pt x="1246" y="72"/>
                  <a:pt x="1245" y="72"/>
                </a:cubicBezTo>
                <a:cubicBezTo>
                  <a:pt x="1235" y="72"/>
                  <a:pt x="1225" y="72"/>
                  <a:pt x="1215" y="72"/>
                </a:cubicBezTo>
                <a:cubicBezTo>
                  <a:pt x="1214" y="72"/>
                  <a:pt x="1213" y="72"/>
                  <a:pt x="1213" y="72"/>
                </a:cubicBezTo>
                <a:cubicBezTo>
                  <a:pt x="1212" y="71"/>
                  <a:pt x="1212" y="71"/>
                  <a:pt x="1212" y="70"/>
                </a:cubicBezTo>
                <a:cubicBezTo>
                  <a:pt x="1212" y="67"/>
                  <a:pt x="1213" y="65"/>
                  <a:pt x="1215" y="63"/>
                </a:cubicBezTo>
                <a:cubicBezTo>
                  <a:pt x="1216" y="61"/>
                  <a:pt x="1218" y="59"/>
                  <a:pt x="1219" y="58"/>
                </a:cubicBezTo>
                <a:cubicBezTo>
                  <a:pt x="1223" y="55"/>
                  <a:pt x="1226" y="53"/>
                  <a:pt x="1229" y="51"/>
                </a:cubicBezTo>
                <a:cubicBezTo>
                  <a:pt x="1232" y="48"/>
                  <a:pt x="1236" y="45"/>
                  <a:pt x="1239" y="42"/>
                </a:cubicBezTo>
                <a:cubicBezTo>
                  <a:pt x="1242" y="39"/>
                  <a:pt x="1244" y="35"/>
                  <a:pt x="1245" y="31"/>
                </a:cubicBezTo>
                <a:cubicBezTo>
                  <a:pt x="1245" y="28"/>
                  <a:pt x="1246" y="25"/>
                  <a:pt x="1246" y="22"/>
                </a:cubicBezTo>
                <a:cubicBezTo>
                  <a:pt x="1245" y="14"/>
                  <a:pt x="1240" y="7"/>
                  <a:pt x="1232" y="5"/>
                </a:cubicBezTo>
                <a:cubicBezTo>
                  <a:pt x="1227" y="4"/>
                  <a:pt x="1222" y="4"/>
                  <a:pt x="1217" y="5"/>
                </a:cubicBezTo>
                <a:cubicBezTo>
                  <a:pt x="1213" y="6"/>
                  <a:pt x="1210" y="8"/>
                  <a:pt x="1207" y="10"/>
                </a:cubicBezTo>
                <a:cubicBezTo>
                  <a:pt x="1206" y="11"/>
                  <a:pt x="1206" y="11"/>
                  <a:pt x="1206" y="12"/>
                </a:cubicBezTo>
                <a:cubicBezTo>
                  <a:pt x="1206" y="15"/>
                  <a:pt x="1206" y="17"/>
                  <a:pt x="1206" y="20"/>
                </a:cubicBezTo>
                <a:cubicBezTo>
                  <a:pt x="1207" y="19"/>
                  <a:pt x="1207" y="19"/>
                  <a:pt x="1208" y="18"/>
                </a:cubicBezTo>
                <a:close/>
                <a:moveTo>
                  <a:pt x="529" y="145"/>
                </a:moveTo>
                <a:cubicBezTo>
                  <a:pt x="526" y="137"/>
                  <a:pt x="521" y="133"/>
                  <a:pt x="513" y="131"/>
                </a:cubicBezTo>
                <a:cubicBezTo>
                  <a:pt x="508" y="130"/>
                  <a:pt x="504" y="130"/>
                  <a:pt x="500" y="131"/>
                </a:cubicBezTo>
                <a:cubicBezTo>
                  <a:pt x="491" y="133"/>
                  <a:pt x="486" y="138"/>
                  <a:pt x="482" y="146"/>
                </a:cubicBezTo>
                <a:cubicBezTo>
                  <a:pt x="480" y="150"/>
                  <a:pt x="480" y="155"/>
                  <a:pt x="480" y="160"/>
                </a:cubicBezTo>
                <a:cubicBezTo>
                  <a:pt x="480" y="163"/>
                  <a:pt x="480" y="166"/>
                  <a:pt x="481" y="169"/>
                </a:cubicBezTo>
                <a:cubicBezTo>
                  <a:pt x="484" y="177"/>
                  <a:pt x="490" y="183"/>
                  <a:pt x="499" y="185"/>
                </a:cubicBezTo>
                <a:cubicBezTo>
                  <a:pt x="502" y="186"/>
                  <a:pt x="506" y="186"/>
                  <a:pt x="510" y="185"/>
                </a:cubicBezTo>
                <a:cubicBezTo>
                  <a:pt x="520" y="184"/>
                  <a:pt x="526" y="178"/>
                  <a:pt x="530" y="169"/>
                </a:cubicBezTo>
                <a:cubicBezTo>
                  <a:pt x="531" y="166"/>
                  <a:pt x="532" y="162"/>
                  <a:pt x="532" y="158"/>
                </a:cubicBezTo>
                <a:cubicBezTo>
                  <a:pt x="532" y="153"/>
                  <a:pt x="531" y="149"/>
                  <a:pt x="529" y="145"/>
                </a:cubicBezTo>
                <a:close/>
                <a:moveTo>
                  <a:pt x="1064" y="18"/>
                </a:moveTo>
                <a:cubicBezTo>
                  <a:pt x="1066" y="16"/>
                  <a:pt x="1068" y="14"/>
                  <a:pt x="1071" y="13"/>
                </a:cubicBezTo>
                <a:cubicBezTo>
                  <a:pt x="1075" y="11"/>
                  <a:pt x="1078" y="11"/>
                  <a:pt x="1082" y="12"/>
                </a:cubicBezTo>
                <a:cubicBezTo>
                  <a:pt x="1087" y="12"/>
                  <a:pt x="1091" y="16"/>
                  <a:pt x="1092" y="21"/>
                </a:cubicBezTo>
                <a:cubicBezTo>
                  <a:pt x="1093" y="24"/>
                  <a:pt x="1092" y="28"/>
                  <a:pt x="1092" y="31"/>
                </a:cubicBezTo>
                <a:cubicBezTo>
                  <a:pt x="1091" y="34"/>
                  <a:pt x="1089" y="36"/>
                  <a:pt x="1087" y="38"/>
                </a:cubicBezTo>
                <a:cubicBezTo>
                  <a:pt x="1085" y="41"/>
                  <a:pt x="1082" y="44"/>
                  <a:pt x="1079" y="46"/>
                </a:cubicBezTo>
                <a:cubicBezTo>
                  <a:pt x="1075" y="49"/>
                  <a:pt x="1072" y="51"/>
                  <a:pt x="1068" y="54"/>
                </a:cubicBezTo>
                <a:cubicBezTo>
                  <a:pt x="1066" y="56"/>
                  <a:pt x="1064" y="58"/>
                  <a:pt x="1063" y="60"/>
                </a:cubicBezTo>
                <a:cubicBezTo>
                  <a:pt x="1061" y="63"/>
                  <a:pt x="1059" y="67"/>
                  <a:pt x="1059" y="70"/>
                </a:cubicBezTo>
                <a:cubicBezTo>
                  <a:pt x="1058" y="73"/>
                  <a:pt x="1058" y="75"/>
                  <a:pt x="1058" y="77"/>
                </a:cubicBezTo>
                <a:cubicBezTo>
                  <a:pt x="1058" y="79"/>
                  <a:pt x="1058" y="79"/>
                  <a:pt x="1061" y="79"/>
                </a:cubicBezTo>
                <a:cubicBezTo>
                  <a:pt x="1074" y="79"/>
                  <a:pt x="1088" y="79"/>
                  <a:pt x="1102" y="79"/>
                </a:cubicBezTo>
                <a:cubicBezTo>
                  <a:pt x="1102" y="79"/>
                  <a:pt x="1102" y="79"/>
                  <a:pt x="1102" y="79"/>
                </a:cubicBezTo>
                <a:cubicBezTo>
                  <a:pt x="1104" y="79"/>
                  <a:pt x="1104" y="79"/>
                  <a:pt x="1104" y="78"/>
                </a:cubicBezTo>
                <a:cubicBezTo>
                  <a:pt x="1104" y="76"/>
                  <a:pt x="1104" y="75"/>
                  <a:pt x="1104" y="73"/>
                </a:cubicBezTo>
                <a:cubicBezTo>
                  <a:pt x="1104" y="72"/>
                  <a:pt x="1104" y="72"/>
                  <a:pt x="1102" y="72"/>
                </a:cubicBezTo>
                <a:cubicBezTo>
                  <a:pt x="1102" y="72"/>
                  <a:pt x="1101" y="72"/>
                  <a:pt x="1101" y="72"/>
                </a:cubicBezTo>
                <a:cubicBezTo>
                  <a:pt x="1091" y="72"/>
                  <a:pt x="1080" y="72"/>
                  <a:pt x="1070" y="72"/>
                </a:cubicBezTo>
                <a:cubicBezTo>
                  <a:pt x="1070" y="72"/>
                  <a:pt x="1069" y="72"/>
                  <a:pt x="1068" y="72"/>
                </a:cubicBezTo>
                <a:cubicBezTo>
                  <a:pt x="1067" y="71"/>
                  <a:pt x="1067" y="71"/>
                  <a:pt x="1067" y="70"/>
                </a:cubicBezTo>
                <a:cubicBezTo>
                  <a:pt x="1067" y="67"/>
                  <a:pt x="1069" y="64"/>
                  <a:pt x="1071" y="62"/>
                </a:cubicBezTo>
                <a:cubicBezTo>
                  <a:pt x="1072" y="60"/>
                  <a:pt x="1073" y="59"/>
                  <a:pt x="1075" y="58"/>
                </a:cubicBezTo>
                <a:cubicBezTo>
                  <a:pt x="1078" y="56"/>
                  <a:pt x="1081" y="53"/>
                  <a:pt x="1084" y="51"/>
                </a:cubicBezTo>
                <a:cubicBezTo>
                  <a:pt x="1087" y="48"/>
                  <a:pt x="1090" y="46"/>
                  <a:pt x="1093" y="43"/>
                </a:cubicBezTo>
                <a:cubicBezTo>
                  <a:pt x="1099" y="37"/>
                  <a:pt x="1102" y="30"/>
                  <a:pt x="1101" y="22"/>
                </a:cubicBezTo>
                <a:cubicBezTo>
                  <a:pt x="1100" y="13"/>
                  <a:pt x="1094" y="7"/>
                  <a:pt x="1087" y="5"/>
                </a:cubicBezTo>
                <a:cubicBezTo>
                  <a:pt x="1082" y="4"/>
                  <a:pt x="1076" y="4"/>
                  <a:pt x="1071" y="5"/>
                </a:cubicBezTo>
                <a:cubicBezTo>
                  <a:pt x="1068" y="6"/>
                  <a:pt x="1065" y="8"/>
                  <a:pt x="1062" y="10"/>
                </a:cubicBezTo>
                <a:cubicBezTo>
                  <a:pt x="1062" y="11"/>
                  <a:pt x="1061" y="11"/>
                  <a:pt x="1061" y="12"/>
                </a:cubicBezTo>
                <a:cubicBezTo>
                  <a:pt x="1061" y="15"/>
                  <a:pt x="1061" y="17"/>
                  <a:pt x="1061" y="20"/>
                </a:cubicBezTo>
                <a:cubicBezTo>
                  <a:pt x="1062" y="19"/>
                  <a:pt x="1063" y="19"/>
                  <a:pt x="1064" y="18"/>
                </a:cubicBezTo>
                <a:close/>
                <a:moveTo>
                  <a:pt x="1340" y="18"/>
                </a:moveTo>
                <a:cubicBezTo>
                  <a:pt x="1342" y="16"/>
                  <a:pt x="1345" y="14"/>
                  <a:pt x="1347" y="13"/>
                </a:cubicBezTo>
                <a:cubicBezTo>
                  <a:pt x="1351" y="11"/>
                  <a:pt x="1355" y="11"/>
                  <a:pt x="1358" y="12"/>
                </a:cubicBezTo>
                <a:cubicBezTo>
                  <a:pt x="1363" y="12"/>
                  <a:pt x="1367" y="15"/>
                  <a:pt x="1368" y="20"/>
                </a:cubicBezTo>
                <a:cubicBezTo>
                  <a:pt x="1369" y="22"/>
                  <a:pt x="1369" y="25"/>
                  <a:pt x="1369" y="27"/>
                </a:cubicBezTo>
                <a:cubicBezTo>
                  <a:pt x="1368" y="32"/>
                  <a:pt x="1366" y="36"/>
                  <a:pt x="1363" y="39"/>
                </a:cubicBezTo>
                <a:cubicBezTo>
                  <a:pt x="1361" y="42"/>
                  <a:pt x="1358" y="44"/>
                  <a:pt x="1355" y="46"/>
                </a:cubicBezTo>
                <a:cubicBezTo>
                  <a:pt x="1352" y="49"/>
                  <a:pt x="1348" y="51"/>
                  <a:pt x="1345" y="54"/>
                </a:cubicBezTo>
                <a:cubicBezTo>
                  <a:pt x="1343" y="56"/>
                  <a:pt x="1341" y="58"/>
                  <a:pt x="1339" y="60"/>
                </a:cubicBezTo>
                <a:cubicBezTo>
                  <a:pt x="1337" y="63"/>
                  <a:pt x="1336" y="66"/>
                  <a:pt x="1335" y="70"/>
                </a:cubicBezTo>
                <a:cubicBezTo>
                  <a:pt x="1335" y="72"/>
                  <a:pt x="1335" y="74"/>
                  <a:pt x="1335" y="77"/>
                </a:cubicBezTo>
                <a:cubicBezTo>
                  <a:pt x="1335" y="79"/>
                  <a:pt x="1335" y="79"/>
                  <a:pt x="1337" y="79"/>
                </a:cubicBezTo>
                <a:cubicBezTo>
                  <a:pt x="1350" y="79"/>
                  <a:pt x="1363" y="79"/>
                  <a:pt x="1376" y="79"/>
                </a:cubicBezTo>
                <a:cubicBezTo>
                  <a:pt x="1377" y="79"/>
                  <a:pt x="1379" y="79"/>
                  <a:pt x="1380" y="79"/>
                </a:cubicBezTo>
                <a:cubicBezTo>
                  <a:pt x="1381" y="78"/>
                  <a:pt x="1380" y="76"/>
                  <a:pt x="1380" y="75"/>
                </a:cubicBezTo>
                <a:cubicBezTo>
                  <a:pt x="1380" y="71"/>
                  <a:pt x="1381" y="72"/>
                  <a:pt x="1377" y="72"/>
                </a:cubicBezTo>
                <a:cubicBezTo>
                  <a:pt x="1367" y="72"/>
                  <a:pt x="1357" y="72"/>
                  <a:pt x="1346" y="72"/>
                </a:cubicBezTo>
                <a:cubicBezTo>
                  <a:pt x="1346" y="72"/>
                  <a:pt x="1345" y="72"/>
                  <a:pt x="1344" y="71"/>
                </a:cubicBezTo>
                <a:cubicBezTo>
                  <a:pt x="1343" y="68"/>
                  <a:pt x="1344" y="65"/>
                  <a:pt x="1346" y="63"/>
                </a:cubicBezTo>
                <a:cubicBezTo>
                  <a:pt x="1347" y="61"/>
                  <a:pt x="1349" y="60"/>
                  <a:pt x="1351" y="58"/>
                </a:cubicBezTo>
                <a:cubicBezTo>
                  <a:pt x="1354" y="55"/>
                  <a:pt x="1358" y="53"/>
                  <a:pt x="1361" y="50"/>
                </a:cubicBezTo>
                <a:cubicBezTo>
                  <a:pt x="1365" y="48"/>
                  <a:pt x="1368" y="45"/>
                  <a:pt x="1370" y="42"/>
                </a:cubicBezTo>
                <a:cubicBezTo>
                  <a:pt x="1376" y="36"/>
                  <a:pt x="1378" y="29"/>
                  <a:pt x="1377" y="21"/>
                </a:cubicBezTo>
                <a:cubicBezTo>
                  <a:pt x="1376" y="12"/>
                  <a:pt x="1370" y="7"/>
                  <a:pt x="1363" y="5"/>
                </a:cubicBezTo>
                <a:cubicBezTo>
                  <a:pt x="1358" y="4"/>
                  <a:pt x="1353" y="4"/>
                  <a:pt x="1348" y="5"/>
                </a:cubicBezTo>
                <a:cubicBezTo>
                  <a:pt x="1344" y="6"/>
                  <a:pt x="1341" y="8"/>
                  <a:pt x="1338" y="10"/>
                </a:cubicBezTo>
                <a:cubicBezTo>
                  <a:pt x="1338" y="11"/>
                  <a:pt x="1338" y="11"/>
                  <a:pt x="1338" y="12"/>
                </a:cubicBezTo>
                <a:cubicBezTo>
                  <a:pt x="1338" y="14"/>
                  <a:pt x="1338" y="16"/>
                  <a:pt x="1338" y="17"/>
                </a:cubicBezTo>
                <a:cubicBezTo>
                  <a:pt x="1338" y="18"/>
                  <a:pt x="1337" y="19"/>
                  <a:pt x="1338" y="20"/>
                </a:cubicBezTo>
                <a:cubicBezTo>
                  <a:pt x="1339" y="19"/>
                  <a:pt x="1339" y="18"/>
                  <a:pt x="1340" y="18"/>
                </a:cubicBezTo>
                <a:close/>
                <a:moveTo>
                  <a:pt x="714" y="142"/>
                </a:moveTo>
                <a:cubicBezTo>
                  <a:pt x="718" y="139"/>
                  <a:pt x="723" y="137"/>
                  <a:pt x="729" y="138"/>
                </a:cubicBezTo>
                <a:cubicBezTo>
                  <a:pt x="734" y="138"/>
                  <a:pt x="737" y="140"/>
                  <a:pt x="738" y="145"/>
                </a:cubicBezTo>
                <a:cubicBezTo>
                  <a:pt x="739" y="147"/>
                  <a:pt x="739" y="148"/>
                  <a:pt x="739" y="150"/>
                </a:cubicBezTo>
                <a:cubicBezTo>
                  <a:pt x="739" y="151"/>
                  <a:pt x="739" y="151"/>
                  <a:pt x="738" y="151"/>
                </a:cubicBezTo>
                <a:cubicBezTo>
                  <a:pt x="736" y="151"/>
                  <a:pt x="735" y="152"/>
                  <a:pt x="733" y="152"/>
                </a:cubicBezTo>
                <a:cubicBezTo>
                  <a:pt x="729" y="152"/>
                  <a:pt x="725" y="153"/>
                  <a:pt x="721" y="153"/>
                </a:cubicBezTo>
                <a:cubicBezTo>
                  <a:pt x="718" y="154"/>
                  <a:pt x="716" y="155"/>
                  <a:pt x="713" y="156"/>
                </a:cubicBezTo>
                <a:cubicBezTo>
                  <a:pt x="710" y="158"/>
                  <a:pt x="707" y="161"/>
                  <a:pt x="706" y="165"/>
                </a:cubicBezTo>
                <a:cubicBezTo>
                  <a:pt x="706" y="167"/>
                  <a:pt x="705" y="170"/>
                  <a:pt x="706" y="172"/>
                </a:cubicBezTo>
                <a:cubicBezTo>
                  <a:pt x="706" y="178"/>
                  <a:pt x="709" y="182"/>
                  <a:pt x="715" y="184"/>
                </a:cubicBezTo>
                <a:cubicBezTo>
                  <a:pt x="719" y="186"/>
                  <a:pt x="724" y="186"/>
                  <a:pt x="728" y="185"/>
                </a:cubicBezTo>
                <a:cubicBezTo>
                  <a:pt x="732" y="184"/>
                  <a:pt x="735" y="182"/>
                  <a:pt x="737" y="179"/>
                </a:cubicBezTo>
                <a:cubicBezTo>
                  <a:pt x="737" y="178"/>
                  <a:pt x="738" y="178"/>
                  <a:pt x="738" y="178"/>
                </a:cubicBezTo>
                <a:cubicBezTo>
                  <a:pt x="738" y="177"/>
                  <a:pt x="738" y="177"/>
                  <a:pt x="739" y="177"/>
                </a:cubicBezTo>
                <a:cubicBezTo>
                  <a:pt x="739" y="178"/>
                  <a:pt x="739" y="179"/>
                  <a:pt x="739" y="180"/>
                </a:cubicBezTo>
                <a:cubicBezTo>
                  <a:pt x="739" y="181"/>
                  <a:pt x="739" y="182"/>
                  <a:pt x="739" y="183"/>
                </a:cubicBezTo>
                <a:cubicBezTo>
                  <a:pt x="739" y="184"/>
                  <a:pt x="739" y="184"/>
                  <a:pt x="740" y="184"/>
                </a:cubicBezTo>
                <a:cubicBezTo>
                  <a:pt x="742" y="184"/>
                  <a:pt x="744" y="184"/>
                  <a:pt x="746" y="184"/>
                </a:cubicBezTo>
                <a:cubicBezTo>
                  <a:pt x="747" y="184"/>
                  <a:pt x="747" y="184"/>
                  <a:pt x="747" y="183"/>
                </a:cubicBezTo>
                <a:cubicBezTo>
                  <a:pt x="747" y="183"/>
                  <a:pt x="747" y="182"/>
                  <a:pt x="747" y="182"/>
                </a:cubicBezTo>
                <a:cubicBezTo>
                  <a:pt x="747" y="171"/>
                  <a:pt x="747" y="161"/>
                  <a:pt x="747" y="150"/>
                </a:cubicBezTo>
                <a:cubicBezTo>
                  <a:pt x="747" y="149"/>
                  <a:pt x="747" y="148"/>
                  <a:pt x="747" y="146"/>
                </a:cubicBezTo>
                <a:cubicBezTo>
                  <a:pt x="747" y="144"/>
                  <a:pt x="746" y="142"/>
                  <a:pt x="745" y="140"/>
                </a:cubicBezTo>
                <a:cubicBezTo>
                  <a:pt x="744" y="136"/>
                  <a:pt x="741" y="133"/>
                  <a:pt x="737" y="132"/>
                </a:cubicBezTo>
                <a:cubicBezTo>
                  <a:pt x="736" y="131"/>
                  <a:pt x="734" y="131"/>
                  <a:pt x="732" y="131"/>
                </a:cubicBezTo>
                <a:cubicBezTo>
                  <a:pt x="725" y="130"/>
                  <a:pt x="719" y="131"/>
                  <a:pt x="713" y="134"/>
                </a:cubicBezTo>
                <a:cubicBezTo>
                  <a:pt x="713" y="134"/>
                  <a:pt x="712" y="135"/>
                  <a:pt x="712" y="135"/>
                </a:cubicBezTo>
                <a:cubicBezTo>
                  <a:pt x="711" y="135"/>
                  <a:pt x="711" y="136"/>
                  <a:pt x="711" y="136"/>
                </a:cubicBezTo>
                <a:cubicBezTo>
                  <a:pt x="711" y="139"/>
                  <a:pt x="711" y="141"/>
                  <a:pt x="711" y="144"/>
                </a:cubicBezTo>
                <a:cubicBezTo>
                  <a:pt x="712" y="143"/>
                  <a:pt x="713" y="143"/>
                  <a:pt x="714" y="142"/>
                </a:cubicBezTo>
                <a:close/>
                <a:moveTo>
                  <a:pt x="471" y="29"/>
                </a:moveTo>
                <a:cubicBezTo>
                  <a:pt x="473" y="36"/>
                  <a:pt x="476" y="43"/>
                  <a:pt x="479" y="49"/>
                </a:cubicBezTo>
                <a:cubicBezTo>
                  <a:pt x="482" y="59"/>
                  <a:pt x="486" y="68"/>
                  <a:pt x="490" y="77"/>
                </a:cubicBezTo>
                <a:cubicBezTo>
                  <a:pt x="490" y="78"/>
                  <a:pt x="490" y="79"/>
                  <a:pt x="490" y="81"/>
                </a:cubicBezTo>
                <a:cubicBezTo>
                  <a:pt x="488" y="83"/>
                  <a:pt x="487" y="86"/>
                  <a:pt x="486" y="89"/>
                </a:cubicBezTo>
                <a:cubicBezTo>
                  <a:pt x="486" y="90"/>
                  <a:pt x="485" y="91"/>
                  <a:pt x="484" y="92"/>
                </a:cubicBezTo>
                <a:cubicBezTo>
                  <a:pt x="482" y="96"/>
                  <a:pt x="479" y="97"/>
                  <a:pt x="475" y="96"/>
                </a:cubicBezTo>
                <a:cubicBezTo>
                  <a:pt x="474" y="96"/>
                  <a:pt x="472" y="95"/>
                  <a:pt x="472" y="96"/>
                </a:cubicBezTo>
                <a:cubicBezTo>
                  <a:pt x="471" y="97"/>
                  <a:pt x="472" y="98"/>
                  <a:pt x="472" y="99"/>
                </a:cubicBezTo>
                <a:cubicBezTo>
                  <a:pt x="471" y="100"/>
                  <a:pt x="471" y="101"/>
                  <a:pt x="472" y="102"/>
                </a:cubicBezTo>
                <a:cubicBezTo>
                  <a:pt x="472" y="103"/>
                  <a:pt x="472" y="103"/>
                  <a:pt x="473" y="103"/>
                </a:cubicBezTo>
                <a:cubicBezTo>
                  <a:pt x="478" y="104"/>
                  <a:pt x="483" y="104"/>
                  <a:pt x="487" y="100"/>
                </a:cubicBezTo>
                <a:cubicBezTo>
                  <a:pt x="489" y="98"/>
                  <a:pt x="490" y="97"/>
                  <a:pt x="492" y="95"/>
                </a:cubicBezTo>
                <a:cubicBezTo>
                  <a:pt x="493" y="92"/>
                  <a:pt x="494" y="90"/>
                  <a:pt x="495" y="87"/>
                </a:cubicBezTo>
                <a:cubicBezTo>
                  <a:pt x="499" y="79"/>
                  <a:pt x="502" y="70"/>
                  <a:pt x="506" y="62"/>
                </a:cubicBezTo>
                <a:cubicBezTo>
                  <a:pt x="510" y="51"/>
                  <a:pt x="514" y="40"/>
                  <a:pt x="519" y="29"/>
                </a:cubicBezTo>
                <a:cubicBezTo>
                  <a:pt x="519" y="28"/>
                  <a:pt x="519" y="27"/>
                  <a:pt x="519" y="26"/>
                </a:cubicBezTo>
                <a:cubicBezTo>
                  <a:pt x="516" y="26"/>
                  <a:pt x="514" y="26"/>
                  <a:pt x="511" y="26"/>
                </a:cubicBezTo>
                <a:cubicBezTo>
                  <a:pt x="508" y="34"/>
                  <a:pt x="505" y="41"/>
                  <a:pt x="503" y="48"/>
                </a:cubicBezTo>
                <a:cubicBezTo>
                  <a:pt x="500" y="55"/>
                  <a:pt x="498" y="63"/>
                  <a:pt x="495" y="70"/>
                </a:cubicBezTo>
                <a:cubicBezTo>
                  <a:pt x="494" y="69"/>
                  <a:pt x="494" y="68"/>
                  <a:pt x="493" y="67"/>
                </a:cubicBezTo>
                <a:cubicBezTo>
                  <a:pt x="489" y="54"/>
                  <a:pt x="485" y="42"/>
                  <a:pt x="480" y="30"/>
                </a:cubicBezTo>
                <a:cubicBezTo>
                  <a:pt x="479" y="26"/>
                  <a:pt x="480" y="26"/>
                  <a:pt x="475" y="26"/>
                </a:cubicBezTo>
                <a:cubicBezTo>
                  <a:pt x="474" y="26"/>
                  <a:pt x="472" y="26"/>
                  <a:pt x="470" y="26"/>
                </a:cubicBezTo>
                <a:cubicBezTo>
                  <a:pt x="470" y="26"/>
                  <a:pt x="470" y="27"/>
                  <a:pt x="470" y="27"/>
                </a:cubicBezTo>
                <a:cubicBezTo>
                  <a:pt x="470" y="27"/>
                  <a:pt x="470" y="28"/>
                  <a:pt x="471" y="29"/>
                </a:cubicBezTo>
                <a:close/>
                <a:moveTo>
                  <a:pt x="132" y="140"/>
                </a:moveTo>
                <a:cubicBezTo>
                  <a:pt x="132" y="139"/>
                  <a:pt x="132" y="138"/>
                  <a:pt x="132" y="137"/>
                </a:cubicBezTo>
                <a:cubicBezTo>
                  <a:pt x="132" y="136"/>
                  <a:pt x="132" y="134"/>
                  <a:pt x="132" y="133"/>
                </a:cubicBezTo>
                <a:cubicBezTo>
                  <a:pt x="132" y="132"/>
                  <a:pt x="132" y="132"/>
                  <a:pt x="131" y="132"/>
                </a:cubicBezTo>
                <a:cubicBezTo>
                  <a:pt x="129" y="132"/>
                  <a:pt x="127" y="132"/>
                  <a:pt x="125" y="132"/>
                </a:cubicBezTo>
                <a:cubicBezTo>
                  <a:pt x="124" y="132"/>
                  <a:pt x="124" y="132"/>
                  <a:pt x="124" y="133"/>
                </a:cubicBezTo>
                <a:cubicBezTo>
                  <a:pt x="124" y="133"/>
                  <a:pt x="124" y="133"/>
                  <a:pt x="124" y="134"/>
                </a:cubicBezTo>
                <a:cubicBezTo>
                  <a:pt x="124" y="150"/>
                  <a:pt x="124" y="166"/>
                  <a:pt x="124" y="182"/>
                </a:cubicBezTo>
                <a:cubicBezTo>
                  <a:pt x="124" y="184"/>
                  <a:pt x="124" y="184"/>
                  <a:pt x="126" y="184"/>
                </a:cubicBezTo>
                <a:cubicBezTo>
                  <a:pt x="127" y="184"/>
                  <a:pt x="129" y="184"/>
                  <a:pt x="130" y="184"/>
                </a:cubicBezTo>
                <a:cubicBezTo>
                  <a:pt x="131" y="184"/>
                  <a:pt x="131" y="184"/>
                  <a:pt x="131" y="184"/>
                </a:cubicBezTo>
                <a:cubicBezTo>
                  <a:pt x="132" y="184"/>
                  <a:pt x="132" y="184"/>
                  <a:pt x="132" y="183"/>
                </a:cubicBezTo>
                <a:cubicBezTo>
                  <a:pt x="132" y="183"/>
                  <a:pt x="132" y="182"/>
                  <a:pt x="132" y="181"/>
                </a:cubicBezTo>
                <a:cubicBezTo>
                  <a:pt x="132" y="173"/>
                  <a:pt x="132" y="164"/>
                  <a:pt x="132" y="156"/>
                </a:cubicBezTo>
                <a:cubicBezTo>
                  <a:pt x="132" y="155"/>
                  <a:pt x="132" y="154"/>
                  <a:pt x="132" y="153"/>
                </a:cubicBezTo>
                <a:cubicBezTo>
                  <a:pt x="132" y="150"/>
                  <a:pt x="133" y="148"/>
                  <a:pt x="134" y="146"/>
                </a:cubicBezTo>
                <a:cubicBezTo>
                  <a:pt x="137" y="140"/>
                  <a:pt x="142" y="137"/>
                  <a:pt x="148" y="138"/>
                </a:cubicBezTo>
                <a:cubicBezTo>
                  <a:pt x="152" y="138"/>
                  <a:pt x="155" y="140"/>
                  <a:pt x="157" y="144"/>
                </a:cubicBezTo>
                <a:cubicBezTo>
                  <a:pt x="158" y="145"/>
                  <a:pt x="158" y="145"/>
                  <a:pt x="158" y="146"/>
                </a:cubicBezTo>
                <a:cubicBezTo>
                  <a:pt x="159" y="149"/>
                  <a:pt x="159" y="152"/>
                  <a:pt x="159" y="155"/>
                </a:cubicBezTo>
                <a:cubicBezTo>
                  <a:pt x="159" y="164"/>
                  <a:pt x="159" y="172"/>
                  <a:pt x="159" y="181"/>
                </a:cubicBezTo>
                <a:cubicBezTo>
                  <a:pt x="159" y="182"/>
                  <a:pt x="159" y="183"/>
                  <a:pt x="159" y="183"/>
                </a:cubicBezTo>
                <a:cubicBezTo>
                  <a:pt x="159" y="184"/>
                  <a:pt x="159" y="184"/>
                  <a:pt x="160" y="184"/>
                </a:cubicBezTo>
                <a:cubicBezTo>
                  <a:pt x="162" y="184"/>
                  <a:pt x="164" y="184"/>
                  <a:pt x="167" y="184"/>
                </a:cubicBezTo>
                <a:cubicBezTo>
                  <a:pt x="167" y="184"/>
                  <a:pt x="167" y="184"/>
                  <a:pt x="167" y="184"/>
                </a:cubicBezTo>
                <a:cubicBezTo>
                  <a:pt x="168" y="183"/>
                  <a:pt x="167" y="182"/>
                  <a:pt x="167" y="182"/>
                </a:cubicBezTo>
                <a:cubicBezTo>
                  <a:pt x="167" y="172"/>
                  <a:pt x="168" y="163"/>
                  <a:pt x="167" y="153"/>
                </a:cubicBezTo>
                <a:cubicBezTo>
                  <a:pt x="167" y="151"/>
                  <a:pt x="167" y="150"/>
                  <a:pt x="167" y="148"/>
                </a:cubicBezTo>
                <a:cubicBezTo>
                  <a:pt x="167" y="145"/>
                  <a:pt x="166" y="142"/>
                  <a:pt x="165" y="139"/>
                </a:cubicBezTo>
                <a:cubicBezTo>
                  <a:pt x="162" y="135"/>
                  <a:pt x="159" y="132"/>
                  <a:pt x="155" y="131"/>
                </a:cubicBezTo>
                <a:cubicBezTo>
                  <a:pt x="153" y="130"/>
                  <a:pt x="151" y="130"/>
                  <a:pt x="149" y="130"/>
                </a:cubicBezTo>
                <a:cubicBezTo>
                  <a:pt x="143" y="131"/>
                  <a:pt x="138" y="133"/>
                  <a:pt x="134" y="138"/>
                </a:cubicBezTo>
                <a:cubicBezTo>
                  <a:pt x="134" y="138"/>
                  <a:pt x="133" y="139"/>
                  <a:pt x="133" y="140"/>
                </a:cubicBezTo>
                <a:cubicBezTo>
                  <a:pt x="133" y="140"/>
                  <a:pt x="132" y="140"/>
                  <a:pt x="132" y="140"/>
                </a:cubicBezTo>
                <a:close/>
                <a:moveTo>
                  <a:pt x="768" y="140"/>
                </a:moveTo>
                <a:cubicBezTo>
                  <a:pt x="768" y="139"/>
                  <a:pt x="768" y="139"/>
                  <a:pt x="768" y="138"/>
                </a:cubicBezTo>
                <a:cubicBezTo>
                  <a:pt x="768" y="136"/>
                  <a:pt x="768" y="135"/>
                  <a:pt x="768" y="133"/>
                </a:cubicBezTo>
                <a:cubicBezTo>
                  <a:pt x="768" y="132"/>
                  <a:pt x="768" y="132"/>
                  <a:pt x="767" y="132"/>
                </a:cubicBezTo>
                <a:cubicBezTo>
                  <a:pt x="765" y="132"/>
                  <a:pt x="763" y="132"/>
                  <a:pt x="761" y="132"/>
                </a:cubicBezTo>
                <a:cubicBezTo>
                  <a:pt x="760" y="132"/>
                  <a:pt x="760" y="132"/>
                  <a:pt x="760" y="133"/>
                </a:cubicBezTo>
                <a:cubicBezTo>
                  <a:pt x="760" y="133"/>
                  <a:pt x="760" y="134"/>
                  <a:pt x="760" y="134"/>
                </a:cubicBezTo>
                <a:cubicBezTo>
                  <a:pt x="760" y="150"/>
                  <a:pt x="760" y="166"/>
                  <a:pt x="760" y="182"/>
                </a:cubicBezTo>
                <a:cubicBezTo>
                  <a:pt x="760" y="183"/>
                  <a:pt x="760" y="183"/>
                  <a:pt x="760" y="184"/>
                </a:cubicBezTo>
                <a:cubicBezTo>
                  <a:pt x="760" y="184"/>
                  <a:pt x="760" y="184"/>
                  <a:pt x="761" y="184"/>
                </a:cubicBezTo>
                <a:cubicBezTo>
                  <a:pt x="761" y="184"/>
                  <a:pt x="762" y="184"/>
                  <a:pt x="763" y="184"/>
                </a:cubicBezTo>
                <a:cubicBezTo>
                  <a:pt x="764" y="184"/>
                  <a:pt x="766" y="184"/>
                  <a:pt x="767" y="184"/>
                </a:cubicBezTo>
                <a:cubicBezTo>
                  <a:pt x="768" y="184"/>
                  <a:pt x="768" y="184"/>
                  <a:pt x="768" y="183"/>
                </a:cubicBezTo>
                <a:cubicBezTo>
                  <a:pt x="768" y="183"/>
                  <a:pt x="768" y="182"/>
                  <a:pt x="768" y="182"/>
                </a:cubicBezTo>
                <a:cubicBezTo>
                  <a:pt x="768" y="173"/>
                  <a:pt x="768" y="165"/>
                  <a:pt x="768" y="156"/>
                </a:cubicBezTo>
                <a:cubicBezTo>
                  <a:pt x="768" y="155"/>
                  <a:pt x="768" y="153"/>
                  <a:pt x="768" y="152"/>
                </a:cubicBezTo>
                <a:cubicBezTo>
                  <a:pt x="769" y="150"/>
                  <a:pt x="769" y="147"/>
                  <a:pt x="771" y="145"/>
                </a:cubicBezTo>
                <a:cubicBezTo>
                  <a:pt x="774" y="140"/>
                  <a:pt x="778" y="137"/>
                  <a:pt x="784" y="138"/>
                </a:cubicBezTo>
                <a:cubicBezTo>
                  <a:pt x="788" y="138"/>
                  <a:pt x="791" y="140"/>
                  <a:pt x="793" y="143"/>
                </a:cubicBezTo>
                <a:cubicBezTo>
                  <a:pt x="793" y="144"/>
                  <a:pt x="794" y="145"/>
                  <a:pt x="794" y="146"/>
                </a:cubicBezTo>
                <a:cubicBezTo>
                  <a:pt x="795" y="149"/>
                  <a:pt x="795" y="152"/>
                  <a:pt x="795" y="154"/>
                </a:cubicBezTo>
                <a:cubicBezTo>
                  <a:pt x="795" y="163"/>
                  <a:pt x="795" y="172"/>
                  <a:pt x="795" y="181"/>
                </a:cubicBezTo>
                <a:cubicBezTo>
                  <a:pt x="795" y="182"/>
                  <a:pt x="795" y="183"/>
                  <a:pt x="795" y="184"/>
                </a:cubicBezTo>
                <a:cubicBezTo>
                  <a:pt x="795" y="184"/>
                  <a:pt x="795" y="184"/>
                  <a:pt x="796" y="184"/>
                </a:cubicBezTo>
                <a:cubicBezTo>
                  <a:pt x="798" y="184"/>
                  <a:pt x="800" y="184"/>
                  <a:pt x="803" y="184"/>
                </a:cubicBezTo>
                <a:cubicBezTo>
                  <a:pt x="803" y="184"/>
                  <a:pt x="803" y="184"/>
                  <a:pt x="803" y="184"/>
                </a:cubicBezTo>
                <a:cubicBezTo>
                  <a:pt x="804" y="183"/>
                  <a:pt x="804" y="182"/>
                  <a:pt x="804" y="182"/>
                </a:cubicBezTo>
                <a:cubicBezTo>
                  <a:pt x="804" y="172"/>
                  <a:pt x="804" y="162"/>
                  <a:pt x="804" y="152"/>
                </a:cubicBezTo>
                <a:cubicBezTo>
                  <a:pt x="804" y="151"/>
                  <a:pt x="803" y="149"/>
                  <a:pt x="803" y="148"/>
                </a:cubicBezTo>
                <a:cubicBezTo>
                  <a:pt x="803" y="144"/>
                  <a:pt x="802" y="141"/>
                  <a:pt x="801" y="138"/>
                </a:cubicBezTo>
                <a:cubicBezTo>
                  <a:pt x="798" y="135"/>
                  <a:pt x="795" y="132"/>
                  <a:pt x="791" y="131"/>
                </a:cubicBezTo>
                <a:cubicBezTo>
                  <a:pt x="789" y="131"/>
                  <a:pt x="787" y="130"/>
                  <a:pt x="785" y="130"/>
                </a:cubicBezTo>
                <a:cubicBezTo>
                  <a:pt x="779" y="131"/>
                  <a:pt x="774" y="133"/>
                  <a:pt x="770" y="138"/>
                </a:cubicBezTo>
                <a:cubicBezTo>
                  <a:pt x="770" y="139"/>
                  <a:pt x="769" y="139"/>
                  <a:pt x="769" y="140"/>
                </a:cubicBezTo>
                <a:cubicBezTo>
                  <a:pt x="769" y="140"/>
                  <a:pt x="768" y="140"/>
                  <a:pt x="768" y="140"/>
                </a:cubicBezTo>
                <a:close/>
                <a:moveTo>
                  <a:pt x="876" y="33"/>
                </a:moveTo>
                <a:cubicBezTo>
                  <a:pt x="876" y="31"/>
                  <a:pt x="876" y="29"/>
                  <a:pt x="876" y="28"/>
                </a:cubicBezTo>
                <a:cubicBezTo>
                  <a:pt x="876" y="26"/>
                  <a:pt x="876" y="26"/>
                  <a:pt x="874" y="26"/>
                </a:cubicBezTo>
                <a:cubicBezTo>
                  <a:pt x="873" y="26"/>
                  <a:pt x="871" y="26"/>
                  <a:pt x="870" y="26"/>
                </a:cubicBezTo>
                <a:cubicBezTo>
                  <a:pt x="867" y="26"/>
                  <a:pt x="867" y="26"/>
                  <a:pt x="867" y="29"/>
                </a:cubicBezTo>
                <a:cubicBezTo>
                  <a:pt x="867" y="45"/>
                  <a:pt x="867" y="61"/>
                  <a:pt x="867" y="77"/>
                </a:cubicBezTo>
                <a:cubicBezTo>
                  <a:pt x="867" y="77"/>
                  <a:pt x="867" y="78"/>
                  <a:pt x="867" y="78"/>
                </a:cubicBezTo>
                <a:cubicBezTo>
                  <a:pt x="867" y="79"/>
                  <a:pt x="868" y="79"/>
                  <a:pt x="868" y="79"/>
                </a:cubicBezTo>
                <a:cubicBezTo>
                  <a:pt x="870" y="79"/>
                  <a:pt x="873" y="79"/>
                  <a:pt x="875" y="79"/>
                </a:cubicBezTo>
                <a:cubicBezTo>
                  <a:pt x="876" y="79"/>
                  <a:pt x="876" y="79"/>
                  <a:pt x="876" y="78"/>
                </a:cubicBezTo>
                <a:cubicBezTo>
                  <a:pt x="876" y="77"/>
                  <a:pt x="876" y="77"/>
                  <a:pt x="876" y="76"/>
                </a:cubicBezTo>
                <a:cubicBezTo>
                  <a:pt x="876" y="68"/>
                  <a:pt x="876" y="59"/>
                  <a:pt x="876" y="51"/>
                </a:cubicBezTo>
                <a:cubicBezTo>
                  <a:pt x="876" y="50"/>
                  <a:pt x="876" y="48"/>
                  <a:pt x="876" y="47"/>
                </a:cubicBezTo>
                <a:cubicBezTo>
                  <a:pt x="876" y="44"/>
                  <a:pt x="877" y="41"/>
                  <a:pt x="879" y="39"/>
                </a:cubicBezTo>
                <a:cubicBezTo>
                  <a:pt x="882" y="34"/>
                  <a:pt x="886" y="32"/>
                  <a:pt x="892" y="32"/>
                </a:cubicBezTo>
                <a:cubicBezTo>
                  <a:pt x="896" y="33"/>
                  <a:pt x="899" y="35"/>
                  <a:pt x="901" y="39"/>
                </a:cubicBezTo>
                <a:cubicBezTo>
                  <a:pt x="901" y="40"/>
                  <a:pt x="901" y="40"/>
                  <a:pt x="902" y="41"/>
                </a:cubicBezTo>
                <a:cubicBezTo>
                  <a:pt x="902" y="44"/>
                  <a:pt x="903" y="47"/>
                  <a:pt x="903" y="49"/>
                </a:cubicBezTo>
                <a:cubicBezTo>
                  <a:pt x="903" y="58"/>
                  <a:pt x="903" y="67"/>
                  <a:pt x="903" y="76"/>
                </a:cubicBezTo>
                <a:cubicBezTo>
                  <a:pt x="903" y="76"/>
                  <a:pt x="903" y="77"/>
                  <a:pt x="903" y="78"/>
                </a:cubicBezTo>
                <a:cubicBezTo>
                  <a:pt x="903" y="79"/>
                  <a:pt x="903" y="79"/>
                  <a:pt x="904" y="79"/>
                </a:cubicBezTo>
                <a:cubicBezTo>
                  <a:pt x="906" y="79"/>
                  <a:pt x="907" y="79"/>
                  <a:pt x="909" y="79"/>
                </a:cubicBezTo>
                <a:cubicBezTo>
                  <a:pt x="911" y="79"/>
                  <a:pt x="911" y="79"/>
                  <a:pt x="911" y="77"/>
                </a:cubicBezTo>
                <a:cubicBezTo>
                  <a:pt x="911" y="77"/>
                  <a:pt x="911" y="77"/>
                  <a:pt x="911" y="76"/>
                </a:cubicBezTo>
                <a:cubicBezTo>
                  <a:pt x="911" y="67"/>
                  <a:pt x="911" y="57"/>
                  <a:pt x="911" y="47"/>
                </a:cubicBezTo>
                <a:cubicBezTo>
                  <a:pt x="911" y="46"/>
                  <a:pt x="911" y="44"/>
                  <a:pt x="911" y="43"/>
                </a:cubicBezTo>
                <a:cubicBezTo>
                  <a:pt x="911" y="39"/>
                  <a:pt x="910" y="36"/>
                  <a:pt x="908" y="33"/>
                </a:cubicBezTo>
                <a:cubicBezTo>
                  <a:pt x="906" y="29"/>
                  <a:pt x="903" y="27"/>
                  <a:pt x="898" y="26"/>
                </a:cubicBezTo>
                <a:cubicBezTo>
                  <a:pt x="896" y="25"/>
                  <a:pt x="894" y="25"/>
                  <a:pt x="892" y="25"/>
                </a:cubicBezTo>
                <a:cubicBezTo>
                  <a:pt x="886" y="25"/>
                  <a:pt x="882" y="28"/>
                  <a:pt x="878" y="32"/>
                </a:cubicBezTo>
                <a:cubicBezTo>
                  <a:pt x="877" y="33"/>
                  <a:pt x="877" y="34"/>
                  <a:pt x="876" y="35"/>
                </a:cubicBezTo>
                <a:cubicBezTo>
                  <a:pt x="876" y="34"/>
                  <a:pt x="876" y="33"/>
                  <a:pt x="876" y="33"/>
                </a:cubicBezTo>
                <a:close/>
                <a:moveTo>
                  <a:pt x="324" y="179"/>
                </a:moveTo>
                <a:cubicBezTo>
                  <a:pt x="324" y="181"/>
                  <a:pt x="324" y="182"/>
                  <a:pt x="324" y="183"/>
                </a:cubicBezTo>
                <a:cubicBezTo>
                  <a:pt x="324" y="184"/>
                  <a:pt x="324" y="184"/>
                  <a:pt x="325" y="184"/>
                </a:cubicBezTo>
                <a:cubicBezTo>
                  <a:pt x="327" y="184"/>
                  <a:pt x="328" y="184"/>
                  <a:pt x="330" y="184"/>
                </a:cubicBezTo>
                <a:cubicBezTo>
                  <a:pt x="333" y="184"/>
                  <a:pt x="333" y="185"/>
                  <a:pt x="333" y="181"/>
                </a:cubicBezTo>
                <a:cubicBezTo>
                  <a:pt x="333" y="166"/>
                  <a:pt x="333" y="150"/>
                  <a:pt x="333" y="135"/>
                </a:cubicBezTo>
                <a:cubicBezTo>
                  <a:pt x="333" y="131"/>
                  <a:pt x="333" y="132"/>
                  <a:pt x="329" y="132"/>
                </a:cubicBezTo>
                <a:cubicBezTo>
                  <a:pt x="328" y="132"/>
                  <a:pt x="326" y="132"/>
                  <a:pt x="325" y="132"/>
                </a:cubicBezTo>
                <a:cubicBezTo>
                  <a:pt x="324" y="132"/>
                  <a:pt x="324" y="132"/>
                  <a:pt x="324" y="132"/>
                </a:cubicBezTo>
                <a:cubicBezTo>
                  <a:pt x="324" y="133"/>
                  <a:pt x="324" y="134"/>
                  <a:pt x="324" y="135"/>
                </a:cubicBezTo>
                <a:cubicBezTo>
                  <a:pt x="324" y="143"/>
                  <a:pt x="324" y="151"/>
                  <a:pt x="324" y="160"/>
                </a:cubicBezTo>
                <a:cubicBezTo>
                  <a:pt x="324" y="161"/>
                  <a:pt x="324" y="163"/>
                  <a:pt x="324" y="164"/>
                </a:cubicBezTo>
                <a:cubicBezTo>
                  <a:pt x="324" y="166"/>
                  <a:pt x="323" y="169"/>
                  <a:pt x="322" y="171"/>
                </a:cubicBezTo>
                <a:cubicBezTo>
                  <a:pt x="319" y="178"/>
                  <a:pt x="312" y="180"/>
                  <a:pt x="306" y="178"/>
                </a:cubicBezTo>
                <a:cubicBezTo>
                  <a:pt x="303" y="177"/>
                  <a:pt x="301" y="176"/>
                  <a:pt x="300" y="173"/>
                </a:cubicBezTo>
                <a:cubicBezTo>
                  <a:pt x="299" y="172"/>
                  <a:pt x="299" y="171"/>
                  <a:pt x="298" y="170"/>
                </a:cubicBezTo>
                <a:cubicBezTo>
                  <a:pt x="298" y="167"/>
                  <a:pt x="297" y="165"/>
                  <a:pt x="297" y="162"/>
                </a:cubicBezTo>
                <a:cubicBezTo>
                  <a:pt x="297" y="153"/>
                  <a:pt x="297" y="144"/>
                  <a:pt x="297" y="135"/>
                </a:cubicBezTo>
                <a:cubicBezTo>
                  <a:pt x="297" y="134"/>
                  <a:pt x="297" y="133"/>
                  <a:pt x="297" y="132"/>
                </a:cubicBezTo>
                <a:cubicBezTo>
                  <a:pt x="297" y="132"/>
                  <a:pt x="297" y="132"/>
                  <a:pt x="297" y="132"/>
                </a:cubicBezTo>
                <a:cubicBezTo>
                  <a:pt x="296" y="132"/>
                  <a:pt x="296" y="132"/>
                  <a:pt x="296" y="132"/>
                </a:cubicBezTo>
                <a:cubicBezTo>
                  <a:pt x="294" y="132"/>
                  <a:pt x="292" y="132"/>
                  <a:pt x="290" y="132"/>
                </a:cubicBezTo>
                <a:cubicBezTo>
                  <a:pt x="289" y="132"/>
                  <a:pt x="289" y="132"/>
                  <a:pt x="289" y="133"/>
                </a:cubicBezTo>
                <a:cubicBezTo>
                  <a:pt x="289" y="133"/>
                  <a:pt x="289" y="134"/>
                  <a:pt x="289" y="134"/>
                </a:cubicBezTo>
                <a:cubicBezTo>
                  <a:pt x="289" y="144"/>
                  <a:pt x="289" y="154"/>
                  <a:pt x="289" y="163"/>
                </a:cubicBezTo>
                <a:cubicBezTo>
                  <a:pt x="289" y="165"/>
                  <a:pt x="289" y="166"/>
                  <a:pt x="289" y="168"/>
                </a:cubicBezTo>
                <a:cubicBezTo>
                  <a:pt x="289" y="171"/>
                  <a:pt x="290" y="174"/>
                  <a:pt x="291" y="176"/>
                </a:cubicBezTo>
                <a:cubicBezTo>
                  <a:pt x="293" y="181"/>
                  <a:pt x="296" y="183"/>
                  <a:pt x="301" y="185"/>
                </a:cubicBezTo>
                <a:cubicBezTo>
                  <a:pt x="304" y="186"/>
                  <a:pt x="307" y="186"/>
                  <a:pt x="310" y="186"/>
                </a:cubicBezTo>
                <a:cubicBezTo>
                  <a:pt x="315" y="185"/>
                  <a:pt x="319" y="183"/>
                  <a:pt x="322" y="178"/>
                </a:cubicBezTo>
                <a:cubicBezTo>
                  <a:pt x="323" y="178"/>
                  <a:pt x="323" y="177"/>
                  <a:pt x="324" y="177"/>
                </a:cubicBezTo>
                <a:cubicBezTo>
                  <a:pt x="324" y="178"/>
                  <a:pt x="324" y="178"/>
                  <a:pt x="324" y="179"/>
                </a:cubicBezTo>
                <a:close/>
                <a:moveTo>
                  <a:pt x="550" y="140"/>
                </a:moveTo>
                <a:cubicBezTo>
                  <a:pt x="550" y="139"/>
                  <a:pt x="550" y="138"/>
                  <a:pt x="550" y="137"/>
                </a:cubicBezTo>
                <a:cubicBezTo>
                  <a:pt x="550" y="136"/>
                  <a:pt x="550" y="134"/>
                  <a:pt x="550" y="133"/>
                </a:cubicBezTo>
                <a:cubicBezTo>
                  <a:pt x="550" y="132"/>
                  <a:pt x="550" y="132"/>
                  <a:pt x="549" y="132"/>
                </a:cubicBezTo>
                <a:cubicBezTo>
                  <a:pt x="547" y="132"/>
                  <a:pt x="545" y="132"/>
                  <a:pt x="543" y="132"/>
                </a:cubicBezTo>
                <a:cubicBezTo>
                  <a:pt x="541" y="132"/>
                  <a:pt x="541" y="132"/>
                  <a:pt x="541" y="133"/>
                </a:cubicBezTo>
                <a:cubicBezTo>
                  <a:pt x="541" y="133"/>
                  <a:pt x="541" y="134"/>
                  <a:pt x="541" y="135"/>
                </a:cubicBezTo>
                <a:cubicBezTo>
                  <a:pt x="541" y="150"/>
                  <a:pt x="541" y="166"/>
                  <a:pt x="541" y="182"/>
                </a:cubicBezTo>
                <a:cubicBezTo>
                  <a:pt x="541" y="182"/>
                  <a:pt x="541" y="183"/>
                  <a:pt x="541" y="183"/>
                </a:cubicBezTo>
                <a:cubicBezTo>
                  <a:pt x="541" y="184"/>
                  <a:pt x="542" y="184"/>
                  <a:pt x="542" y="184"/>
                </a:cubicBezTo>
                <a:cubicBezTo>
                  <a:pt x="544" y="184"/>
                  <a:pt x="545" y="184"/>
                  <a:pt x="547" y="184"/>
                </a:cubicBezTo>
                <a:cubicBezTo>
                  <a:pt x="550" y="184"/>
                  <a:pt x="550" y="185"/>
                  <a:pt x="550" y="181"/>
                </a:cubicBezTo>
                <a:cubicBezTo>
                  <a:pt x="550" y="173"/>
                  <a:pt x="550" y="164"/>
                  <a:pt x="550" y="155"/>
                </a:cubicBezTo>
                <a:cubicBezTo>
                  <a:pt x="550" y="153"/>
                  <a:pt x="550" y="151"/>
                  <a:pt x="551" y="148"/>
                </a:cubicBezTo>
                <a:cubicBezTo>
                  <a:pt x="552" y="143"/>
                  <a:pt x="557" y="137"/>
                  <a:pt x="566" y="138"/>
                </a:cubicBezTo>
                <a:cubicBezTo>
                  <a:pt x="570" y="138"/>
                  <a:pt x="573" y="140"/>
                  <a:pt x="575" y="144"/>
                </a:cubicBezTo>
                <a:cubicBezTo>
                  <a:pt x="575" y="145"/>
                  <a:pt x="575" y="146"/>
                  <a:pt x="576" y="146"/>
                </a:cubicBezTo>
                <a:cubicBezTo>
                  <a:pt x="576" y="149"/>
                  <a:pt x="577" y="152"/>
                  <a:pt x="577" y="155"/>
                </a:cubicBezTo>
                <a:cubicBezTo>
                  <a:pt x="577" y="163"/>
                  <a:pt x="577" y="172"/>
                  <a:pt x="577" y="181"/>
                </a:cubicBezTo>
                <a:cubicBezTo>
                  <a:pt x="577" y="182"/>
                  <a:pt x="577" y="182"/>
                  <a:pt x="577" y="183"/>
                </a:cubicBezTo>
                <a:cubicBezTo>
                  <a:pt x="577" y="184"/>
                  <a:pt x="577" y="184"/>
                  <a:pt x="578" y="184"/>
                </a:cubicBezTo>
                <a:cubicBezTo>
                  <a:pt x="579" y="184"/>
                  <a:pt x="581" y="184"/>
                  <a:pt x="583" y="184"/>
                </a:cubicBezTo>
                <a:cubicBezTo>
                  <a:pt x="585" y="184"/>
                  <a:pt x="585" y="184"/>
                  <a:pt x="585" y="182"/>
                </a:cubicBezTo>
                <a:cubicBezTo>
                  <a:pt x="585" y="172"/>
                  <a:pt x="585" y="162"/>
                  <a:pt x="585" y="151"/>
                </a:cubicBezTo>
                <a:cubicBezTo>
                  <a:pt x="585" y="150"/>
                  <a:pt x="585" y="149"/>
                  <a:pt x="585" y="148"/>
                </a:cubicBezTo>
                <a:cubicBezTo>
                  <a:pt x="585" y="145"/>
                  <a:pt x="584" y="142"/>
                  <a:pt x="582" y="139"/>
                </a:cubicBezTo>
                <a:cubicBezTo>
                  <a:pt x="580" y="135"/>
                  <a:pt x="577" y="132"/>
                  <a:pt x="572" y="131"/>
                </a:cubicBezTo>
                <a:cubicBezTo>
                  <a:pt x="570" y="130"/>
                  <a:pt x="568" y="130"/>
                  <a:pt x="566" y="130"/>
                </a:cubicBezTo>
                <a:cubicBezTo>
                  <a:pt x="560" y="131"/>
                  <a:pt x="555" y="133"/>
                  <a:pt x="552" y="138"/>
                </a:cubicBezTo>
                <a:cubicBezTo>
                  <a:pt x="551" y="138"/>
                  <a:pt x="551" y="139"/>
                  <a:pt x="550" y="140"/>
                </a:cubicBezTo>
                <a:cubicBezTo>
                  <a:pt x="550" y="140"/>
                  <a:pt x="550" y="140"/>
                  <a:pt x="550" y="140"/>
                </a:cubicBezTo>
                <a:close/>
                <a:moveTo>
                  <a:pt x="206" y="107"/>
                </a:moveTo>
                <a:cubicBezTo>
                  <a:pt x="206" y="106"/>
                  <a:pt x="206" y="106"/>
                  <a:pt x="205" y="106"/>
                </a:cubicBezTo>
                <a:cubicBezTo>
                  <a:pt x="203" y="105"/>
                  <a:pt x="201" y="105"/>
                  <a:pt x="199" y="105"/>
                </a:cubicBezTo>
                <a:cubicBezTo>
                  <a:pt x="192" y="106"/>
                  <a:pt x="188" y="109"/>
                  <a:pt x="185" y="115"/>
                </a:cubicBezTo>
                <a:cubicBezTo>
                  <a:pt x="184" y="117"/>
                  <a:pt x="183" y="120"/>
                  <a:pt x="183" y="122"/>
                </a:cubicBezTo>
                <a:cubicBezTo>
                  <a:pt x="183" y="124"/>
                  <a:pt x="183" y="126"/>
                  <a:pt x="183" y="128"/>
                </a:cubicBezTo>
                <a:cubicBezTo>
                  <a:pt x="183" y="129"/>
                  <a:pt x="183" y="130"/>
                  <a:pt x="183" y="130"/>
                </a:cubicBezTo>
                <a:cubicBezTo>
                  <a:pt x="183" y="132"/>
                  <a:pt x="183" y="132"/>
                  <a:pt x="182" y="132"/>
                </a:cubicBezTo>
                <a:cubicBezTo>
                  <a:pt x="181" y="132"/>
                  <a:pt x="181" y="132"/>
                  <a:pt x="181" y="132"/>
                </a:cubicBezTo>
                <a:cubicBezTo>
                  <a:pt x="179" y="132"/>
                  <a:pt x="177" y="132"/>
                  <a:pt x="175" y="132"/>
                </a:cubicBezTo>
                <a:cubicBezTo>
                  <a:pt x="175" y="132"/>
                  <a:pt x="174" y="132"/>
                  <a:pt x="174" y="133"/>
                </a:cubicBezTo>
                <a:cubicBezTo>
                  <a:pt x="174" y="134"/>
                  <a:pt x="174" y="136"/>
                  <a:pt x="174" y="138"/>
                </a:cubicBezTo>
                <a:cubicBezTo>
                  <a:pt x="174" y="139"/>
                  <a:pt x="175" y="139"/>
                  <a:pt x="175" y="139"/>
                </a:cubicBezTo>
                <a:cubicBezTo>
                  <a:pt x="175" y="139"/>
                  <a:pt x="176" y="139"/>
                  <a:pt x="176" y="139"/>
                </a:cubicBezTo>
                <a:cubicBezTo>
                  <a:pt x="178" y="139"/>
                  <a:pt x="180" y="139"/>
                  <a:pt x="182" y="139"/>
                </a:cubicBezTo>
                <a:cubicBezTo>
                  <a:pt x="183" y="139"/>
                  <a:pt x="183" y="139"/>
                  <a:pt x="183" y="140"/>
                </a:cubicBezTo>
                <a:cubicBezTo>
                  <a:pt x="183" y="141"/>
                  <a:pt x="183" y="141"/>
                  <a:pt x="183" y="142"/>
                </a:cubicBezTo>
                <a:cubicBezTo>
                  <a:pt x="183" y="155"/>
                  <a:pt x="183" y="168"/>
                  <a:pt x="183" y="181"/>
                </a:cubicBezTo>
                <a:cubicBezTo>
                  <a:pt x="183" y="182"/>
                  <a:pt x="183" y="183"/>
                  <a:pt x="183" y="183"/>
                </a:cubicBezTo>
                <a:cubicBezTo>
                  <a:pt x="183" y="184"/>
                  <a:pt x="183" y="184"/>
                  <a:pt x="184" y="184"/>
                </a:cubicBezTo>
                <a:cubicBezTo>
                  <a:pt x="186" y="184"/>
                  <a:pt x="188" y="184"/>
                  <a:pt x="191" y="184"/>
                </a:cubicBezTo>
                <a:cubicBezTo>
                  <a:pt x="191" y="184"/>
                  <a:pt x="192" y="184"/>
                  <a:pt x="192" y="184"/>
                </a:cubicBezTo>
                <a:cubicBezTo>
                  <a:pt x="192" y="183"/>
                  <a:pt x="192" y="182"/>
                  <a:pt x="192" y="181"/>
                </a:cubicBezTo>
                <a:cubicBezTo>
                  <a:pt x="192" y="168"/>
                  <a:pt x="192" y="155"/>
                  <a:pt x="192" y="142"/>
                </a:cubicBezTo>
                <a:cubicBezTo>
                  <a:pt x="192" y="141"/>
                  <a:pt x="192" y="141"/>
                  <a:pt x="192" y="140"/>
                </a:cubicBezTo>
                <a:cubicBezTo>
                  <a:pt x="192" y="139"/>
                  <a:pt x="192" y="139"/>
                  <a:pt x="193" y="139"/>
                </a:cubicBezTo>
                <a:cubicBezTo>
                  <a:pt x="195" y="139"/>
                  <a:pt x="198" y="139"/>
                  <a:pt x="200" y="139"/>
                </a:cubicBezTo>
                <a:cubicBezTo>
                  <a:pt x="201" y="139"/>
                  <a:pt x="203" y="139"/>
                  <a:pt x="204" y="139"/>
                </a:cubicBezTo>
                <a:cubicBezTo>
                  <a:pt x="204" y="137"/>
                  <a:pt x="204" y="136"/>
                  <a:pt x="204" y="135"/>
                </a:cubicBezTo>
                <a:cubicBezTo>
                  <a:pt x="204" y="131"/>
                  <a:pt x="204" y="132"/>
                  <a:pt x="201" y="132"/>
                </a:cubicBezTo>
                <a:cubicBezTo>
                  <a:pt x="198" y="132"/>
                  <a:pt x="195" y="132"/>
                  <a:pt x="193" y="132"/>
                </a:cubicBezTo>
                <a:cubicBezTo>
                  <a:pt x="192" y="132"/>
                  <a:pt x="192" y="131"/>
                  <a:pt x="192" y="131"/>
                </a:cubicBezTo>
                <a:cubicBezTo>
                  <a:pt x="192" y="128"/>
                  <a:pt x="192" y="125"/>
                  <a:pt x="192" y="122"/>
                </a:cubicBezTo>
                <a:cubicBezTo>
                  <a:pt x="192" y="121"/>
                  <a:pt x="192" y="120"/>
                  <a:pt x="192" y="118"/>
                </a:cubicBezTo>
                <a:cubicBezTo>
                  <a:pt x="194" y="115"/>
                  <a:pt x="196" y="113"/>
                  <a:pt x="200" y="112"/>
                </a:cubicBezTo>
                <a:cubicBezTo>
                  <a:pt x="202" y="112"/>
                  <a:pt x="204" y="113"/>
                  <a:pt x="206" y="114"/>
                </a:cubicBezTo>
                <a:cubicBezTo>
                  <a:pt x="206" y="111"/>
                  <a:pt x="206" y="109"/>
                  <a:pt x="206" y="107"/>
                </a:cubicBezTo>
                <a:close/>
                <a:moveTo>
                  <a:pt x="522" y="69"/>
                </a:moveTo>
                <a:cubicBezTo>
                  <a:pt x="522" y="71"/>
                  <a:pt x="522" y="74"/>
                  <a:pt x="522" y="76"/>
                </a:cubicBezTo>
                <a:cubicBezTo>
                  <a:pt x="522" y="77"/>
                  <a:pt x="522" y="77"/>
                  <a:pt x="523" y="78"/>
                </a:cubicBezTo>
                <a:cubicBezTo>
                  <a:pt x="523" y="78"/>
                  <a:pt x="524" y="78"/>
                  <a:pt x="525" y="79"/>
                </a:cubicBezTo>
                <a:cubicBezTo>
                  <a:pt x="530" y="80"/>
                  <a:pt x="534" y="81"/>
                  <a:pt x="539" y="80"/>
                </a:cubicBezTo>
                <a:cubicBezTo>
                  <a:pt x="541" y="80"/>
                  <a:pt x="543" y="79"/>
                  <a:pt x="545" y="78"/>
                </a:cubicBezTo>
                <a:cubicBezTo>
                  <a:pt x="551" y="75"/>
                  <a:pt x="554" y="70"/>
                  <a:pt x="554" y="64"/>
                </a:cubicBezTo>
                <a:cubicBezTo>
                  <a:pt x="554" y="60"/>
                  <a:pt x="552" y="57"/>
                  <a:pt x="550" y="55"/>
                </a:cubicBezTo>
                <a:cubicBezTo>
                  <a:pt x="549" y="54"/>
                  <a:pt x="547" y="53"/>
                  <a:pt x="546" y="52"/>
                </a:cubicBezTo>
                <a:cubicBezTo>
                  <a:pt x="544" y="51"/>
                  <a:pt x="542" y="50"/>
                  <a:pt x="540" y="49"/>
                </a:cubicBezTo>
                <a:cubicBezTo>
                  <a:pt x="537" y="48"/>
                  <a:pt x="535" y="47"/>
                  <a:pt x="533" y="46"/>
                </a:cubicBezTo>
                <a:cubicBezTo>
                  <a:pt x="530" y="44"/>
                  <a:pt x="529" y="37"/>
                  <a:pt x="534" y="34"/>
                </a:cubicBezTo>
                <a:cubicBezTo>
                  <a:pt x="535" y="33"/>
                  <a:pt x="535" y="33"/>
                  <a:pt x="536" y="33"/>
                </a:cubicBezTo>
                <a:cubicBezTo>
                  <a:pt x="540" y="32"/>
                  <a:pt x="544" y="33"/>
                  <a:pt x="548" y="34"/>
                </a:cubicBezTo>
                <a:cubicBezTo>
                  <a:pt x="549" y="34"/>
                  <a:pt x="550" y="35"/>
                  <a:pt x="551" y="36"/>
                </a:cubicBezTo>
                <a:cubicBezTo>
                  <a:pt x="552" y="34"/>
                  <a:pt x="551" y="33"/>
                  <a:pt x="552" y="32"/>
                </a:cubicBezTo>
                <a:cubicBezTo>
                  <a:pt x="552" y="31"/>
                  <a:pt x="551" y="30"/>
                  <a:pt x="552" y="29"/>
                </a:cubicBezTo>
                <a:cubicBezTo>
                  <a:pt x="552" y="28"/>
                  <a:pt x="551" y="27"/>
                  <a:pt x="550" y="27"/>
                </a:cubicBezTo>
                <a:cubicBezTo>
                  <a:pt x="544" y="25"/>
                  <a:pt x="539" y="24"/>
                  <a:pt x="533" y="26"/>
                </a:cubicBezTo>
                <a:cubicBezTo>
                  <a:pt x="530" y="27"/>
                  <a:pt x="527" y="29"/>
                  <a:pt x="525" y="31"/>
                </a:cubicBezTo>
                <a:cubicBezTo>
                  <a:pt x="520" y="37"/>
                  <a:pt x="520" y="47"/>
                  <a:pt x="527" y="52"/>
                </a:cubicBezTo>
                <a:cubicBezTo>
                  <a:pt x="529" y="53"/>
                  <a:pt x="532" y="55"/>
                  <a:pt x="534" y="56"/>
                </a:cubicBezTo>
                <a:cubicBezTo>
                  <a:pt x="536" y="57"/>
                  <a:pt x="538" y="58"/>
                  <a:pt x="540" y="59"/>
                </a:cubicBezTo>
                <a:cubicBezTo>
                  <a:pt x="541" y="60"/>
                  <a:pt x="542" y="60"/>
                  <a:pt x="543" y="61"/>
                </a:cubicBezTo>
                <a:cubicBezTo>
                  <a:pt x="546" y="63"/>
                  <a:pt x="546" y="70"/>
                  <a:pt x="541" y="72"/>
                </a:cubicBezTo>
                <a:cubicBezTo>
                  <a:pt x="541" y="72"/>
                  <a:pt x="540" y="73"/>
                  <a:pt x="539" y="73"/>
                </a:cubicBezTo>
                <a:cubicBezTo>
                  <a:pt x="534" y="74"/>
                  <a:pt x="529" y="73"/>
                  <a:pt x="524" y="70"/>
                </a:cubicBezTo>
                <a:cubicBezTo>
                  <a:pt x="523" y="69"/>
                  <a:pt x="523" y="69"/>
                  <a:pt x="522" y="68"/>
                </a:cubicBezTo>
                <a:cubicBezTo>
                  <a:pt x="522" y="69"/>
                  <a:pt x="522" y="69"/>
                  <a:pt x="522" y="69"/>
                </a:cubicBezTo>
                <a:close/>
                <a:moveTo>
                  <a:pt x="249" y="76"/>
                </a:moveTo>
                <a:cubicBezTo>
                  <a:pt x="249" y="77"/>
                  <a:pt x="249" y="77"/>
                  <a:pt x="250" y="78"/>
                </a:cubicBezTo>
                <a:cubicBezTo>
                  <a:pt x="250" y="78"/>
                  <a:pt x="251" y="78"/>
                  <a:pt x="252" y="79"/>
                </a:cubicBezTo>
                <a:cubicBezTo>
                  <a:pt x="256" y="80"/>
                  <a:pt x="261" y="81"/>
                  <a:pt x="266" y="80"/>
                </a:cubicBezTo>
                <a:cubicBezTo>
                  <a:pt x="269" y="80"/>
                  <a:pt x="272" y="79"/>
                  <a:pt x="274" y="77"/>
                </a:cubicBezTo>
                <a:cubicBezTo>
                  <a:pt x="278" y="75"/>
                  <a:pt x="280" y="72"/>
                  <a:pt x="281" y="68"/>
                </a:cubicBezTo>
                <a:cubicBezTo>
                  <a:pt x="282" y="62"/>
                  <a:pt x="280" y="57"/>
                  <a:pt x="275" y="54"/>
                </a:cubicBezTo>
                <a:cubicBezTo>
                  <a:pt x="274" y="53"/>
                  <a:pt x="273" y="52"/>
                  <a:pt x="272" y="52"/>
                </a:cubicBezTo>
                <a:cubicBezTo>
                  <a:pt x="270" y="51"/>
                  <a:pt x="268" y="50"/>
                  <a:pt x="267" y="49"/>
                </a:cubicBezTo>
                <a:cubicBezTo>
                  <a:pt x="264" y="48"/>
                  <a:pt x="262" y="47"/>
                  <a:pt x="260" y="46"/>
                </a:cubicBezTo>
                <a:cubicBezTo>
                  <a:pt x="257" y="43"/>
                  <a:pt x="256" y="37"/>
                  <a:pt x="260" y="34"/>
                </a:cubicBezTo>
                <a:cubicBezTo>
                  <a:pt x="261" y="33"/>
                  <a:pt x="262" y="33"/>
                  <a:pt x="263" y="33"/>
                </a:cubicBezTo>
                <a:cubicBezTo>
                  <a:pt x="265" y="32"/>
                  <a:pt x="267" y="32"/>
                  <a:pt x="269" y="33"/>
                </a:cubicBezTo>
                <a:cubicBezTo>
                  <a:pt x="272" y="33"/>
                  <a:pt x="275" y="34"/>
                  <a:pt x="277" y="35"/>
                </a:cubicBezTo>
                <a:cubicBezTo>
                  <a:pt x="278" y="36"/>
                  <a:pt x="278" y="36"/>
                  <a:pt x="278" y="35"/>
                </a:cubicBezTo>
                <a:cubicBezTo>
                  <a:pt x="278" y="33"/>
                  <a:pt x="278" y="31"/>
                  <a:pt x="278" y="29"/>
                </a:cubicBezTo>
                <a:cubicBezTo>
                  <a:pt x="279" y="28"/>
                  <a:pt x="278" y="27"/>
                  <a:pt x="277" y="27"/>
                </a:cubicBezTo>
                <a:cubicBezTo>
                  <a:pt x="272" y="25"/>
                  <a:pt x="268" y="25"/>
                  <a:pt x="263" y="25"/>
                </a:cubicBezTo>
                <a:cubicBezTo>
                  <a:pt x="260" y="26"/>
                  <a:pt x="258" y="27"/>
                  <a:pt x="256" y="28"/>
                </a:cubicBezTo>
                <a:cubicBezTo>
                  <a:pt x="251" y="31"/>
                  <a:pt x="248" y="36"/>
                  <a:pt x="249" y="42"/>
                </a:cubicBezTo>
                <a:cubicBezTo>
                  <a:pt x="249" y="46"/>
                  <a:pt x="250" y="49"/>
                  <a:pt x="254" y="52"/>
                </a:cubicBezTo>
                <a:cubicBezTo>
                  <a:pt x="256" y="53"/>
                  <a:pt x="258" y="54"/>
                  <a:pt x="260" y="55"/>
                </a:cubicBezTo>
                <a:cubicBezTo>
                  <a:pt x="262" y="56"/>
                  <a:pt x="264" y="57"/>
                  <a:pt x="267" y="59"/>
                </a:cubicBezTo>
                <a:cubicBezTo>
                  <a:pt x="268" y="59"/>
                  <a:pt x="269" y="60"/>
                  <a:pt x="270" y="60"/>
                </a:cubicBezTo>
                <a:cubicBezTo>
                  <a:pt x="272" y="62"/>
                  <a:pt x="272" y="65"/>
                  <a:pt x="272" y="67"/>
                </a:cubicBezTo>
                <a:cubicBezTo>
                  <a:pt x="272" y="70"/>
                  <a:pt x="270" y="71"/>
                  <a:pt x="268" y="72"/>
                </a:cubicBezTo>
                <a:cubicBezTo>
                  <a:pt x="267" y="72"/>
                  <a:pt x="267" y="73"/>
                  <a:pt x="266" y="73"/>
                </a:cubicBezTo>
                <a:cubicBezTo>
                  <a:pt x="261" y="74"/>
                  <a:pt x="256" y="73"/>
                  <a:pt x="251" y="70"/>
                </a:cubicBezTo>
                <a:cubicBezTo>
                  <a:pt x="250" y="70"/>
                  <a:pt x="250" y="69"/>
                  <a:pt x="249" y="68"/>
                </a:cubicBezTo>
                <a:cubicBezTo>
                  <a:pt x="249" y="71"/>
                  <a:pt x="249" y="74"/>
                  <a:pt x="249" y="76"/>
                </a:cubicBezTo>
                <a:close/>
                <a:moveTo>
                  <a:pt x="934" y="11"/>
                </a:moveTo>
                <a:cubicBezTo>
                  <a:pt x="932" y="12"/>
                  <a:pt x="930" y="13"/>
                  <a:pt x="927" y="13"/>
                </a:cubicBezTo>
                <a:cubicBezTo>
                  <a:pt x="927" y="13"/>
                  <a:pt x="926" y="14"/>
                  <a:pt x="926" y="15"/>
                </a:cubicBezTo>
                <a:cubicBezTo>
                  <a:pt x="926" y="18"/>
                  <a:pt x="926" y="20"/>
                  <a:pt x="926" y="23"/>
                </a:cubicBezTo>
                <a:cubicBezTo>
                  <a:pt x="926" y="27"/>
                  <a:pt x="927" y="26"/>
                  <a:pt x="923" y="26"/>
                </a:cubicBezTo>
                <a:cubicBezTo>
                  <a:pt x="921" y="26"/>
                  <a:pt x="919" y="26"/>
                  <a:pt x="917" y="27"/>
                </a:cubicBezTo>
                <a:cubicBezTo>
                  <a:pt x="917" y="29"/>
                  <a:pt x="917" y="30"/>
                  <a:pt x="917" y="32"/>
                </a:cubicBezTo>
                <a:cubicBezTo>
                  <a:pt x="917" y="33"/>
                  <a:pt x="917" y="34"/>
                  <a:pt x="918" y="34"/>
                </a:cubicBezTo>
                <a:cubicBezTo>
                  <a:pt x="921" y="34"/>
                  <a:pt x="923" y="34"/>
                  <a:pt x="925" y="34"/>
                </a:cubicBezTo>
                <a:cubicBezTo>
                  <a:pt x="926" y="34"/>
                  <a:pt x="926" y="34"/>
                  <a:pt x="926" y="35"/>
                </a:cubicBezTo>
                <a:cubicBezTo>
                  <a:pt x="926" y="35"/>
                  <a:pt x="926" y="36"/>
                  <a:pt x="926" y="37"/>
                </a:cubicBezTo>
                <a:cubicBezTo>
                  <a:pt x="926" y="46"/>
                  <a:pt x="926" y="55"/>
                  <a:pt x="926" y="64"/>
                </a:cubicBezTo>
                <a:cubicBezTo>
                  <a:pt x="926" y="66"/>
                  <a:pt x="926" y="68"/>
                  <a:pt x="927" y="70"/>
                </a:cubicBezTo>
                <a:cubicBezTo>
                  <a:pt x="928" y="74"/>
                  <a:pt x="930" y="78"/>
                  <a:pt x="935" y="79"/>
                </a:cubicBezTo>
                <a:cubicBezTo>
                  <a:pt x="938" y="81"/>
                  <a:pt x="942" y="81"/>
                  <a:pt x="946" y="79"/>
                </a:cubicBezTo>
                <a:cubicBezTo>
                  <a:pt x="947" y="79"/>
                  <a:pt x="947" y="79"/>
                  <a:pt x="947" y="79"/>
                </a:cubicBezTo>
                <a:cubicBezTo>
                  <a:pt x="948" y="79"/>
                  <a:pt x="948" y="78"/>
                  <a:pt x="948" y="78"/>
                </a:cubicBezTo>
                <a:cubicBezTo>
                  <a:pt x="948" y="76"/>
                  <a:pt x="948" y="74"/>
                  <a:pt x="948" y="72"/>
                </a:cubicBezTo>
                <a:cubicBezTo>
                  <a:pt x="947" y="72"/>
                  <a:pt x="947" y="72"/>
                  <a:pt x="946" y="72"/>
                </a:cubicBezTo>
                <a:cubicBezTo>
                  <a:pt x="944" y="73"/>
                  <a:pt x="942" y="73"/>
                  <a:pt x="940" y="73"/>
                </a:cubicBezTo>
                <a:cubicBezTo>
                  <a:pt x="938" y="72"/>
                  <a:pt x="936" y="71"/>
                  <a:pt x="935" y="68"/>
                </a:cubicBezTo>
                <a:cubicBezTo>
                  <a:pt x="935" y="66"/>
                  <a:pt x="935" y="64"/>
                  <a:pt x="935" y="62"/>
                </a:cubicBezTo>
                <a:cubicBezTo>
                  <a:pt x="935" y="54"/>
                  <a:pt x="935" y="45"/>
                  <a:pt x="935" y="36"/>
                </a:cubicBezTo>
                <a:cubicBezTo>
                  <a:pt x="935" y="33"/>
                  <a:pt x="935" y="34"/>
                  <a:pt x="938" y="34"/>
                </a:cubicBezTo>
                <a:cubicBezTo>
                  <a:pt x="941" y="34"/>
                  <a:pt x="944" y="34"/>
                  <a:pt x="947" y="34"/>
                </a:cubicBezTo>
                <a:cubicBezTo>
                  <a:pt x="948" y="34"/>
                  <a:pt x="948" y="33"/>
                  <a:pt x="948" y="32"/>
                </a:cubicBezTo>
                <a:cubicBezTo>
                  <a:pt x="948" y="31"/>
                  <a:pt x="948" y="29"/>
                  <a:pt x="948" y="28"/>
                </a:cubicBezTo>
                <a:cubicBezTo>
                  <a:pt x="948" y="27"/>
                  <a:pt x="948" y="26"/>
                  <a:pt x="947" y="26"/>
                </a:cubicBezTo>
                <a:cubicBezTo>
                  <a:pt x="944" y="26"/>
                  <a:pt x="940" y="26"/>
                  <a:pt x="937" y="26"/>
                </a:cubicBezTo>
                <a:cubicBezTo>
                  <a:pt x="937" y="26"/>
                  <a:pt x="936" y="26"/>
                  <a:pt x="935" y="26"/>
                </a:cubicBezTo>
                <a:cubicBezTo>
                  <a:pt x="935" y="26"/>
                  <a:pt x="935" y="26"/>
                  <a:pt x="935" y="26"/>
                </a:cubicBezTo>
                <a:cubicBezTo>
                  <a:pt x="935" y="25"/>
                  <a:pt x="935" y="24"/>
                  <a:pt x="935" y="23"/>
                </a:cubicBezTo>
                <a:cubicBezTo>
                  <a:pt x="935" y="19"/>
                  <a:pt x="935" y="15"/>
                  <a:pt x="935" y="11"/>
                </a:cubicBezTo>
                <a:cubicBezTo>
                  <a:pt x="934" y="11"/>
                  <a:pt x="934" y="11"/>
                  <a:pt x="934" y="11"/>
                </a:cubicBezTo>
                <a:close/>
                <a:moveTo>
                  <a:pt x="452" y="177"/>
                </a:moveTo>
                <a:cubicBezTo>
                  <a:pt x="450" y="178"/>
                  <a:pt x="448" y="178"/>
                  <a:pt x="446" y="178"/>
                </a:cubicBezTo>
                <a:cubicBezTo>
                  <a:pt x="444" y="178"/>
                  <a:pt x="442" y="176"/>
                  <a:pt x="441" y="174"/>
                </a:cubicBezTo>
                <a:cubicBezTo>
                  <a:pt x="441" y="174"/>
                  <a:pt x="441" y="173"/>
                  <a:pt x="441" y="172"/>
                </a:cubicBezTo>
                <a:cubicBezTo>
                  <a:pt x="441" y="170"/>
                  <a:pt x="441" y="169"/>
                  <a:pt x="441" y="167"/>
                </a:cubicBezTo>
                <a:cubicBezTo>
                  <a:pt x="441" y="159"/>
                  <a:pt x="441" y="150"/>
                  <a:pt x="441" y="142"/>
                </a:cubicBezTo>
                <a:cubicBezTo>
                  <a:pt x="441" y="141"/>
                  <a:pt x="441" y="140"/>
                  <a:pt x="441" y="140"/>
                </a:cubicBezTo>
                <a:cubicBezTo>
                  <a:pt x="441" y="139"/>
                  <a:pt x="441" y="139"/>
                  <a:pt x="442" y="139"/>
                </a:cubicBezTo>
                <a:cubicBezTo>
                  <a:pt x="444" y="139"/>
                  <a:pt x="446" y="139"/>
                  <a:pt x="448" y="139"/>
                </a:cubicBezTo>
                <a:cubicBezTo>
                  <a:pt x="450" y="139"/>
                  <a:pt x="452" y="139"/>
                  <a:pt x="454" y="139"/>
                </a:cubicBezTo>
                <a:cubicBezTo>
                  <a:pt x="454" y="137"/>
                  <a:pt x="454" y="135"/>
                  <a:pt x="454" y="133"/>
                </a:cubicBezTo>
                <a:cubicBezTo>
                  <a:pt x="454" y="132"/>
                  <a:pt x="454" y="132"/>
                  <a:pt x="452" y="132"/>
                </a:cubicBezTo>
                <a:cubicBezTo>
                  <a:pt x="449" y="132"/>
                  <a:pt x="446" y="132"/>
                  <a:pt x="443" y="132"/>
                </a:cubicBezTo>
                <a:cubicBezTo>
                  <a:pt x="442" y="132"/>
                  <a:pt x="442" y="132"/>
                  <a:pt x="441" y="132"/>
                </a:cubicBezTo>
                <a:cubicBezTo>
                  <a:pt x="441" y="132"/>
                  <a:pt x="441" y="131"/>
                  <a:pt x="441" y="131"/>
                </a:cubicBezTo>
                <a:cubicBezTo>
                  <a:pt x="441" y="131"/>
                  <a:pt x="441" y="130"/>
                  <a:pt x="441" y="129"/>
                </a:cubicBezTo>
                <a:cubicBezTo>
                  <a:pt x="441" y="126"/>
                  <a:pt x="441" y="122"/>
                  <a:pt x="441" y="119"/>
                </a:cubicBezTo>
                <a:cubicBezTo>
                  <a:pt x="441" y="118"/>
                  <a:pt x="441" y="117"/>
                  <a:pt x="440" y="116"/>
                </a:cubicBezTo>
                <a:cubicBezTo>
                  <a:pt x="438" y="117"/>
                  <a:pt x="436" y="118"/>
                  <a:pt x="433" y="118"/>
                </a:cubicBezTo>
                <a:cubicBezTo>
                  <a:pt x="432" y="119"/>
                  <a:pt x="432" y="119"/>
                  <a:pt x="432" y="120"/>
                </a:cubicBezTo>
                <a:cubicBezTo>
                  <a:pt x="432" y="124"/>
                  <a:pt x="432" y="127"/>
                  <a:pt x="432" y="130"/>
                </a:cubicBezTo>
                <a:cubicBezTo>
                  <a:pt x="432" y="132"/>
                  <a:pt x="432" y="132"/>
                  <a:pt x="431" y="132"/>
                </a:cubicBezTo>
                <a:cubicBezTo>
                  <a:pt x="429" y="132"/>
                  <a:pt x="426" y="132"/>
                  <a:pt x="424" y="132"/>
                </a:cubicBezTo>
                <a:cubicBezTo>
                  <a:pt x="423" y="132"/>
                  <a:pt x="423" y="132"/>
                  <a:pt x="423" y="133"/>
                </a:cubicBezTo>
                <a:cubicBezTo>
                  <a:pt x="423" y="135"/>
                  <a:pt x="423" y="136"/>
                  <a:pt x="423" y="138"/>
                </a:cubicBezTo>
                <a:cubicBezTo>
                  <a:pt x="423" y="139"/>
                  <a:pt x="423" y="139"/>
                  <a:pt x="424" y="139"/>
                </a:cubicBezTo>
                <a:cubicBezTo>
                  <a:pt x="426" y="139"/>
                  <a:pt x="428" y="139"/>
                  <a:pt x="430" y="139"/>
                </a:cubicBezTo>
                <a:cubicBezTo>
                  <a:pt x="432" y="139"/>
                  <a:pt x="432" y="139"/>
                  <a:pt x="432" y="141"/>
                </a:cubicBezTo>
                <a:cubicBezTo>
                  <a:pt x="432" y="151"/>
                  <a:pt x="432" y="160"/>
                  <a:pt x="432" y="169"/>
                </a:cubicBezTo>
                <a:cubicBezTo>
                  <a:pt x="432" y="171"/>
                  <a:pt x="432" y="173"/>
                  <a:pt x="432" y="175"/>
                </a:cubicBezTo>
                <a:cubicBezTo>
                  <a:pt x="434" y="181"/>
                  <a:pt x="437" y="185"/>
                  <a:pt x="444" y="185"/>
                </a:cubicBezTo>
                <a:cubicBezTo>
                  <a:pt x="447" y="186"/>
                  <a:pt x="450" y="186"/>
                  <a:pt x="453" y="184"/>
                </a:cubicBezTo>
                <a:cubicBezTo>
                  <a:pt x="454" y="184"/>
                  <a:pt x="454" y="184"/>
                  <a:pt x="454" y="183"/>
                </a:cubicBezTo>
                <a:cubicBezTo>
                  <a:pt x="454" y="181"/>
                  <a:pt x="454" y="179"/>
                  <a:pt x="454" y="177"/>
                </a:cubicBezTo>
                <a:cubicBezTo>
                  <a:pt x="453" y="177"/>
                  <a:pt x="453" y="177"/>
                  <a:pt x="452" y="177"/>
                </a:cubicBezTo>
                <a:close/>
                <a:moveTo>
                  <a:pt x="151" y="70"/>
                </a:moveTo>
                <a:cubicBezTo>
                  <a:pt x="149" y="72"/>
                  <a:pt x="146" y="73"/>
                  <a:pt x="143" y="73"/>
                </a:cubicBezTo>
                <a:cubicBezTo>
                  <a:pt x="134" y="74"/>
                  <a:pt x="126" y="70"/>
                  <a:pt x="123" y="60"/>
                </a:cubicBezTo>
                <a:cubicBezTo>
                  <a:pt x="122" y="57"/>
                  <a:pt x="122" y="53"/>
                  <a:pt x="123" y="49"/>
                </a:cubicBezTo>
                <a:cubicBezTo>
                  <a:pt x="123" y="45"/>
                  <a:pt x="125" y="41"/>
                  <a:pt x="128" y="38"/>
                </a:cubicBezTo>
                <a:cubicBezTo>
                  <a:pt x="130" y="35"/>
                  <a:pt x="133" y="33"/>
                  <a:pt x="137" y="33"/>
                </a:cubicBezTo>
                <a:cubicBezTo>
                  <a:pt x="142" y="32"/>
                  <a:pt x="146" y="33"/>
                  <a:pt x="151" y="35"/>
                </a:cubicBezTo>
                <a:cubicBezTo>
                  <a:pt x="151" y="35"/>
                  <a:pt x="152" y="36"/>
                  <a:pt x="153" y="36"/>
                </a:cubicBezTo>
                <a:cubicBezTo>
                  <a:pt x="153" y="36"/>
                  <a:pt x="153" y="35"/>
                  <a:pt x="153" y="35"/>
                </a:cubicBezTo>
                <a:cubicBezTo>
                  <a:pt x="153" y="33"/>
                  <a:pt x="153" y="31"/>
                  <a:pt x="153" y="30"/>
                </a:cubicBezTo>
                <a:cubicBezTo>
                  <a:pt x="154" y="28"/>
                  <a:pt x="153" y="27"/>
                  <a:pt x="152" y="27"/>
                </a:cubicBezTo>
                <a:cubicBezTo>
                  <a:pt x="151" y="27"/>
                  <a:pt x="150" y="26"/>
                  <a:pt x="150" y="26"/>
                </a:cubicBezTo>
                <a:cubicBezTo>
                  <a:pt x="145" y="25"/>
                  <a:pt x="140" y="25"/>
                  <a:pt x="135" y="26"/>
                </a:cubicBezTo>
                <a:cubicBezTo>
                  <a:pt x="126" y="27"/>
                  <a:pt x="120" y="33"/>
                  <a:pt x="116" y="41"/>
                </a:cubicBezTo>
                <a:cubicBezTo>
                  <a:pt x="113" y="48"/>
                  <a:pt x="113" y="55"/>
                  <a:pt x="115" y="63"/>
                </a:cubicBezTo>
                <a:cubicBezTo>
                  <a:pt x="117" y="71"/>
                  <a:pt x="122" y="76"/>
                  <a:pt x="130" y="79"/>
                </a:cubicBezTo>
                <a:cubicBezTo>
                  <a:pt x="135" y="81"/>
                  <a:pt x="139" y="81"/>
                  <a:pt x="143" y="80"/>
                </a:cubicBezTo>
                <a:cubicBezTo>
                  <a:pt x="146" y="80"/>
                  <a:pt x="149" y="79"/>
                  <a:pt x="152" y="77"/>
                </a:cubicBezTo>
                <a:cubicBezTo>
                  <a:pt x="153" y="77"/>
                  <a:pt x="153" y="77"/>
                  <a:pt x="153" y="76"/>
                </a:cubicBezTo>
                <a:cubicBezTo>
                  <a:pt x="153" y="74"/>
                  <a:pt x="153" y="71"/>
                  <a:pt x="153" y="69"/>
                </a:cubicBezTo>
                <a:cubicBezTo>
                  <a:pt x="152" y="69"/>
                  <a:pt x="152" y="70"/>
                  <a:pt x="151" y="70"/>
                </a:cubicBezTo>
                <a:close/>
                <a:moveTo>
                  <a:pt x="586" y="72"/>
                </a:moveTo>
                <a:cubicBezTo>
                  <a:pt x="584" y="73"/>
                  <a:pt x="582" y="73"/>
                  <a:pt x="580" y="73"/>
                </a:cubicBezTo>
                <a:cubicBezTo>
                  <a:pt x="577" y="72"/>
                  <a:pt x="575" y="71"/>
                  <a:pt x="575" y="68"/>
                </a:cubicBezTo>
                <a:cubicBezTo>
                  <a:pt x="574" y="66"/>
                  <a:pt x="574" y="65"/>
                  <a:pt x="574" y="63"/>
                </a:cubicBezTo>
                <a:cubicBezTo>
                  <a:pt x="574" y="55"/>
                  <a:pt x="574" y="47"/>
                  <a:pt x="574" y="39"/>
                </a:cubicBezTo>
                <a:cubicBezTo>
                  <a:pt x="574" y="38"/>
                  <a:pt x="574" y="37"/>
                  <a:pt x="574" y="35"/>
                </a:cubicBezTo>
                <a:cubicBezTo>
                  <a:pt x="574" y="34"/>
                  <a:pt x="574" y="34"/>
                  <a:pt x="576" y="34"/>
                </a:cubicBezTo>
                <a:cubicBezTo>
                  <a:pt x="578" y="34"/>
                  <a:pt x="581" y="34"/>
                  <a:pt x="583" y="34"/>
                </a:cubicBezTo>
                <a:cubicBezTo>
                  <a:pt x="584" y="34"/>
                  <a:pt x="585" y="34"/>
                  <a:pt x="586" y="34"/>
                </a:cubicBezTo>
                <a:cubicBezTo>
                  <a:pt x="587" y="34"/>
                  <a:pt x="587" y="33"/>
                  <a:pt x="587" y="33"/>
                </a:cubicBezTo>
                <a:cubicBezTo>
                  <a:pt x="587" y="31"/>
                  <a:pt x="587" y="29"/>
                  <a:pt x="587" y="28"/>
                </a:cubicBezTo>
                <a:cubicBezTo>
                  <a:pt x="587" y="27"/>
                  <a:pt x="587" y="26"/>
                  <a:pt x="586" y="26"/>
                </a:cubicBezTo>
                <a:cubicBezTo>
                  <a:pt x="582" y="26"/>
                  <a:pt x="579" y="26"/>
                  <a:pt x="575" y="26"/>
                </a:cubicBezTo>
                <a:cubicBezTo>
                  <a:pt x="574" y="26"/>
                  <a:pt x="574" y="26"/>
                  <a:pt x="574" y="25"/>
                </a:cubicBezTo>
                <a:cubicBezTo>
                  <a:pt x="574" y="21"/>
                  <a:pt x="574" y="17"/>
                  <a:pt x="574" y="13"/>
                </a:cubicBezTo>
                <a:cubicBezTo>
                  <a:pt x="574" y="12"/>
                  <a:pt x="574" y="11"/>
                  <a:pt x="574" y="11"/>
                </a:cubicBezTo>
                <a:cubicBezTo>
                  <a:pt x="571" y="12"/>
                  <a:pt x="569" y="12"/>
                  <a:pt x="567" y="13"/>
                </a:cubicBezTo>
                <a:cubicBezTo>
                  <a:pt x="566" y="14"/>
                  <a:pt x="566" y="14"/>
                  <a:pt x="566" y="15"/>
                </a:cubicBezTo>
                <a:cubicBezTo>
                  <a:pt x="566" y="18"/>
                  <a:pt x="566" y="20"/>
                  <a:pt x="566" y="23"/>
                </a:cubicBezTo>
                <a:cubicBezTo>
                  <a:pt x="566" y="27"/>
                  <a:pt x="566" y="26"/>
                  <a:pt x="562" y="26"/>
                </a:cubicBezTo>
                <a:cubicBezTo>
                  <a:pt x="560" y="26"/>
                  <a:pt x="559" y="26"/>
                  <a:pt x="557" y="27"/>
                </a:cubicBezTo>
                <a:cubicBezTo>
                  <a:pt x="556" y="29"/>
                  <a:pt x="557" y="31"/>
                  <a:pt x="557" y="32"/>
                </a:cubicBezTo>
                <a:cubicBezTo>
                  <a:pt x="557" y="33"/>
                  <a:pt x="557" y="34"/>
                  <a:pt x="558" y="34"/>
                </a:cubicBezTo>
                <a:cubicBezTo>
                  <a:pt x="560" y="34"/>
                  <a:pt x="562" y="34"/>
                  <a:pt x="564" y="34"/>
                </a:cubicBezTo>
                <a:cubicBezTo>
                  <a:pt x="566" y="34"/>
                  <a:pt x="566" y="34"/>
                  <a:pt x="566" y="36"/>
                </a:cubicBezTo>
                <a:cubicBezTo>
                  <a:pt x="566" y="36"/>
                  <a:pt x="566" y="37"/>
                  <a:pt x="566" y="37"/>
                </a:cubicBezTo>
                <a:cubicBezTo>
                  <a:pt x="566" y="46"/>
                  <a:pt x="566" y="54"/>
                  <a:pt x="566" y="63"/>
                </a:cubicBezTo>
                <a:cubicBezTo>
                  <a:pt x="566" y="65"/>
                  <a:pt x="566" y="66"/>
                  <a:pt x="566" y="68"/>
                </a:cubicBezTo>
                <a:cubicBezTo>
                  <a:pt x="566" y="70"/>
                  <a:pt x="566" y="72"/>
                  <a:pt x="567" y="74"/>
                </a:cubicBezTo>
                <a:cubicBezTo>
                  <a:pt x="569" y="76"/>
                  <a:pt x="571" y="78"/>
                  <a:pt x="573" y="79"/>
                </a:cubicBezTo>
                <a:cubicBezTo>
                  <a:pt x="574" y="80"/>
                  <a:pt x="576" y="80"/>
                  <a:pt x="577" y="80"/>
                </a:cubicBezTo>
                <a:cubicBezTo>
                  <a:pt x="580" y="81"/>
                  <a:pt x="583" y="80"/>
                  <a:pt x="586" y="79"/>
                </a:cubicBezTo>
                <a:cubicBezTo>
                  <a:pt x="587" y="79"/>
                  <a:pt x="587" y="78"/>
                  <a:pt x="587" y="77"/>
                </a:cubicBezTo>
                <a:cubicBezTo>
                  <a:pt x="587" y="76"/>
                  <a:pt x="587" y="74"/>
                  <a:pt x="587" y="72"/>
                </a:cubicBezTo>
                <a:cubicBezTo>
                  <a:pt x="587" y="72"/>
                  <a:pt x="586" y="72"/>
                  <a:pt x="586" y="72"/>
                </a:cubicBezTo>
                <a:close/>
                <a:moveTo>
                  <a:pt x="1189" y="7"/>
                </a:moveTo>
                <a:cubicBezTo>
                  <a:pt x="1189" y="6"/>
                  <a:pt x="1189" y="5"/>
                  <a:pt x="1189" y="4"/>
                </a:cubicBezTo>
                <a:cubicBezTo>
                  <a:pt x="1189" y="4"/>
                  <a:pt x="1189" y="4"/>
                  <a:pt x="1189" y="4"/>
                </a:cubicBezTo>
                <a:cubicBezTo>
                  <a:pt x="1187" y="4"/>
                  <a:pt x="1186" y="4"/>
                  <a:pt x="1185" y="5"/>
                </a:cubicBezTo>
                <a:cubicBezTo>
                  <a:pt x="1184" y="6"/>
                  <a:pt x="1182" y="7"/>
                  <a:pt x="1181" y="8"/>
                </a:cubicBezTo>
                <a:cubicBezTo>
                  <a:pt x="1176" y="11"/>
                  <a:pt x="1171" y="13"/>
                  <a:pt x="1165" y="15"/>
                </a:cubicBezTo>
                <a:cubicBezTo>
                  <a:pt x="1164" y="15"/>
                  <a:pt x="1164" y="16"/>
                  <a:pt x="1164" y="17"/>
                </a:cubicBezTo>
                <a:cubicBezTo>
                  <a:pt x="1164" y="19"/>
                  <a:pt x="1164" y="21"/>
                  <a:pt x="1164" y="23"/>
                </a:cubicBezTo>
                <a:cubicBezTo>
                  <a:pt x="1164" y="24"/>
                  <a:pt x="1164" y="24"/>
                  <a:pt x="1165" y="24"/>
                </a:cubicBezTo>
                <a:cubicBezTo>
                  <a:pt x="1170" y="22"/>
                  <a:pt x="1175" y="20"/>
                  <a:pt x="1180" y="17"/>
                </a:cubicBezTo>
                <a:cubicBezTo>
                  <a:pt x="1180" y="16"/>
                  <a:pt x="1180" y="16"/>
                  <a:pt x="1181" y="16"/>
                </a:cubicBezTo>
                <a:cubicBezTo>
                  <a:pt x="1181" y="16"/>
                  <a:pt x="1181" y="17"/>
                  <a:pt x="1181" y="17"/>
                </a:cubicBezTo>
                <a:cubicBezTo>
                  <a:pt x="1181" y="18"/>
                  <a:pt x="1181" y="18"/>
                  <a:pt x="1181" y="19"/>
                </a:cubicBezTo>
                <a:cubicBezTo>
                  <a:pt x="1181" y="38"/>
                  <a:pt x="1181" y="57"/>
                  <a:pt x="1181" y="76"/>
                </a:cubicBezTo>
                <a:cubicBezTo>
                  <a:pt x="1181" y="76"/>
                  <a:pt x="1181" y="77"/>
                  <a:pt x="1181" y="78"/>
                </a:cubicBezTo>
                <a:cubicBezTo>
                  <a:pt x="1181" y="79"/>
                  <a:pt x="1181" y="79"/>
                  <a:pt x="1182" y="79"/>
                </a:cubicBezTo>
                <a:cubicBezTo>
                  <a:pt x="1184" y="79"/>
                  <a:pt x="1185" y="79"/>
                  <a:pt x="1187" y="79"/>
                </a:cubicBezTo>
                <a:cubicBezTo>
                  <a:pt x="1189" y="79"/>
                  <a:pt x="1189" y="79"/>
                  <a:pt x="1189" y="77"/>
                </a:cubicBezTo>
                <a:cubicBezTo>
                  <a:pt x="1189" y="65"/>
                  <a:pt x="1189" y="53"/>
                  <a:pt x="1189" y="41"/>
                </a:cubicBezTo>
                <a:cubicBezTo>
                  <a:pt x="1189" y="30"/>
                  <a:pt x="1189" y="18"/>
                  <a:pt x="1189" y="7"/>
                </a:cubicBezTo>
                <a:close/>
                <a:moveTo>
                  <a:pt x="983" y="141"/>
                </a:moveTo>
                <a:cubicBezTo>
                  <a:pt x="983" y="139"/>
                  <a:pt x="983" y="137"/>
                  <a:pt x="983" y="135"/>
                </a:cubicBezTo>
                <a:cubicBezTo>
                  <a:pt x="983" y="134"/>
                  <a:pt x="983" y="133"/>
                  <a:pt x="983" y="133"/>
                </a:cubicBezTo>
                <a:cubicBezTo>
                  <a:pt x="983" y="132"/>
                  <a:pt x="983" y="132"/>
                  <a:pt x="982" y="132"/>
                </a:cubicBezTo>
                <a:cubicBezTo>
                  <a:pt x="981" y="132"/>
                  <a:pt x="979" y="132"/>
                  <a:pt x="978" y="132"/>
                </a:cubicBezTo>
                <a:cubicBezTo>
                  <a:pt x="975" y="132"/>
                  <a:pt x="975" y="131"/>
                  <a:pt x="975" y="134"/>
                </a:cubicBezTo>
                <a:cubicBezTo>
                  <a:pt x="975" y="150"/>
                  <a:pt x="975" y="166"/>
                  <a:pt x="975" y="182"/>
                </a:cubicBezTo>
                <a:cubicBezTo>
                  <a:pt x="975" y="182"/>
                  <a:pt x="975" y="183"/>
                  <a:pt x="975" y="183"/>
                </a:cubicBezTo>
                <a:cubicBezTo>
                  <a:pt x="975" y="184"/>
                  <a:pt x="975" y="184"/>
                  <a:pt x="976" y="184"/>
                </a:cubicBezTo>
                <a:cubicBezTo>
                  <a:pt x="978" y="184"/>
                  <a:pt x="980" y="184"/>
                  <a:pt x="983" y="184"/>
                </a:cubicBezTo>
                <a:cubicBezTo>
                  <a:pt x="983" y="184"/>
                  <a:pt x="983" y="184"/>
                  <a:pt x="983" y="183"/>
                </a:cubicBezTo>
                <a:cubicBezTo>
                  <a:pt x="983" y="183"/>
                  <a:pt x="983" y="182"/>
                  <a:pt x="983" y="181"/>
                </a:cubicBezTo>
                <a:cubicBezTo>
                  <a:pt x="983" y="174"/>
                  <a:pt x="983" y="166"/>
                  <a:pt x="983" y="159"/>
                </a:cubicBezTo>
                <a:cubicBezTo>
                  <a:pt x="983" y="156"/>
                  <a:pt x="984" y="154"/>
                  <a:pt x="984" y="151"/>
                </a:cubicBezTo>
                <a:cubicBezTo>
                  <a:pt x="985" y="148"/>
                  <a:pt x="986" y="145"/>
                  <a:pt x="988" y="142"/>
                </a:cubicBezTo>
                <a:cubicBezTo>
                  <a:pt x="990" y="140"/>
                  <a:pt x="992" y="139"/>
                  <a:pt x="994" y="139"/>
                </a:cubicBezTo>
                <a:cubicBezTo>
                  <a:pt x="997" y="138"/>
                  <a:pt x="999" y="139"/>
                  <a:pt x="1001" y="139"/>
                </a:cubicBezTo>
                <a:cubicBezTo>
                  <a:pt x="1002" y="140"/>
                  <a:pt x="1002" y="140"/>
                  <a:pt x="1002" y="140"/>
                </a:cubicBezTo>
                <a:cubicBezTo>
                  <a:pt x="1002" y="137"/>
                  <a:pt x="1002" y="135"/>
                  <a:pt x="1002" y="132"/>
                </a:cubicBezTo>
                <a:cubicBezTo>
                  <a:pt x="1002" y="132"/>
                  <a:pt x="1002" y="131"/>
                  <a:pt x="1002" y="131"/>
                </a:cubicBezTo>
                <a:cubicBezTo>
                  <a:pt x="996" y="130"/>
                  <a:pt x="992" y="131"/>
                  <a:pt x="988" y="135"/>
                </a:cubicBezTo>
                <a:cubicBezTo>
                  <a:pt x="987" y="136"/>
                  <a:pt x="986" y="138"/>
                  <a:pt x="985" y="139"/>
                </a:cubicBezTo>
                <a:cubicBezTo>
                  <a:pt x="985" y="140"/>
                  <a:pt x="984" y="141"/>
                  <a:pt x="984" y="141"/>
                </a:cubicBezTo>
                <a:cubicBezTo>
                  <a:pt x="984" y="141"/>
                  <a:pt x="984" y="141"/>
                  <a:pt x="983" y="141"/>
                </a:cubicBezTo>
                <a:close/>
                <a:moveTo>
                  <a:pt x="163" y="29"/>
                </a:moveTo>
                <a:cubicBezTo>
                  <a:pt x="163" y="45"/>
                  <a:pt x="163" y="61"/>
                  <a:pt x="163" y="76"/>
                </a:cubicBezTo>
                <a:cubicBezTo>
                  <a:pt x="163" y="77"/>
                  <a:pt x="163" y="77"/>
                  <a:pt x="163" y="78"/>
                </a:cubicBezTo>
                <a:cubicBezTo>
                  <a:pt x="163" y="79"/>
                  <a:pt x="163" y="79"/>
                  <a:pt x="164" y="79"/>
                </a:cubicBezTo>
                <a:cubicBezTo>
                  <a:pt x="166" y="79"/>
                  <a:pt x="168" y="79"/>
                  <a:pt x="170" y="79"/>
                </a:cubicBezTo>
                <a:cubicBezTo>
                  <a:pt x="171" y="79"/>
                  <a:pt x="171" y="79"/>
                  <a:pt x="171" y="78"/>
                </a:cubicBezTo>
                <a:cubicBezTo>
                  <a:pt x="171" y="77"/>
                  <a:pt x="171" y="77"/>
                  <a:pt x="171" y="76"/>
                </a:cubicBezTo>
                <a:cubicBezTo>
                  <a:pt x="171" y="68"/>
                  <a:pt x="171" y="60"/>
                  <a:pt x="171" y="52"/>
                </a:cubicBezTo>
                <a:cubicBezTo>
                  <a:pt x="171" y="50"/>
                  <a:pt x="171" y="48"/>
                  <a:pt x="172" y="46"/>
                </a:cubicBezTo>
                <a:cubicBezTo>
                  <a:pt x="172" y="43"/>
                  <a:pt x="174" y="40"/>
                  <a:pt x="176" y="37"/>
                </a:cubicBezTo>
                <a:cubicBezTo>
                  <a:pt x="178" y="35"/>
                  <a:pt x="180" y="34"/>
                  <a:pt x="182" y="33"/>
                </a:cubicBezTo>
                <a:cubicBezTo>
                  <a:pt x="185" y="33"/>
                  <a:pt x="187" y="33"/>
                  <a:pt x="189" y="34"/>
                </a:cubicBezTo>
                <a:cubicBezTo>
                  <a:pt x="189" y="34"/>
                  <a:pt x="190" y="35"/>
                  <a:pt x="190" y="34"/>
                </a:cubicBezTo>
                <a:cubicBezTo>
                  <a:pt x="190" y="32"/>
                  <a:pt x="190" y="30"/>
                  <a:pt x="190" y="28"/>
                </a:cubicBezTo>
                <a:cubicBezTo>
                  <a:pt x="190" y="26"/>
                  <a:pt x="190" y="26"/>
                  <a:pt x="188" y="26"/>
                </a:cubicBezTo>
                <a:cubicBezTo>
                  <a:pt x="187" y="26"/>
                  <a:pt x="187" y="26"/>
                  <a:pt x="186" y="26"/>
                </a:cubicBezTo>
                <a:cubicBezTo>
                  <a:pt x="182" y="25"/>
                  <a:pt x="178" y="27"/>
                  <a:pt x="175" y="30"/>
                </a:cubicBezTo>
                <a:cubicBezTo>
                  <a:pt x="174" y="31"/>
                  <a:pt x="173" y="33"/>
                  <a:pt x="172" y="35"/>
                </a:cubicBezTo>
                <a:cubicBezTo>
                  <a:pt x="172" y="36"/>
                  <a:pt x="172" y="36"/>
                  <a:pt x="171" y="36"/>
                </a:cubicBezTo>
                <a:cubicBezTo>
                  <a:pt x="171" y="35"/>
                  <a:pt x="171" y="34"/>
                  <a:pt x="171" y="33"/>
                </a:cubicBezTo>
                <a:cubicBezTo>
                  <a:pt x="171" y="31"/>
                  <a:pt x="171" y="29"/>
                  <a:pt x="171" y="27"/>
                </a:cubicBezTo>
                <a:cubicBezTo>
                  <a:pt x="171" y="27"/>
                  <a:pt x="171" y="26"/>
                  <a:pt x="170" y="26"/>
                </a:cubicBezTo>
                <a:cubicBezTo>
                  <a:pt x="168" y="26"/>
                  <a:pt x="165" y="26"/>
                  <a:pt x="163" y="26"/>
                </a:cubicBezTo>
                <a:cubicBezTo>
                  <a:pt x="162" y="27"/>
                  <a:pt x="163" y="28"/>
                  <a:pt x="163" y="29"/>
                </a:cubicBezTo>
                <a:close/>
                <a:moveTo>
                  <a:pt x="355" y="133"/>
                </a:moveTo>
                <a:cubicBezTo>
                  <a:pt x="355" y="132"/>
                  <a:pt x="354" y="132"/>
                  <a:pt x="354" y="132"/>
                </a:cubicBezTo>
                <a:cubicBezTo>
                  <a:pt x="352" y="132"/>
                  <a:pt x="350" y="132"/>
                  <a:pt x="348" y="132"/>
                </a:cubicBezTo>
                <a:cubicBezTo>
                  <a:pt x="346" y="132"/>
                  <a:pt x="346" y="132"/>
                  <a:pt x="346" y="133"/>
                </a:cubicBezTo>
                <a:cubicBezTo>
                  <a:pt x="346" y="133"/>
                  <a:pt x="346" y="134"/>
                  <a:pt x="346" y="134"/>
                </a:cubicBezTo>
                <a:cubicBezTo>
                  <a:pt x="346" y="150"/>
                  <a:pt x="346" y="166"/>
                  <a:pt x="346" y="182"/>
                </a:cubicBezTo>
                <a:cubicBezTo>
                  <a:pt x="346" y="183"/>
                  <a:pt x="346" y="183"/>
                  <a:pt x="346" y="184"/>
                </a:cubicBezTo>
                <a:cubicBezTo>
                  <a:pt x="346" y="184"/>
                  <a:pt x="347" y="184"/>
                  <a:pt x="347" y="184"/>
                </a:cubicBezTo>
                <a:cubicBezTo>
                  <a:pt x="349" y="184"/>
                  <a:pt x="352" y="184"/>
                  <a:pt x="354" y="184"/>
                </a:cubicBezTo>
                <a:cubicBezTo>
                  <a:pt x="354" y="184"/>
                  <a:pt x="355" y="184"/>
                  <a:pt x="355" y="183"/>
                </a:cubicBezTo>
                <a:cubicBezTo>
                  <a:pt x="355" y="183"/>
                  <a:pt x="355" y="182"/>
                  <a:pt x="355" y="181"/>
                </a:cubicBezTo>
                <a:cubicBezTo>
                  <a:pt x="355" y="174"/>
                  <a:pt x="355" y="166"/>
                  <a:pt x="355" y="158"/>
                </a:cubicBezTo>
                <a:cubicBezTo>
                  <a:pt x="355" y="156"/>
                  <a:pt x="355" y="154"/>
                  <a:pt x="355" y="152"/>
                </a:cubicBezTo>
                <a:cubicBezTo>
                  <a:pt x="356" y="149"/>
                  <a:pt x="357" y="145"/>
                  <a:pt x="359" y="143"/>
                </a:cubicBezTo>
                <a:cubicBezTo>
                  <a:pt x="361" y="140"/>
                  <a:pt x="364" y="138"/>
                  <a:pt x="368" y="139"/>
                </a:cubicBezTo>
                <a:cubicBezTo>
                  <a:pt x="369" y="139"/>
                  <a:pt x="371" y="139"/>
                  <a:pt x="372" y="139"/>
                </a:cubicBezTo>
                <a:cubicBezTo>
                  <a:pt x="373" y="140"/>
                  <a:pt x="373" y="140"/>
                  <a:pt x="374" y="140"/>
                </a:cubicBezTo>
                <a:cubicBezTo>
                  <a:pt x="374" y="137"/>
                  <a:pt x="374" y="135"/>
                  <a:pt x="374" y="132"/>
                </a:cubicBezTo>
                <a:cubicBezTo>
                  <a:pt x="374" y="132"/>
                  <a:pt x="373" y="131"/>
                  <a:pt x="373" y="131"/>
                </a:cubicBezTo>
                <a:cubicBezTo>
                  <a:pt x="367" y="130"/>
                  <a:pt x="362" y="131"/>
                  <a:pt x="358" y="136"/>
                </a:cubicBezTo>
                <a:cubicBezTo>
                  <a:pt x="357" y="137"/>
                  <a:pt x="356" y="139"/>
                  <a:pt x="356" y="140"/>
                </a:cubicBezTo>
                <a:cubicBezTo>
                  <a:pt x="356" y="141"/>
                  <a:pt x="355" y="141"/>
                  <a:pt x="355" y="141"/>
                </a:cubicBezTo>
                <a:cubicBezTo>
                  <a:pt x="355" y="138"/>
                  <a:pt x="355" y="136"/>
                  <a:pt x="355" y="133"/>
                </a:cubicBezTo>
                <a:close/>
                <a:moveTo>
                  <a:pt x="1015" y="33"/>
                </a:moveTo>
                <a:cubicBezTo>
                  <a:pt x="1015" y="31"/>
                  <a:pt x="1015" y="29"/>
                  <a:pt x="1015" y="27"/>
                </a:cubicBezTo>
                <a:cubicBezTo>
                  <a:pt x="1015" y="27"/>
                  <a:pt x="1015" y="26"/>
                  <a:pt x="1014" y="26"/>
                </a:cubicBezTo>
                <a:cubicBezTo>
                  <a:pt x="1013" y="26"/>
                  <a:pt x="1011" y="26"/>
                  <a:pt x="1009" y="26"/>
                </a:cubicBezTo>
                <a:cubicBezTo>
                  <a:pt x="1007" y="26"/>
                  <a:pt x="1007" y="26"/>
                  <a:pt x="1007" y="29"/>
                </a:cubicBezTo>
                <a:cubicBezTo>
                  <a:pt x="1007" y="45"/>
                  <a:pt x="1007" y="61"/>
                  <a:pt x="1007" y="77"/>
                </a:cubicBezTo>
                <a:cubicBezTo>
                  <a:pt x="1007" y="77"/>
                  <a:pt x="1007" y="78"/>
                  <a:pt x="1007" y="78"/>
                </a:cubicBezTo>
                <a:cubicBezTo>
                  <a:pt x="1007" y="79"/>
                  <a:pt x="1007" y="79"/>
                  <a:pt x="1008" y="79"/>
                </a:cubicBezTo>
                <a:cubicBezTo>
                  <a:pt x="1010" y="79"/>
                  <a:pt x="1012" y="79"/>
                  <a:pt x="1014" y="79"/>
                </a:cubicBezTo>
                <a:cubicBezTo>
                  <a:pt x="1015" y="79"/>
                  <a:pt x="1015" y="79"/>
                  <a:pt x="1015" y="78"/>
                </a:cubicBezTo>
                <a:cubicBezTo>
                  <a:pt x="1015" y="77"/>
                  <a:pt x="1015" y="77"/>
                  <a:pt x="1015" y="76"/>
                </a:cubicBezTo>
                <a:cubicBezTo>
                  <a:pt x="1015" y="69"/>
                  <a:pt x="1015" y="61"/>
                  <a:pt x="1015" y="54"/>
                </a:cubicBezTo>
                <a:cubicBezTo>
                  <a:pt x="1015" y="51"/>
                  <a:pt x="1015" y="49"/>
                  <a:pt x="1016" y="47"/>
                </a:cubicBezTo>
                <a:cubicBezTo>
                  <a:pt x="1016" y="43"/>
                  <a:pt x="1017" y="40"/>
                  <a:pt x="1020" y="37"/>
                </a:cubicBezTo>
                <a:cubicBezTo>
                  <a:pt x="1021" y="35"/>
                  <a:pt x="1023" y="34"/>
                  <a:pt x="1026" y="33"/>
                </a:cubicBezTo>
                <a:cubicBezTo>
                  <a:pt x="1028" y="33"/>
                  <a:pt x="1031" y="33"/>
                  <a:pt x="1033" y="34"/>
                </a:cubicBezTo>
                <a:cubicBezTo>
                  <a:pt x="1033" y="34"/>
                  <a:pt x="1034" y="35"/>
                  <a:pt x="1034" y="34"/>
                </a:cubicBezTo>
                <a:cubicBezTo>
                  <a:pt x="1034" y="32"/>
                  <a:pt x="1034" y="30"/>
                  <a:pt x="1034" y="27"/>
                </a:cubicBezTo>
                <a:cubicBezTo>
                  <a:pt x="1034" y="26"/>
                  <a:pt x="1034" y="26"/>
                  <a:pt x="1033" y="26"/>
                </a:cubicBezTo>
                <a:cubicBezTo>
                  <a:pt x="1028" y="25"/>
                  <a:pt x="1023" y="26"/>
                  <a:pt x="1019" y="31"/>
                </a:cubicBezTo>
                <a:cubicBezTo>
                  <a:pt x="1018" y="32"/>
                  <a:pt x="1017" y="33"/>
                  <a:pt x="1016" y="35"/>
                </a:cubicBezTo>
                <a:cubicBezTo>
                  <a:pt x="1016" y="35"/>
                  <a:pt x="1016" y="36"/>
                  <a:pt x="1015" y="36"/>
                </a:cubicBezTo>
                <a:cubicBezTo>
                  <a:pt x="1015" y="35"/>
                  <a:pt x="1015" y="34"/>
                  <a:pt x="1015" y="33"/>
                </a:cubicBezTo>
                <a:close/>
                <a:moveTo>
                  <a:pt x="462" y="178"/>
                </a:moveTo>
                <a:cubicBezTo>
                  <a:pt x="462" y="180"/>
                  <a:pt x="461" y="182"/>
                  <a:pt x="462" y="184"/>
                </a:cubicBezTo>
                <a:cubicBezTo>
                  <a:pt x="464" y="185"/>
                  <a:pt x="466" y="184"/>
                  <a:pt x="469" y="184"/>
                </a:cubicBezTo>
                <a:cubicBezTo>
                  <a:pt x="469" y="184"/>
                  <a:pt x="469" y="184"/>
                  <a:pt x="469" y="184"/>
                </a:cubicBezTo>
                <a:cubicBezTo>
                  <a:pt x="470" y="184"/>
                  <a:pt x="470" y="184"/>
                  <a:pt x="470" y="183"/>
                </a:cubicBezTo>
                <a:cubicBezTo>
                  <a:pt x="470" y="183"/>
                  <a:pt x="470" y="182"/>
                  <a:pt x="470" y="181"/>
                </a:cubicBezTo>
                <a:cubicBezTo>
                  <a:pt x="470" y="167"/>
                  <a:pt x="470" y="153"/>
                  <a:pt x="470" y="139"/>
                </a:cubicBezTo>
                <a:cubicBezTo>
                  <a:pt x="470" y="136"/>
                  <a:pt x="471" y="134"/>
                  <a:pt x="470" y="132"/>
                </a:cubicBezTo>
                <a:cubicBezTo>
                  <a:pt x="467" y="131"/>
                  <a:pt x="465" y="132"/>
                  <a:pt x="463" y="132"/>
                </a:cubicBezTo>
                <a:cubicBezTo>
                  <a:pt x="463" y="132"/>
                  <a:pt x="463" y="132"/>
                  <a:pt x="463" y="132"/>
                </a:cubicBezTo>
                <a:cubicBezTo>
                  <a:pt x="462" y="132"/>
                  <a:pt x="462" y="132"/>
                  <a:pt x="462" y="133"/>
                </a:cubicBezTo>
                <a:cubicBezTo>
                  <a:pt x="462" y="133"/>
                  <a:pt x="462" y="134"/>
                  <a:pt x="462" y="135"/>
                </a:cubicBezTo>
                <a:cubicBezTo>
                  <a:pt x="462" y="143"/>
                  <a:pt x="462" y="150"/>
                  <a:pt x="462" y="158"/>
                </a:cubicBezTo>
                <a:cubicBezTo>
                  <a:pt x="462" y="165"/>
                  <a:pt x="462" y="171"/>
                  <a:pt x="462" y="178"/>
                </a:cubicBezTo>
                <a:close/>
                <a:moveTo>
                  <a:pt x="210" y="135"/>
                </a:moveTo>
                <a:cubicBezTo>
                  <a:pt x="210" y="149"/>
                  <a:pt x="210" y="164"/>
                  <a:pt x="210" y="178"/>
                </a:cubicBezTo>
                <a:cubicBezTo>
                  <a:pt x="210" y="180"/>
                  <a:pt x="210" y="181"/>
                  <a:pt x="210" y="183"/>
                </a:cubicBezTo>
                <a:cubicBezTo>
                  <a:pt x="210" y="184"/>
                  <a:pt x="210" y="184"/>
                  <a:pt x="211" y="184"/>
                </a:cubicBezTo>
                <a:cubicBezTo>
                  <a:pt x="213" y="184"/>
                  <a:pt x="214" y="184"/>
                  <a:pt x="216" y="184"/>
                </a:cubicBezTo>
                <a:cubicBezTo>
                  <a:pt x="218" y="184"/>
                  <a:pt x="218" y="184"/>
                  <a:pt x="218" y="182"/>
                </a:cubicBezTo>
                <a:cubicBezTo>
                  <a:pt x="218" y="166"/>
                  <a:pt x="218" y="150"/>
                  <a:pt x="218" y="134"/>
                </a:cubicBezTo>
                <a:cubicBezTo>
                  <a:pt x="218" y="133"/>
                  <a:pt x="218" y="133"/>
                  <a:pt x="218" y="133"/>
                </a:cubicBezTo>
                <a:cubicBezTo>
                  <a:pt x="218" y="132"/>
                  <a:pt x="218" y="132"/>
                  <a:pt x="217" y="132"/>
                </a:cubicBezTo>
                <a:cubicBezTo>
                  <a:pt x="215" y="132"/>
                  <a:pt x="212" y="132"/>
                  <a:pt x="210" y="132"/>
                </a:cubicBezTo>
                <a:cubicBezTo>
                  <a:pt x="209" y="133"/>
                  <a:pt x="210" y="134"/>
                  <a:pt x="210" y="135"/>
                </a:cubicBezTo>
                <a:close/>
                <a:moveTo>
                  <a:pt x="96" y="76"/>
                </a:moveTo>
                <a:cubicBezTo>
                  <a:pt x="96" y="77"/>
                  <a:pt x="96" y="78"/>
                  <a:pt x="96" y="78"/>
                </a:cubicBezTo>
                <a:cubicBezTo>
                  <a:pt x="96" y="79"/>
                  <a:pt x="96" y="79"/>
                  <a:pt x="96" y="79"/>
                </a:cubicBezTo>
                <a:cubicBezTo>
                  <a:pt x="99" y="79"/>
                  <a:pt x="101" y="79"/>
                  <a:pt x="103" y="79"/>
                </a:cubicBezTo>
                <a:cubicBezTo>
                  <a:pt x="104" y="79"/>
                  <a:pt x="104" y="79"/>
                  <a:pt x="104" y="78"/>
                </a:cubicBezTo>
                <a:cubicBezTo>
                  <a:pt x="104" y="77"/>
                  <a:pt x="104" y="77"/>
                  <a:pt x="104" y="76"/>
                </a:cubicBezTo>
                <a:cubicBezTo>
                  <a:pt x="104" y="62"/>
                  <a:pt x="104" y="47"/>
                  <a:pt x="104" y="33"/>
                </a:cubicBezTo>
                <a:cubicBezTo>
                  <a:pt x="104" y="31"/>
                  <a:pt x="104" y="29"/>
                  <a:pt x="104" y="27"/>
                </a:cubicBezTo>
                <a:cubicBezTo>
                  <a:pt x="102" y="26"/>
                  <a:pt x="99" y="27"/>
                  <a:pt x="97" y="26"/>
                </a:cubicBezTo>
                <a:cubicBezTo>
                  <a:pt x="97" y="26"/>
                  <a:pt x="97" y="26"/>
                  <a:pt x="96" y="26"/>
                </a:cubicBezTo>
                <a:cubicBezTo>
                  <a:pt x="96" y="26"/>
                  <a:pt x="96" y="27"/>
                  <a:pt x="96" y="27"/>
                </a:cubicBezTo>
                <a:cubicBezTo>
                  <a:pt x="96" y="28"/>
                  <a:pt x="96" y="29"/>
                  <a:pt x="96" y="29"/>
                </a:cubicBezTo>
                <a:cubicBezTo>
                  <a:pt x="96" y="37"/>
                  <a:pt x="96" y="45"/>
                  <a:pt x="96" y="52"/>
                </a:cubicBezTo>
                <a:cubicBezTo>
                  <a:pt x="96" y="60"/>
                  <a:pt x="96" y="68"/>
                  <a:pt x="96" y="76"/>
                </a:cubicBezTo>
                <a:close/>
                <a:moveTo>
                  <a:pt x="94" y="8"/>
                </a:moveTo>
                <a:cubicBezTo>
                  <a:pt x="94" y="11"/>
                  <a:pt x="97" y="13"/>
                  <a:pt x="100" y="13"/>
                </a:cubicBezTo>
                <a:cubicBezTo>
                  <a:pt x="103" y="13"/>
                  <a:pt x="105" y="11"/>
                  <a:pt x="106" y="8"/>
                </a:cubicBezTo>
                <a:cubicBezTo>
                  <a:pt x="106" y="5"/>
                  <a:pt x="103" y="2"/>
                  <a:pt x="100" y="2"/>
                </a:cubicBezTo>
                <a:cubicBezTo>
                  <a:pt x="97" y="2"/>
                  <a:pt x="94" y="5"/>
                  <a:pt x="94" y="8"/>
                </a:cubicBezTo>
                <a:close/>
                <a:moveTo>
                  <a:pt x="208" y="113"/>
                </a:moveTo>
                <a:cubicBezTo>
                  <a:pt x="208" y="116"/>
                  <a:pt x="211" y="118"/>
                  <a:pt x="214" y="118"/>
                </a:cubicBezTo>
                <a:cubicBezTo>
                  <a:pt x="217" y="119"/>
                  <a:pt x="220" y="116"/>
                  <a:pt x="220" y="113"/>
                </a:cubicBezTo>
                <a:cubicBezTo>
                  <a:pt x="220" y="110"/>
                  <a:pt x="217" y="107"/>
                  <a:pt x="214" y="107"/>
                </a:cubicBezTo>
                <a:cubicBezTo>
                  <a:pt x="211" y="107"/>
                  <a:pt x="208" y="110"/>
                  <a:pt x="208" y="113"/>
                </a:cubicBezTo>
                <a:close/>
                <a:moveTo>
                  <a:pt x="466" y="107"/>
                </a:moveTo>
                <a:cubicBezTo>
                  <a:pt x="463" y="107"/>
                  <a:pt x="460" y="110"/>
                  <a:pt x="460" y="113"/>
                </a:cubicBezTo>
                <a:cubicBezTo>
                  <a:pt x="460" y="116"/>
                  <a:pt x="463" y="118"/>
                  <a:pt x="466" y="118"/>
                </a:cubicBezTo>
                <a:cubicBezTo>
                  <a:pt x="469" y="118"/>
                  <a:pt x="472" y="116"/>
                  <a:pt x="472" y="113"/>
                </a:cubicBezTo>
                <a:cubicBezTo>
                  <a:pt x="472" y="110"/>
                  <a:pt x="469" y="107"/>
                  <a:pt x="466" y="107"/>
                </a:cubicBezTo>
                <a:close/>
                <a:moveTo>
                  <a:pt x="268" y="157"/>
                </a:moveTo>
                <a:cubicBezTo>
                  <a:pt x="268" y="156"/>
                  <a:pt x="268" y="154"/>
                  <a:pt x="268" y="152"/>
                </a:cubicBezTo>
                <a:cubicBezTo>
                  <a:pt x="268" y="151"/>
                  <a:pt x="268" y="150"/>
                  <a:pt x="267" y="149"/>
                </a:cubicBezTo>
                <a:cubicBezTo>
                  <a:pt x="266" y="143"/>
                  <a:pt x="261" y="139"/>
                  <a:pt x="255" y="138"/>
                </a:cubicBezTo>
                <a:cubicBezTo>
                  <a:pt x="249" y="137"/>
                  <a:pt x="244" y="139"/>
                  <a:pt x="240" y="144"/>
                </a:cubicBezTo>
                <a:cubicBezTo>
                  <a:pt x="239" y="146"/>
                  <a:pt x="238" y="148"/>
                  <a:pt x="238" y="149"/>
                </a:cubicBezTo>
                <a:cubicBezTo>
                  <a:pt x="236" y="154"/>
                  <a:pt x="236" y="159"/>
                  <a:pt x="237" y="164"/>
                </a:cubicBezTo>
                <a:cubicBezTo>
                  <a:pt x="237" y="167"/>
                  <a:pt x="238" y="169"/>
                  <a:pt x="239" y="171"/>
                </a:cubicBezTo>
                <a:cubicBezTo>
                  <a:pt x="245" y="181"/>
                  <a:pt x="257" y="180"/>
                  <a:pt x="262" y="175"/>
                </a:cubicBezTo>
                <a:cubicBezTo>
                  <a:pt x="266" y="171"/>
                  <a:pt x="267" y="167"/>
                  <a:pt x="268" y="163"/>
                </a:cubicBezTo>
                <a:cubicBezTo>
                  <a:pt x="268" y="161"/>
                  <a:pt x="268" y="159"/>
                  <a:pt x="268" y="157"/>
                </a:cubicBezTo>
                <a:cubicBezTo>
                  <a:pt x="268" y="157"/>
                  <a:pt x="268" y="157"/>
                  <a:pt x="268" y="157"/>
                </a:cubicBezTo>
                <a:close/>
                <a:moveTo>
                  <a:pt x="902" y="150"/>
                </a:moveTo>
                <a:cubicBezTo>
                  <a:pt x="900" y="144"/>
                  <a:pt x="897" y="140"/>
                  <a:pt x="891" y="138"/>
                </a:cubicBezTo>
                <a:cubicBezTo>
                  <a:pt x="884" y="136"/>
                  <a:pt x="877" y="139"/>
                  <a:pt x="873" y="146"/>
                </a:cubicBezTo>
                <a:cubicBezTo>
                  <a:pt x="873" y="147"/>
                  <a:pt x="872" y="149"/>
                  <a:pt x="872" y="150"/>
                </a:cubicBezTo>
                <a:cubicBezTo>
                  <a:pt x="871" y="154"/>
                  <a:pt x="870" y="158"/>
                  <a:pt x="871" y="162"/>
                </a:cubicBezTo>
                <a:cubicBezTo>
                  <a:pt x="871" y="166"/>
                  <a:pt x="872" y="169"/>
                  <a:pt x="874" y="172"/>
                </a:cubicBezTo>
                <a:cubicBezTo>
                  <a:pt x="876" y="175"/>
                  <a:pt x="878" y="177"/>
                  <a:pt x="881" y="178"/>
                </a:cubicBezTo>
                <a:cubicBezTo>
                  <a:pt x="887" y="180"/>
                  <a:pt x="894" y="178"/>
                  <a:pt x="898" y="173"/>
                </a:cubicBezTo>
                <a:cubicBezTo>
                  <a:pt x="900" y="170"/>
                  <a:pt x="901" y="168"/>
                  <a:pt x="902" y="165"/>
                </a:cubicBezTo>
                <a:cubicBezTo>
                  <a:pt x="902" y="162"/>
                  <a:pt x="902" y="160"/>
                  <a:pt x="902" y="157"/>
                </a:cubicBezTo>
                <a:cubicBezTo>
                  <a:pt x="902" y="155"/>
                  <a:pt x="902" y="152"/>
                  <a:pt x="902" y="150"/>
                </a:cubicBezTo>
                <a:close/>
                <a:moveTo>
                  <a:pt x="1298" y="13"/>
                </a:moveTo>
                <a:cubicBezTo>
                  <a:pt x="1296" y="13"/>
                  <a:pt x="1294" y="13"/>
                  <a:pt x="1292" y="13"/>
                </a:cubicBezTo>
                <a:cubicBezTo>
                  <a:pt x="1290" y="13"/>
                  <a:pt x="1290" y="13"/>
                  <a:pt x="1290" y="15"/>
                </a:cubicBezTo>
                <a:cubicBezTo>
                  <a:pt x="1290" y="17"/>
                  <a:pt x="1290" y="19"/>
                  <a:pt x="1290" y="22"/>
                </a:cubicBezTo>
                <a:cubicBezTo>
                  <a:pt x="1290" y="27"/>
                  <a:pt x="1290" y="33"/>
                  <a:pt x="1290" y="39"/>
                </a:cubicBezTo>
                <a:cubicBezTo>
                  <a:pt x="1290" y="40"/>
                  <a:pt x="1290" y="40"/>
                  <a:pt x="1291" y="40"/>
                </a:cubicBezTo>
                <a:cubicBezTo>
                  <a:pt x="1295" y="40"/>
                  <a:pt x="1299" y="40"/>
                  <a:pt x="1303" y="40"/>
                </a:cubicBezTo>
                <a:cubicBezTo>
                  <a:pt x="1304" y="40"/>
                  <a:pt x="1305" y="40"/>
                  <a:pt x="1306" y="39"/>
                </a:cubicBezTo>
                <a:cubicBezTo>
                  <a:pt x="1312" y="38"/>
                  <a:pt x="1318" y="33"/>
                  <a:pt x="1317" y="24"/>
                </a:cubicBezTo>
                <a:cubicBezTo>
                  <a:pt x="1316" y="19"/>
                  <a:pt x="1314" y="16"/>
                  <a:pt x="1309" y="14"/>
                </a:cubicBezTo>
                <a:cubicBezTo>
                  <a:pt x="1307" y="14"/>
                  <a:pt x="1305" y="13"/>
                  <a:pt x="1304" y="13"/>
                </a:cubicBezTo>
                <a:cubicBezTo>
                  <a:pt x="1302" y="13"/>
                  <a:pt x="1300" y="13"/>
                  <a:pt x="1298" y="13"/>
                </a:cubicBezTo>
                <a:cubicBezTo>
                  <a:pt x="1298" y="13"/>
                  <a:pt x="1298" y="13"/>
                  <a:pt x="1298" y="13"/>
                </a:cubicBezTo>
                <a:close/>
                <a:moveTo>
                  <a:pt x="1150" y="38"/>
                </a:moveTo>
                <a:cubicBezTo>
                  <a:pt x="1150" y="33"/>
                  <a:pt x="1149" y="28"/>
                  <a:pt x="1148" y="23"/>
                </a:cubicBezTo>
                <a:cubicBezTo>
                  <a:pt x="1147" y="21"/>
                  <a:pt x="1146" y="19"/>
                  <a:pt x="1145" y="17"/>
                </a:cubicBezTo>
                <a:cubicBezTo>
                  <a:pt x="1140" y="9"/>
                  <a:pt x="1130" y="10"/>
                  <a:pt x="1125" y="16"/>
                </a:cubicBezTo>
                <a:cubicBezTo>
                  <a:pt x="1124" y="17"/>
                  <a:pt x="1123" y="19"/>
                  <a:pt x="1123" y="21"/>
                </a:cubicBezTo>
                <a:cubicBezTo>
                  <a:pt x="1121" y="24"/>
                  <a:pt x="1120" y="28"/>
                  <a:pt x="1120" y="31"/>
                </a:cubicBezTo>
                <a:cubicBezTo>
                  <a:pt x="1119" y="37"/>
                  <a:pt x="1119" y="43"/>
                  <a:pt x="1119" y="49"/>
                </a:cubicBezTo>
                <a:cubicBezTo>
                  <a:pt x="1120" y="54"/>
                  <a:pt x="1120" y="58"/>
                  <a:pt x="1122" y="62"/>
                </a:cubicBezTo>
                <a:cubicBezTo>
                  <a:pt x="1122" y="64"/>
                  <a:pt x="1123" y="66"/>
                  <a:pt x="1125" y="68"/>
                </a:cubicBezTo>
                <a:cubicBezTo>
                  <a:pt x="1126" y="70"/>
                  <a:pt x="1129" y="72"/>
                  <a:pt x="1131" y="73"/>
                </a:cubicBezTo>
                <a:cubicBezTo>
                  <a:pt x="1137" y="74"/>
                  <a:pt x="1142" y="72"/>
                  <a:pt x="1145" y="67"/>
                </a:cubicBezTo>
                <a:cubicBezTo>
                  <a:pt x="1147" y="64"/>
                  <a:pt x="1148" y="62"/>
                  <a:pt x="1148" y="59"/>
                </a:cubicBezTo>
                <a:cubicBezTo>
                  <a:pt x="1150" y="54"/>
                  <a:pt x="1150" y="48"/>
                  <a:pt x="1150" y="42"/>
                </a:cubicBezTo>
                <a:cubicBezTo>
                  <a:pt x="1150" y="41"/>
                  <a:pt x="1150" y="40"/>
                  <a:pt x="1150" y="38"/>
                </a:cubicBezTo>
                <a:close/>
                <a:moveTo>
                  <a:pt x="627" y="40"/>
                </a:moveTo>
                <a:cubicBezTo>
                  <a:pt x="625" y="36"/>
                  <a:pt x="623" y="34"/>
                  <a:pt x="620" y="33"/>
                </a:cubicBezTo>
                <a:cubicBezTo>
                  <a:pt x="614" y="31"/>
                  <a:pt x="609" y="33"/>
                  <a:pt x="605" y="37"/>
                </a:cubicBezTo>
                <a:cubicBezTo>
                  <a:pt x="603" y="39"/>
                  <a:pt x="601" y="43"/>
                  <a:pt x="600" y="46"/>
                </a:cubicBezTo>
                <a:cubicBezTo>
                  <a:pt x="600" y="46"/>
                  <a:pt x="600" y="47"/>
                  <a:pt x="600" y="47"/>
                </a:cubicBezTo>
                <a:cubicBezTo>
                  <a:pt x="603" y="48"/>
                  <a:pt x="626" y="48"/>
                  <a:pt x="628" y="47"/>
                </a:cubicBezTo>
                <a:cubicBezTo>
                  <a:pt x="628" y="45"/>
                  <a:pt x="628" y="42"/>
                  <a:pt x="627" y="40"/>
                </a:cubicBezTo>
                <a:close/>
                <a:moveTo>
                  <a:pt x="848" y="39"/>
                </a:moveTo>
                <a:cubicBezTo>
                  <a:pt x="846" y="36"/>
                  <a:pt x="844" y="34"/>
                  <a:pt x="842" y="33"/>
                </a:cubicBezTo>
                <a:cubicBezTo>
                  <a:pt x="836" y="31"/>
                  <a:pt x="832" y="32"/>
                  <a:pt x="827" y="36"/>
                </a:cubicBezTo>
                <a:cubicBezTo>
                  <a:pt x="825" y="38"/>
                  <a:pt x="823" y="41"/>
                  <a:pt x="822" y="44"/>
                </a:cubicBezTo>
                <a:cubicBezTo>
                  <a:pt x="822" y="45"/>
                  <a:pt x="821" y="46"/>
                  <a:pt x="821" y="47"/>
                </a:cubicBezTo>
                <a:cubicBezTo>
                  <a:pt x="824" y="48"/>
                  <a:pt x="847" y="48"/>
                  <a:pt x="850" y="47"/>
                </a:cubicBezTo>
                <a:cubicBezTo>
                  <a:pt x="850" y="44"/>
                  <a:pt x="849" y="41"/>
                  <a:pt x="848" y="39"/>
                </a:cubicBezTo>
                <a:close/>
                <a:moveTo>
                  <a:pt x="956" y="144"/>
                </a:moveTo>
                <a:cubicBezTo>
                  <a:pt x="954" y="142"/>
                  <a:pt x="952" y="140"/>
                  <a:pt x="950" y="139"/>
                </a:cubicBezTo>
                <a:cubicBezTo>
                  <a:pt x="945" y="137"/>
                  <a:pt x="941" y="137"/>
                  <a:pt x="936" y="140"/>
                </a:cubicBezTo>
                <a:cubicBezTo>
                  <a:pt x="932" y="143"/>
                  <a:pt x="930" y="148"/>
                  <a:pt x="929" y="153"/>
                </a:cubicBezTo>
                <a:cubicBezTo>
                  <a:pt x="938" y="153"/>
                  <a:pt x="948" y="153"/>
                  <a:pt x="957" y="153"/>
                </a:cubicBezTo>
                <a:cubicBezTo>
                  <a:pt x="957" y="150"/>
                  <a:pt x="957" y="147"/>
                  <a:pt x="956" y="144"/>
                </a:cubicBezTo>
                <a:close/>
                <a:moveTo>
                  <a:pt x="986" y="37"/>
                </a:moveTo>
                <a:cubicBezTo>
                  <a:pt x="985" y="35"/>
                  <a:pt x="983" y="34"/>
                  <a:pt x="980" y="33"/>
                </a:cubicBezTo>
                <a:cubicBezTo>
                  <a:pt x="975" y="31"/>
                  <a:pt x="969" y="33"/>
                  <a:pt x="965" y="37"/>
                </a:cubicBezTo>
                <a:cubicBezTo>
                  <a:pt x="963" y="40"/>
                  <a:pt x="962" y="43"/>
                  <a:pt x="961" y="46"/>
                </a:cubicBezTo>
                <a:cubicBezTo>
                  <a:pt x="961" y="46"/>
                  <a:pt x="961" y="47"/>
                  <a:pt x="961" y="47"/>
                </a:cubicBezTo>
                <a:cubicBezTo>
                  <a:pt x="965" y="48"/>
                  <a:pt x="987" y="48"/>
                  <a:pt x="989" y="47"/>
                </a:cubicBezTo>
                <a:cubicBezTo>
                  <a:pt x="989" y="44"/>
                  <a:pt x="988" y="40"/>
                  <a:pt x="986" y="37"/>
                </a:cubicBezTo>
                <a:close/>
                <a:moveTo>
                  <a:pt x="844" y="158"/>
                </a:moveTo>
                <a:cubicBezTo>
                  <a:pt x="840" y="158"/>
                  <a:pt x="835" y="159"/>
                  <a:pt x="831" y="160"/>
                </a:cubicBezTo>
                <a:cubicBezTo>
                  <a:pt x="830" y="160"/>
                  <a:pt x="828" y="160"/>
                  <a:pt x="826" y="161"/>
                </a:cubicBezTo>
                <a:cubicBezTo>
                  <a:pt x="823" y="162"/>
                  <a:pt x="821" y="164"/>
                  <a:pt x="820" y="168"/>
                </a:cubicBezTo>
                <a:cubicBezTo>
                  <a:pt x="820" y="173"/>
                  <a:pt x="823" y="177"/>
                  <a:pt x="827" y="178"/>
                </a:cubicBezTo>
                <a:cubicBezTo>
                  <a:pt x="835" y="180"/>
                  <a:pt x="842" y="176"/>
                  <a:pt x="844" y="168"/>
                </a:cubicBezTo>
                <a:cubicBezTo>
                  <a:pt x="845" y="166"/>
                  <a:pt x="845" y="161"/>
                  <a:pt x="845" y="158"/>
                </a:cubicBezTo>
                <a:cubicBezTo>
                  <a:pt x="844" y="158"/>
                  <a:pt x="844" y="158"/>
                  <a:pt x="844" y="158"/>
                </a:cubicBezTo>
                <a:close/>
                <a:moveTo>
                  <a:pt x="200" y="61"/>
                </a:moveTo>
                <a:cubicBezTo>
                  <a:pt x="202" y="67"/>
                  <a:pt x="206" y="71"/>
                  <a:pt x="212" y="73"/>
                </a:cubicBezTo>
                <a:cubicBezTo>
                  <a:pt x="215" y="73"/>
                  <a:pt x="219" y="73"/>
                  <a:pt x="222" y="73"/>
                </a:cubicBezTo>
                <a:cubicBezTo>
                  <a:pt x="226" y="71"/>
                  <a:pt x="229" y="69"/>
                  <a:pt x="231" y="66"/>
                </a:cubicBezTo>
                <a:cubicBezTo>
                  <a:pt x="232" y="64"/>
                  <a:pt x="232" y="62"/>
                  <a:pt x="233" y="61"/>
                </a:cubicBezTo>
                <a:cubicBezTo>
                  <a:pt x="234" y="56"/>
                  <a:pt x="234" y="51"/>
                  <a:pt x="233" y="46"/>
                </a:cubicBezTo>
                <a:cubicBezTo>
                  <a:pt x="233" y="44"/>
                  <a:pt x="232" y="42"/>
                  <a:pt x="231" y="40"/>
                </a:cubicBezTo>
                <a:cubicBezTo>
                  <a:pt x="229" y="37"/>
                  <a:pt x="226" y="34"/>
                  <a:pt x="223" y="33"/>
                </a:cubicBezTo>
                <a:cubicBezTo>
                  <a:pt x="219" y="32"/>
                  <a:pt x="215" y="32"/>
                  <a:pt x="211" y="33"/>
                </a:cubicBezTo>
                <a:cubicBezTo>
                  <a:pt x="206" y="35"/>
                  <a:pt x="202" y="39"/>
                  <a:pt x="201" y="44"/>
                </a:cubicBezTo>
                <a:cubicBezTo>
                  <a:pt x="200" y="47"/>
                  <a:pt x="199" y="50"/>
                  <a:pt x="199" y="53"/>
                </a:cubicBezTo>
                <a:cubicBezTo>
                  <a:pt x="199" y="55"/>
                  <a:pt x="199" y="58"/>
                  <a:pt x="200" y="61"/>
                </a:cubicBezTo>
                <a:close/>
                <a:moveTo>
                  <a:pt x="408" y="159"/>
                </a:moveTo>
                <a:cubicBezTo>
                  <a:pt x="408" y="158"/>
                  <a:pt x="408" y="158"/>
                  <a:pt x="408" y="158"/>
                </a:cubicBezTo>
                <a:cubicBezTo>
                  <a:pt x="407" y="158"/>
                  <a:pt x="407" y="158"/>
                  <a:pt x="407" y="158"/>
                </a:cubicBezTo>
                <a:cubicBezTo>
                  <a:pt x="403" y="159"/>
                  <a:pt x="399" y="159"/>
                  <a:pt x="395" y="160"/>
                </a:cubicBezTo>
                <a:cubicBezTo>
                  <a:pt x="393" y="160"/>
                  <a:pt x="391" y="160"/>
                  <a:pt x="389" y="161"/>
                </a:cubicBezTo>
                <a:cubicBezTo>
                  <a:pt x="387" y="162"/>
                  <a:pt x="386" y="163"/>
                  <a:pt x="385" y="164"/>
                </a:cubicBezTo>
                <a:cubicBezTo>
                  <a:pt x="384" y="167"/>
                  <a:pt x="383" y="171"/>
                  <a:pt x="385" y="174"/>
                </a:cubicBezTo>
                <a:cubicBezTo>
                  <a:pt x="386" y="176"/>
                  <a:pt x="388" y="178"/>
                  <a:pt x="391" y="178"/>
                </a:cubicBezTo>
                <a:cubicBezTo>
                  <a:pt x="398" y="180"/>
                  <a:pt x="405" y="176"/>
                  <a:pt x="407" y="169"/>
                </a:cubicBezTo>
                <a:cubicBezTo>
                  <a:pt x="408" y="166"/>
                  <a:pt x="408" y="164"/>
                  <a:pt x="408" y="161"/>
                </a:cubicBezTo>
                <a:cubicBezTo>
                  <a:pt x="408" y="160"/>
                  <a:pt x="408" y="160"/>
                  <a:pt x="408" y="159"/>
                </a:cubicBezTo>
                <a:close/>
                <a:moveTo>
                  <a:pt x="71" y="163"/>
                </a:moveTo>
                <a:cubicBezTo>
                  <a:pt x="71" y="164"/>
                  <a:pt x="72" y="165"/>
                  <a:pt x="72" y="166"/>
                </a:cubicBezTo>
                <a:cubicBezTo>
                  <a:pt x="74" y="172"/>
                  <a:pt x="77" y="176"/>
                  <a:pt x="83" y="178"/>
                </a:cubicBezTo>
                <a:cubicBezTo>
                  <a:pt x="87" y="179"/>
                  <a:pt x="90" y="179"/>
                  <a:pt x="94" y="178"/>
                </a:cubicBezTo>
                <a:cubicBezTo>
                  <a:pt x="97" y="177"/>
                  <a:pt x="100" y="175"/>
                  <a:pt x="102" y="171"/>
                </a:cubicBezTo>
                <a:cubicBezTo>
                  <a:pt x="103" y="170"/>
                  <a:pt x="104" y="168"/>
                  <a:pt x="104" y="166"/>
                </a:cubicBezTo>
                <a:cubicBezTo>
                  <a:pt x="106" y="161"/>
                  <a:pt x="106" y="157"/>
                  <a:pt x="105" y="152"/>
                </a:cubicBezTo>
                <a:cubicBezTo>
                  <a:pt x="105" y="150"/>
                  <a:pt x="104" y="148"/>
                  <a:pt x="103" y="146"/>
                </a:cubicBezTo>
                <a:cubicBezTo>
                  <a:pt x="101" y="142"/>
                  <a:pt x="97" y="139"/>
                  <a:pt x="93" y="138"/>
                </a:cubicBezTo>
                <a:cubicBezTo>
                  <a:pt x="91" y="138"/>
                  <a:pt x="90" y="138"/>
                  <a:pt x="88" y="138"/>
                </a:cubicBezTo>
                <a:cubicBezTo>
                  <a:pt x="80" y="138"/>
                  <a:pt x="75" y="142"/>
                  <a:pt x="72" y="149"/>
                </a:cubicBezTo>
                <a:cubicBezTo>
                  <a:pt x="71" y="152"/>
                  <a:pt x="71" y="155"/>
                  <a:pt x="71" y="159"/>
                </a:cubicBezTo>
                <a:cubicBezTo>
                  <a:pt x="71" y="160"/>
                  <a:pt x="71" y="162"/>
                  <a:pt x="71" y="163"/>
                </a:cubicBezTo>
                <a:close/>
                <a:moveTo>
                  <a:pt x="329" y="49"/>
                </a:moveTo>
                <a:cubicBezTo>
                  <a:pt x="329" y="47"/>
                  <a:pt x="328" y="44"/>
                  <a:pt x="327" y="41"/>
                </a:cubicBezTo>
                <a:cubicBezTo>
                  <a:pt x="325" y="37"/>
                  <a:pt x="322" y="34"/>
                  <a:pt x="318" y="33"/>
                </a:cubicBezTo>
                <a:cubicBezTo>
                  <a:pt x="314" y="32"/>
                  <a:pt x="310" y="32"/>
                  <a:pt x="306" y="33"/>
                </a:cubicBezTo>
                <a:cubicBezTo>
                  <a:pt x="301" y="35"/>
                  <a:pt x="297" y="39"/>
                  <a:pt x="296" y="44"/>
                </a:cubicBezTo>
                <a:cubicBezTo>
                  <a:pt x="294" y="48"/>
                  <a:pt x="294" y="53"/>
                  <a:pt x="295" y="57"/>
                </a:cubicBezTo>
                <a:cubicBezTo>
                  <a:pt x="295" y="59"/>
                  <a:pt x="295" y="61"/>
                  <a:pt x="296" y="63"/>
                </a:cubicBezTo>
                <a:cubicBezTo>
                  <a:pt x="298" y="67"/>
                  <a:pt x="301" y="71"/>
                  <a:pt x="306" y="72"/>
                </a:cubicBezTo>
                <a:cubicBezTo>
                  <a:pt x="310" y="74"/>
                  <a:pt x="314" y="74"/>
                  <a:pt x="318" y="72"/>
                </a:cubicBezTo>
                <a:cubicBezTo>
                  <a:pt x="321" y="71"/>
                  <a:pt x="324" y="69"/>
                  <a:pt x="325" y="67"/>
                </a:cubicBezTo>
                <a:cubicBezTo>
                  <a:pt x="327" y="65"/>
                  <a:pt x="327" y="63"/>
                  <a:pt x="328" y="62"/>
                </a:cubicBezTo>
                <a:cubicBezTo>
                  <a:pt x="329" y="59"/>
                  <a:pt x="329" y="56"/>
                  <a:pt x="329" y="53"/>
                </a:cubicBezTo>
                <a:cubicBezTo>
                  <a:pt x="329" y="52"/>
                  <a:pt x="329" y="51"/>
                  <a:pt x="329" y="49"/>
                </a:cubicBezTo>
                <a:close/>
                <a:moveTo>
                  <a:pt x="523" y="152"/>
                </a:moveTo>
                <a:cubicBezTo>
                  <a:pt x="522" y="150"/>
                  <a:pt x="522" y="148"/>
                  <a:pt x="520" y="146"/>
                </a:cubicBezTo>
                <a:cubicBezTo>
                  <a:pt x="518" y="142"/>
                  <a:pt x="515" y="139"/>
                  <a:pt x="510" y="138"/>
                </a:cubicBezTo>
                <a:cubicBezTo>
                  <a:pt x="509" y="138"/>
                  <a:pt x="507" y="138"/>
                  <a:pt x="505" y="138"/>
                </a:cubicBezTo>
                <a:cubicBezTo>
                  <a:pt x="498" y="138"/>
                  <a:pt x="492" y="142"/>
                  <a:pt x="490" y="149"/>
                </a:cubicBezTo>
                <a:cubicBezTo>
                  <a:pt x="488" y="154"/>
                  <a:pt x="488" y="159"/>
                  <a:pt x="489" y="165"/>
                </a:cubicBezTo>
                <a:cubicBezTo>
                  <a:pt x="489" y="166"/>
                  <a:pt x="490" y="167"/>
                  <a:pt x="490" y="169"/>
                </a:cubicBezTo>
                <a:cubicBezTo>
                  <a:pt x="493" y="175"/>
                  <a:pt x="498" y="178"/>
                  <a:pt x="505" y="178"/>
                </a:cubicBezTo>
                <a:cubicBezTo>
                  <a:pt x="514" y="179"/>
                  <a:pt x="520" y="175"/>
                  <a:pt x="522" y="166"/>
                </a:cubicBezTo>
                <a:cubicBezTo>
                  <a:pt x="523" y="164"/>
                  <a:pt x="523" y="161"/>
                  <a:pt x="523" y="159"/>
                </a:cubicBezTo>
                <a:cubicBezTo>
                  <a:pt x="523" y="157"/>
                  <a:pt x="523" y="155"/>
                  <a:pt x="523" y="152"/>
                </a:cubicBezTo>
                <a:close/>
                <a:moveTo>
                  <a:pt x="739" y="159"/>
                </a:moveTo>
                <a:cubicBezTo>
                  <a:pt x="739" y="158"/>
                  <a:pt x="738" y="158"/>
                  <a:pt x="738" y="158"/>
                </a:cubicBezTo>
                <a:cubicBezTo>
                  <a:pt x="738" y="158"/>
                  <a:pt x="737" y="158"/>
                  <a:pt x="737" y="158"/>
                </a:cubicBezTo>
                <a:cubicBezTo>
                  <a:pt x="733" y="158"/>
                  <a:pt x="730" y="159"/>
                  <a:pt x="726" y="160"/>
                </a:cubicBezTo>
                <a:cubicBezTo>
                  <a:pt x="723" y="160"/>
                  <a:pt x="721" y="160"/>
                  <a:pt x="719" y="162"/>
                </a:cubicBezTo>
                <a:cubicBezTo>
                  <a:pt x="717" y="163"/>
                  <a:pt x="715" y="164"/>
                  <a:pt x="715" y="166"/>
                </a:cubicBezTo>
                <a:cubicBezTo>
                  <a:pt x="714" y="167"/>
                  <a:pt x="714" y="169"/>
                  <a:pt x="714" y="170"/>
                </a:cubicBezTo>
                <a:cubicBezTo>
                  <a:pt x="714" y="173"/>
                  <a:pt x="716" y="176"/>
                  <a:pt x="719" y="177"/>
                </a:cubicBezTo>
                <a:cubicBezTo>
                  <a:pt x="721" y="178"/>
                  <a:pt x="724" y="179"/>
                  <a:pt x="726" y="178"/>
                </a:cubicBezTo>
                <a:cubicBezTo>
                  <a:pt x="732" y="178"/>
                  <a:pt x="737" y="173"/>
                  <a:pt x="738" y="167"/>
                </a:cubicBezTo>
                <a:cubicBezTo>
                  <a:pt x="739" y="165"/>
                  <a:pt x="739" y="164"/>
                  <a:pt x="739" y="162"/>
                </a:cubicBezTo>
                <a:cubicBezTo>
                  <a:pt x="739" y="161"/>
                  <a:pt x="739" y="160"/>
                  <a:pt x="739" y="159"/>
                </a:cubicBezTo>
                <a:close/>
              </a:path>
            </a:pathLst>
          </a:custGeom>
          <a:solidFill>
            <a:schemeClr val="bg1"/>
          </a:solidFill>
          <a:ln>
            <a:noFill/>
          </a:ln>
        </p:spPr>
        <p:txBody>
          <a:bodyPr vert="horz" wrap="square" lIns="87857" tIns="43929" rIns="87857" bIns="43929" numCol="1" anchor="t" anchorCtr="0" compatLnSpc="1">
            <a:prstTxWarp prst="textNoShape">
              <a:avLst/>
            </a:prstTxWarp>
          </a:bodyPr>
          <a:lstStyle/>
          <a:p>
            <a:pPr defTabSz="896171"/>
            <a:endParaRPr lang="en-US" sz="1729">
              <a:solidFill>
                <a:srgbClr val="505050"/>
              </a:solidFill>
            </a:endParaRPr>
          </a:p>
        </p:txBody>
      </p:sp>
      <p:sp>
        <p:nvSpPr>
          <p:cNvPr id="5" name="Freeform 5"/>
          <p:cNvSpPr>
            <a:spLocks noEditPoints="1"/>
          </p:cNvSpPr>
          <p:nvPr/>
        </p:nvSpPr>
        <p:spPr bwMode="auto">
          <a:xfrm>
            <a:off x="5376509" y="6118077"/>
            <a:ext cx="2244712" cy="326035"/>
          </a:xfrm>
          <a:custGeom>
            <a:avLst/>
            <a:gdLst>
              <a:gd name="T0" fmla="*/ 51 w 807"/>
              <a:gd name="T1" fmla="*/ 106 h 115"/>
              <a:gd name="T2" fmla="*/ 115 w 807"/>
              <a:gd name="T3" fmla="*/ 0 h 115"/>
              <a:gd name="T4" fmla="*/ 48 w 807"/>
              <a:gd name="T5" fmla="*/ 59 h 115"/>
              <a:gd name="T6" fmla="*/ 195 w 807"/>
              <a:gd name="T7" fmla="*/ 37 h 115"/>
              <a:gd name="T8" fmla="*/ 221 w 807"/>
              <a:gd name="T9" fmla="*/ 88 h 115"/>
              <a:gd name="T10" fmla="*/ 224 w 807"/>
              <a:gd name="T11" fmla="*/ 48 h 115"/>
              <a:gd name="T12" fmla="*/ 175 w 807"/>
              <a:gd name="T13" fmla="*/ 80 h 115"/>
              <a:gd name="T14" fmla="*/ 168 w 807"/>
              <a:gd name="T15" fmla="*/ 85 h 115"/>
              <a:gd name="T16" fmla="*/ 0 w 807"/>
              <a:gd name="T17" fmla="*/ 56 h 115"/>
              <a:gd name="T18" fmla="*/ 0 w 807"/>
              <a:gd name="T19" fmla="*/ 56 h 115"/>
              <a:gd name="T20" fmla="*/ 488 w 807"/>
              <a:gd name="T21" fmla="*/ 54 h 115"/>
              <a:gd name="T22" fmla="*/ 473 w 807"/>
              <a:gd name="T23" fmla="*/ 81 h 115"/>
              <a:gd name="T24" fmla="*/ 442 w 807"/>
              <a:gd name="T25" fmla="*/ 82 h 115"/>
              <a:gd name="T26" fmla="*/ 448 w 807"/>
              <a:gd name="T27" fmla="*/ 85 h 115"/>
              <a:gd name="T28" fmla="*/ 353 w 807"/>
              <a:gd name="T29" fmla="*/ 19 h 115"/>
              <a:gd name="T30" fmla="*/ 318 w 807"/>
              <a:gd name="T31" fmla="*/ 56 h 115"/>
              <a:gd name="T32" fmla="*/ 354 w 807"/>
              <a:gd name="T33" fmla="*/ 92 h 115"/>
              <a:gd name="T34" fmla="*/ 338 w 807"/>
              <a:gd name="T35" fmla="*/ 86 h 115"/>
              <a:gd name="T36" fmla="*/ 353 w 807"/>
              <a:gd name="T37" fmla="*/ 63 h 115"/>
              <a:gd name="T38" fmla="*/ 804 w 807"/>
              <a:gd name="T39" fmla="*/ 53 h 115"/>
              <a:gd name="T40" fmla="*/ 779 w 807"/>
              <a:gd name="T41" fmla="*/ 92 h 115"/>
              <a:gd name="T42" fmla="*/ 807 w 807"/>
              <a:gd name="T43" fmla="*/ 69 h 115"/>
              <a:gd name="T44" fmla="*/ 772 w 807"/>
              <a:gd name="T45" fmla="*/ 62 h 115"/>
              <a:gd name="T46" fmla="*/ 389 w 807"/>
              <a:gd name="T47" fmla="*/ 93 h 115"/>
              <a:gd name="T48" fmla="*/ 390 w 807"/>
              <a:gd name="T49" fmla="*/ 85 h 115"/>
              <a:gd name="T50" fmla="*/ 392 w 807"/>
              <a:gd name="T51" fmla="*/ 86 h 115"/>
              <a:gd name="T52" fmla="*/ 693 w 807"/>
              <a:gd name="T53" fmla="*/ 91 h 115"/>
              <a:gd name="T54" fmla="*/ 693 w 807"/>
              <a:gd name="T55" fmla="*/ 69 h 115"/>
              <a:gd name="T56" fmla="*/ 668 w 807"/>
              <a:gd name="T57" fmla="*/ 68 h 115"/>
              <a:gd name="T58" fmla="*/ 722 w 807"/>
              <a:gd name="T59" fmla="*/ 64 h 115"/>
              <a:gd name="T60" fmla="*/ 747 w 807"/>
              <a:gd name="T61" fmla="*/ 72 h 115"/>
              <a:gd name="T62" fmla="*/ 754 w 807"/>
              <a:gd name="T63" fmla="*/ 54 h 115"/>
              <a:gd name="T64" fmla="*/ 714 w 807"/>
              <a:gd name="T65" fmla="*/ 43 h 115"/>
              <a:gd name="T66" fmla="*/ 585 w 807"/>
              <a:gd name="T67" fmla="*/ 91 h 115"/>
              <a:gd name="T68" fmla="*/ 610 w 807"/>
              <a:gd name="T69" fmla="*/ 58 h 115"/>
              <a:gd name="T70" fmla="*/ 617 w 807"/>
              <a:gd name="T71" fmla="*/ 55 h 115"/>
              <a:gd name="T72" fmla="*/ 577 w 807"/>
              <a:gd name="T73" fmla="*/ 43 h 115"/>
              <a:gd name="T74" fmla="*/ 274 w 807"/>
              <a:gd name="T75" fmla="*/ 92 h 115"/>
              <a:gd name="T76" fmla="*/ 298 w 807"/>
              <a:gd name="T77" fmla="*/ 60 h 115"/>
              <a:gd name="T78" fmla="*/ 307 w 807"/>
              <a:gd name="T79" fmla="*/ 63 h 115"/>
              <a:gd name="T80" fmla="*/ 274 w 807"/>
              <a:gd name="T81" fmla="*/ 43 h 115"/>
              <a:gd name="T82" fmla="*/ 510 w 807"/>
              <a:gd name="T83" fmla="*/ 41 h 115"/>
              <a:gd name="T84" fmla="*/ 517 w 807"/>
              <a:gd name="T85" fmla="*/ 81 h 115"/>
              <a:gd name="T86" fmla="*/ 503 w 807"/>
              <a:gd name="T87" fmla="*/ 93 h 115"/>
              <a:gd name="T88" fmla="*/ 508 w 807"/>
              <a:gd name="T89" fmla="*/ 62 h 115"/>
              <a:gd name="T90" fmla="*/ 515 w 807"/>
              <a:gd name="T91" fmla="*/ 41 h 115"/>
              <a:gd name="T92" fmla="*/ 653 w 807"/>
              <a:gd name="T93" fmla="*/ 42 h 115"/>
              <a:gd name="T94" fmla="*/ 625 w 807"/>
              <a:gd name="T95" fmla="*/ 43 h 115"/>
              <a:gd name="T96" fmla="*/ 633 w 807"/>
              <a:gd name="T97" fmla="*/ 80 h 115"/>
              <a:gd name="T98" fmla="*/ 563 w 807"/>
              <a:gd name="T99" fmla="*/ 91 h 115"/>
              <a:gd name="T100" fmla="*/ 563 w 807"/>
              <a:gd name="T101" fmla="*/ 91 h 115"/>
              <a:gd name="T102" fmla="*/ 246 w 807"/>
              <a:gd name="T103" fmla="*/ 43 h 115"/>
              <a:gd name="T104" fmla="*/ 250 w 807"/>
              <a:gd name="T105" fmla="*/ 2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7" h="115">
                <a:moveTo>
                  <a:pt x="51" y="59"/>
                </a:moveTo>
                <a:cubicBezTo>
                  <a:pt x="73" y="59"/>
                  <a:pt x="94" y="59"/>
                  <a:pt x="115" y="59"/>
                </a:cubicBezTo>
                <a:cubicBezTo>
                  <a:pt x="115" y="77"/>
                  <a:pt x="115" y="96"/>
                  <a:pt x="115" y="115"/>
                </a:cubicBezTo>
                <a:cubicBezTo>
                  <a:pt x="94" y="112"/>
                  <a:pt x="73" y="109"/>
                  <a:pt x="51" y="106"/>
                </a:cubicBezTo>
                <a:cubicBezTo>
                  <a:pt x="51" y="90"/>
                  <a:pt x="51" y="75"/>
                  <a:pt x="51" y="59"/>
                </a:cubicBezTo>
                <a:close/>
                <a:moveTo>
                  <a:pt x="52" y="56"/>
                </a:moveTo>
                <a:cubicBezTo>
                  <a:pt x="73" y="56"/>
                  <a:pt x="94" y="56"/>
                  <a:pt x="115" y="56"/>
                </a:cubicBezTo>
                <a:cubicBezTo>
                  <a:pt x="115" y="37"/>
                  <a:pt x="115" y="18"/>
                  <a:pt x="115" y="0"/>
                </a:cubicBezTo>
                <a:cubicBezTo>
                  <a:pt x="94" y="3"/>
                  <a:pt x="73" y="5"/>
                  <a:pt x="52" y="8"/>
                </a:cubicBezTo>
                <a:cubicBezTo>
                  <a:pt x="52" y="25"/>
                  <a:pt x="52" y="40"/>
                  <a:pt x="52" y="56"/>
                </a:cubicBezTo>
                <a:close/>
                <a:moveTo>
                  <a:pt x="48" y="106"/>
                </a:moveTo>
                <a:cubicBezTo>
                  <a:pt x="48" y="90"/>
                  <a:pt x="48" y="74"/>
                  <a:pt x="48" y="59"/>
                </a:cubicBezTo>
                <a:cubicBezTo>
                  <a:pt x="32" y="59"/>
                  <a:pt x="16" y="59"/>
                  <a:pt x="0" y="59"/>
                </a:cubicBezTo>
                <a:cubicBezTo>
                  <a:pt x="0" y="72"/>
                  <a:pt x="0" y="86"/>
                  <a:pt x="0" y="99"/>
                </a:cubicBezTo>
                <a:cubicBezTo>
                  <a:pt x="16" y="101"/>
                  <a:pt x="32" y="103"/>
                  <a:pt x="48" y="106"/>
                </a:cubicBezTo>
                <a:close/>
                <a:moveTo>
                  <a:pt x="195" y="37"/>
                </a:moveTo>
                <a:cubicBezTo>
                  <a:pt x="195" y="39"/>
                  <a:pt x="196" y="40"/>
                  <a:pt x="196" y="41"/>
                </a:cubicBezTo>
                <a:cubicBezTo>
                  <a:pt x="200" y="57"/>
                  <a:pt x="205" y="72"/>
                  <a:pt x="209" y="88"/>
                </a:cubicBezTo>
                <a:cubicBezTo>
                  <a:pt x="210" y="92"/>
                  <a:pt x="212" y="92"/>
                  <a:pt x="215" y="92"/>
                </a:cubicBezTo>
                <a:cubicBezTo>
                  <a:pt x="219" y="92"/>
                  <a:pt x="220" y="91"/>
                  <a:pt x="221" y="88"/>
                </a:cubicBezTo>
                <a:cubicBezTo>
                  <a:pt x="225" y="72"/>
                  <a:pt x="230" y="56"/>
                  <a:pt x="234" y="41"/>
                </a:cubicBezTo>
                <a:cubicBezTo>
                  <a:pt x="236" y="35"/>
                  <a:pt x="238" y="29"/>
                  <a:pt x="239" y="23"/>
                </a:cubicBezTo>
                <a:cubicBezTo>
                  <a:pt x="231" y="22"/>
                  <a:pt x="231" y="22"/>
                  <a:pt x="229" y="30"/>
                </a:cubicBezTo>
                <a:cubicBezTo>
                  <a:pt x="227" y="36"/>
                  <a:pt x="225" y="42"/>
                  <a:pt x="224" y="48"/>
                </a:cubicBezTo>
                <a:cubicBezTo>
                  <a:pt x="221" y="59"/>
                  <a:pt x="218" y="69"/>
                  <a:pt x="215" y="80"/>
                </a:cubicBezTo>
                <a:cubicBezTo>
                  <a:pt x="210" y="62"/>
                  <a:pt x="206" y="46"/>
                  <a:pt x="201" y="29"/>
                </a:cubicBezTo>
                <a:cubicBezTo>
                  <a:pt x="199" y="22"/>
                  <a:pt x="199" y="22"/>
                  <a:pt x="191" y="23"/>
                </a:cubicBezTo>
                <a:cubicBezTo>
                  <a:pt x="186" y="42"/>
                  <a:pt x="180" y="60"/>
                  <a:pt x="175" y="80"/>
                </a:cubicBezTo>
                <a:cubicBezTo>
                  <a:pt x="169" y="60"/>
                  <a:pt x="164" y="42"/>
                  <a:pt x="159" y="23"/>
                </a:cubicBezTo>
                <a:cubicBezTo>
                  <a:pt x="156" y="23"/>
                  <a:pt x="153" y="23"/>
                  <a:pt x="150" y="23"/>
                </a:cubicBezTo>
                <a:cubicBezTo>
                  <a:pt x="150" y="25"/>
                  <a:pt x="151" y="26"/>
                  <a:pt x="151" y="28"/>
                </a:cubicBezTo>
                <a:cubicBezTo>
                  <a:pt x="156" y="47"/>
                  <a:pt x="162" y="66"/>
                  <a:pt x="168" y="85"/>
                </a:cubicBezTo>
                <a:cubicBezTo>
                  <a:pt x="170" y="93"/>
                  <a:pt x="170" y="93"/>
                  <a:pt x="179" y="92"/>
                </a:cubicBezTo>
                <a:cubicBezTo>
                  <a:pt x="179" y="92"/>
                  <a:pt x="179" y="92"/>
                  <a:pt x="180" y="91"/>
                </a:cubicBezTo>
                <a:cubicBezTo>
                  <a:pt x="185" y="74"/>
                  <a:pt x="190" y="56"/>
                  <a:pt x="195" y="37"/>
                </a:cubicBezTo>
                <a:close/>
                <a:moveTo>
                  <a:pt x="0" y="56"/>
                </a:moveTo>
                <a:cubicBezTo>
                  <a:pt x="16" y="56"/>
                  <a:pt x="32" y="56"/>
                  <a:pt x="48" y="56"/>
                </a:cubicBezTo>
                <a:cubicBezTo>
                  <a:pt x="48" y="40"/>
                  <a:pt x="48" y="25"/>
                  <a:pt x="48" y="9"/>
                </a:cubicBezTo>
                <a:cubicBezTo>
                  <a:pt x="32" y="11"/>
                  <a:pt x="16" y="13"/>
                  <a:pt x="0" y="16"/>
                </a:cubicBezTo>
                <a:cubicBezTo>
                  <a:pt x="0" y="29"/>
                  <a:pt x="0" y="43"/>
                  <a:pt x="0" y="56"/>
                </a:cubicBezTo>
                <a:close/>
                <a:moveTo>
                  <a:pt x="467" y="88"/>
                </a:moveTo>
                <a:cubicBezTo>
                  <a:pt x="468" y="92"/>
                  <a:pt x="470" y="92"/>
                  <a:pt x="472" y="92"/>
                </a:cubicBezTo>
                <a:cubicBezTo>
                  <a:pt x="475" y="92"/>
                  <a:pt x="477" y="92"/>
                  <a:pt x="478" y="88"/>
                </a:cubicBezTo>
                <a:cubicBezTo>
                  <a:pt x="481" y="77"/>
                  <a:pt x="485" y="66"/>
                  <a:pt x="488" y="54"/>
                </a:cubicBezTo>
                <a:cubicBezTo>
                  <a:pt x="489" y="50"/>
                  <a:pt x="490" y="47"/>
                  <a:pt x="492" y="43"/>
                </a:cubicBezTo>
                <a:cubicBezTo>
                  <a:pt x="484" y="42"/>
                  <a:pt x="484" y="42"/>
                  <a:pt x="482" y="49"/>
                </a:cubicBezTo>
                <a:cubicBezTo>
                  <a:pt x="482" y="50"/>
                  <a:pt x="481" y="51"/>
                  <a:pt x="481" y="52"/>
                </a:cubicBezTo>
                <a:cubicBezTo>
                  <a:pt x="479" y="61"/>
                  <a:pt x="476" y="71"/>
                  <a:pt x="473" y="81"/>
                </a:cubicBezTo>
                <a:cubicBezTo>
                  <a:pt x="473" y="81"/>
                  <a:pt x="473" y="81"/>
                  <a:pt x="472" y="80"/>
                </a:cubicBezTo>
                <a:cubicBezTo>
                  <a:pt x="469" y="68"/>
                  <a:pt x="465" y="55"/>
                  <a:pt x="462" y="43"/>
                </a:cubicBezTo>
                <a:cubicBezTo>
                  <a:pt x="456" y="41"/>
                  <a:pt x="454" y="43"/>
                  <a:pt x="452" y="48"/>
                </a:cubicBezTo>
                <a:cubicBezTo>
                  <a:pt x="449" y="59"/>
                  <a:pt x="446" y="70"/>
                  <a:pt x="442" y="82"/>
                </a:cubicBezTo>
                <a:cubicBezTo>
                  <a:pt x="438" y="68"/>
                  <a:pt x="435" y="55"/>
                  <a:pt x="431" y="43"/>
                </a:cubicBezTo>
                <a:cubicBezTo>
                  <a:pt x="428" y="43"/>
                  <a:pt x="426" y="43"/>
                  <a:pt x="423" y="43"/>
                </a:cubicBezTo>
                <a:cubicBezTo>
                  <a:pt x="428" y="59"/>
                  <a:pt x="432" y="76"/>
                  <a:pt x="437" y="92"/>
                </a:cubicBezTo>
                <a:cubicBezTo>
                  <a:pt x="445" y="93"/>
                  <a:pt x="445" y="93"/>
                  <a:pt x="448" y="85"/>
                </a:cubicBezTo>
                <a:cubicBezTo>
                  <a:pt x="451" y="75"/>
                  <a:pt x="454" y="65"/>
                  <a:pt x="457" y="54"/>
                </a:cubicBezTo>
                <a:cubicBezTo>
                  <a:pt x="461" y="66"/>
                  <a:pt x="464" y="77"/>
                  <a:pt x="467" y="88"/>
                </a:cubicBezTo>
                <a:close/>
                <a:moveTo>
                  <a:pt x="361" y="19"/>
                </a:moveTo>
                <a:cubicBezTo>
                  <a:pt x="359" y="19"/>
                  <a:pt x="356" y="19"/>
                  <a:pt x="353" y="19"/>
                </a:cubicBezTo>
                <a:cubicBezTo>
                  <a:pt x="353" y="24"/>
                  <a:pt x="353" y="28"/>
                  <a:pt x="353" y="33"/>
                </a:cubicBezTo>
                <a:cubicBezTo>
                  <a:pt x="353" y="38"/>
                  <a:pt x="353" y="42"/>
                  <a:pt x="353" y="47"/>
                </a:cubicBezTo>
                <a:cubicBezTo>
                  <a:pt x="353" y="47"/>
                  <a:pt x="352" y="47"/>
                  <a:pt x="352" y="47"/>
                </a:cubicBezTo>
                <a:cubicBezTo>
                  <a:pt x="340" y="37"/>
                  <a:pt x="324" y="41"/>
                  <a:pt x="318" y="56"/>
                </a:cubicBezTo>
                <a:cubicBezTo>
                  <a:pt x="315" y="63"/>
                  <a:pt x="315" y="70"/>
                  <a:pt x="317" y="78"/>
                </a:cubicBezTo>
                <a:cubicBezTo>
                  <a:pt x="320" y="90"/>
                  <a:pt x="331" y="96"/>
                  <a:pt x="343" y="92"/>
                </a:cubicBezTo>
                <a:cubicBezTo>
                  <a:pt x="347" y="91"/>
                  <a:pt x="350" y="88"/>
                  <a:pt x="353" y="86"/>
                </a:cubicBezTo>
                <a:cubicBezTo>
                  <a:pt x="353" y="88"/>
                  <a:pt x="354" y="90"/>
                  <a:pt x="354" y="92"/>
                </a:cubicBezTo>
                <a:cubicBezTo>
                  <a:pt x="356" y="92"/>
                  <a:pt x="359" y="92"/>
                  <a:pt x="361" y="92"/>
                </a:cubicBezTo>
                <a:cubicBezTo>
                  <a:pt x="361" y="67"/>
                  <a:pt x="361" y="43"/>
                  <a:pt x="361" y="19"/>
                </a:cubicBezTo>
                <a:close/>
                <a:moveTo>
                  <a:pt x="352" y="77"/>
                </a:moveTo>
                <a:cubicBezTo>
                  <a:pt x="350" y="83"/>
                  <a:pt x="344" y="86"/>
                  <a:pt x="338" y="86"/>
                </a:cubicBezTo>
                <a:cubicBezTo>
                  <a:pt x="332" y="86"/>
                  <a:pt x="327" y="82"/>
                  <a:pt x="325" y="76"/>
                </a:cubicBezTo>
                <a:cubicBezTo>
                  <a:pt x="323" y="70"/>
                  <a:pt x="324" y="64"/>
                  <a:pt x="326" y="58"/>
                </a:cubicBezTo>
                <a:cubicBezTo>
                  <a:pt x="328" y="51"/>
                  <a:pt x="335" y="47"/>
                  <a:pt x="342" y="48"/>
                </a:cubicBezTo>
                <a:cubicBezTo>
                  <a:pt x="349" y="50"/>
                  <a:pt x="353" y="55"/>
                  <a:pt x="353" y="63"/>
                </a:cubicBezTo>
                <a:cubicBezTo>
                  <a:pt x="353" y="64"/>
                  <a:pt x="353" y="65"/>
                  <a:pt x="353" y="66"/>
                </a:cubicBezTo>
                <a:cubicBezTo>
                  <a:pt x="354" y="66"/>
                  <a:pt x="354" y="66"/>
                  <a:pt x="354" y="66"/>
                </a:cubicBezTo>
                <a:cubicBezTo>
                  <a:pt x="353" y="70"/>
                  <a:pt x="353" y="74"/>
                  <a:pt x="352" y="77"/>
                </a:cubicBezTo>
                <a:close/>
                <a:moveTo>
                  <a:pt x="804" y="53"/>
                </a:moveTo>
                <a:cubicBezTo>
                  <a:pt x="801" y="46"/>
                  <a:pt x="796" y="42"/>
                  <a:pt x="789" y="42"/>
                </a:cubicBezTo>
                <a:cubicBezTo>
                  <a:pt x="777" y="40"/>
                  <a:pt x="768" y="46"/>
                  <a:pt x="765" y="57"/>
                </a:cubicBezTo>
                <a:cubicBezTo>
                  <a:pt x="760" y="69"/>
                  <a:pt x="764" y="84"/>
                  <a:pt x="773" y="90"/>
                </a:cubicBezTo>
                <a:cubicBezTo>
                  <a:pt x="775" y="91"/>
                  <a:pt x="777" y="92"/>
                  <a:pt x="779" y="92"/>
                </a:cubicBezTo>
                <a:cubicBezTo>
                  <a:pt x="785" y="92"/>
                  <a:pt x="791" y="92"/>
                  <a:pt x="797" y="91"/>
                </a:cubicBezTo>
                <a:cubicBezTo>
                  <a:pt x="803" y="90"/>
                  <a:pt x="803" y="88"/>
                  <a:pt x="802" y="82"/>
                </a:cubicBezTo>
                <a:cubicBezTo>
                  <a:pt x="784" y="90"/>
                  <a:pt x="773" y="86"/>
                  <a:pt x="772" y="69"/>
                </a:cubicBezTo>
                <a:cubicBezTo>
                  <a:pt x="783" y="69"/>
                  <a:pt x="794" y="69"/>
                  <a:pt x="807" y="69"/>
                </a:cubicBezTo>
                <a:cubicBezTo>
                  <a:pt x="806" y="63"/>
                  <a:pt x="805" y="58"/>
                  <a:pt x="804" y="53"/>
                </a:cubicBezTo>
                <a:close/>
                <a:moveTo>
                  <a:pt x="786" y="48"/>
                </a:moveTo>
                <a:cubicBezTo>
                  <a:pt x="793" y="49"/>
                  <a:pt x="797" y="52"/>
                  <a:pt x="798" y="62"/>
                </a:cubicBezTo>
                <a:cubicBezTo>
                  <a:pt x="789" y="62"/>
                  <a:pt x="781" y="62"/>
                  <a:pt x="772" y="62"/>
                </a:cubicBezTo>
                <a:cubicBezTo>
                  <a:pt x="772" y="55"/>
                  <a:pt x="779" y="48"/>
                  <a:pt x="786" y="48"/>
                </a:cubicBezTo>
                <a:close/>
                <a:moveTo>
                  <a:pt x="404" y="42"/>
                </a:moveTo>
                <a:cubicBezTo>
                  <a:pt x="389" y="39"/>
                  <a:pt x="373" y="44"/>
                  <a:pt x="371" y="64"/>
                </a:cubicBezTo>
                <a:cubicBezTo>
                  <a:pt x="369" y="78"/>
                  <a:pt x="377" y="90"/>
                  <a:pt x="389" y="93"/>
                </a:cubicBezTo>
                <a:cubicBezTo>
                  <a:pt x="407" y="96"/>
                  <a:pt x="420" y="85"/>
                  <a:pt x="420" y="67"/>
                </a:cubicBezTo>
                <a:cubicBezTo>
                  <a:pt x="420" y="54"/>
                  <a:pt x="414" y="45"/>
                  <a:pt x="404" y="42"/>
                </a:cubicBezTo>
                <a:close/>
                <a:moveTo>
                  <a:pt x="392" y="86"/>
                </a:moveTo>
                <a:cubicBezTo>
                  <a:pt x="391" y="86"/>
                  <a:pt x="391" y="86"/>
                  <a:pt x="390" y="85"/>
                </a:cubicBezTo>
                <a:cubicBezTo>
                  <a:pt x="382" y="83"/>
                  <a:pt x="377" y="72"/>
                  <a:pt x="380" y="60"/>
                </a:cubicBezTo>
                <a:cubicBezTo>
                  <a:pt x="383" y="51"/>
                  <a:pt x="391" y="46"/>
                  <a:pt x="400" y="49"/>
                </a:cubicBezTo>
                <a:cubicBezTo>
                  <a:pt x="408" y="51"/>
                  <a:pt x="411" y="57"/>
                  <a:pt x="411" y="68"/>
                </a:cubicBezTo>
                <a:cubicBezTo>
                  <a:pt x="411" y="81"/>
                  <a:pt x="404" y="88"/>
                  <a:pt x="392" y="86"/>
                </a:cubicBezTo>
                <a:close/>
                <a:moveTo>
                  <a:pt x="660" y="77"/>
                </a:moveTo>
                <a:cubicBezTo>
                  <a:pt x="661" y="89"/>
                  <a:pt x="669" y="95"/>
                  <a:pt x="681" y="93"/>
                </a:cubicBezTo>
                <a:cubicBezTo>
                  <a:pt x="685" y="92"/>
                  <a:pt x="689" y="89"/>
                  <a:pt x="692" y="87"/>
                </a:cubicBezTo>
                <a:cubicBezTo>
                  <a:pt x="693" y="88"/>
                  <a:pt x="693" y="90"/>
                  <a:pt x="693" y="91"/>
                </a:cubicBezTo>
                <a:cubicBezTo>
                  <a:pt x="696" y="91"/>
                  <a:pt x="698" y="91"/>
                  <a:pt x="701" y="91"/>
                </a:cubicBezTo>
                <a:cubicBezTo>
                  <a:pt x="701" y="75"/>
                  <a:pt x="701" y="59"/>
                  <a:pt x="701" y="43"/>
                </a:cubicBezTo>
                <a:cubicBezTo>
                  <a:pt x="698" y="43"/>
                  <a:pt x="695" y="43"/>
                  <a:pt x="693" y="43"/>
                </a:cubicBezTo>
                <a:cubicBezTo>
                  <a:pt x="693" y="52"/>
                  <a:pt x="693" y="61"/>
                  <a:pt x="693" y="69"/>
                </a:cubicBezTo>
                <a:cubicBezTo>
                  <a:pt x="692" y="72"/>
                  <a:pt x="692" y="76"/>
                  <a:pt x="691" y="79"/>
                </a:cubicBezTo>
                <a:cubicBezTo>
                  <a:pt x="689" y="84"/>
                  <a:pt x="684" y="87"/>
                  <a:pt x="677" y="86"/>
                </a:cubicBezTo>
                <a:cubicBezTo>
                  <a:pt x="672" y="85"/>
                  <a:pt x="669" y="82"/>
                  <a:pt x="668" y="75"/>
                </a:cubicBezTo>
                <a:cubicBezTo>
                  <a:pt x="668" y="73"/>
                  <a:pt x="668" y="71"/>
                  <a:pt x="668" y="68"/>
                </a:cubicBezTo>
                <a:cubicBezTo>
                  <a:pt x="668" y="60"/>
                  <a:pt x="668" y="51"/>
                  <a:pt x="668" y="43"/>
                </a:cubicBezTo>
                <a:cubicBezTo>
                  <a:pt x="665" y="43"/>
                  <a:pt x="663" y="43"/>
                  <a:pt x="660" y="43"/>
                </a:cubicBezTo>
                <a:cubicBezTo>
                  <a:pt x="660" y="54"/>
                  <a:pt x="659" y="65"/>
                  <a:pt x="660" y="77"/>
                </a:cubicBezTo>
                <a:close/>
                <a:moveTo>
                  <a:pt x="722" y="64"/>
                </a:moveTo>
                <a:cubicBezTo>
                  <a:pt x="722" y="61"/>
                  <a:pt x="723" y="59"/>
                  <a:pt x="724" y="56"/>
                </a:cubicBezTo>
                <a:cubicBezTo>
                  <a:pt x="726" y="51"/>
                  <a:pt x="732" y="48"/>
                  <a:pt x="737" y="48"/>
                </a:cubicBezTo>
                <a:cubicBezTo>
                  <a:pt x="742" y="49"/>
                  <a:pt x="746" y="53"/>
                  <a:pt x="746" y="59"/>
                </a:cubicBezTo>
                <a:cubicBezTo>
                  <a:pt x="747" y="64"/>
                  <a:pt x="747" y="68"/>
                  <a:pt x="747" y="72"/>
                </a:cubicBezTo>
                <a:cubicBezTo>
                  <a:pt x="747" y="78"/>
                  <a:pt x="747" y="85"/>
                  <a:pt x="747" y="91"/>
                </a:cubicBezTo>
                <a:cubicBezTo>
                  <a:pt x="750" y="91"/>
                  <a:pt x="752" y="91"/>
                  <a:pt x="755" y="91"/>
                </a:cubicBezTo>
                <a:cubicBezTo>
                  <a:pt x="755" y="86"/>
                  <a:pt x="755" y="80"/>
                  <a:pt x="755" y="74"/>
                </a:cubicBezTo>
                <a:cubicBezTo>
                  <a:pt x="755" y="67"/>
                  <a:pt x="755" y="61"/>
                  <a:pt x="754" y="54"/>
                </a:cubicBezTo>
                <a:cubicBezTo>
                  <a:pt x="752" y="46"/>
                  <a:pt x="747" y="42"/>
                  <a:pt x="738" y="41"/>
                </a:cubicBezTo>
                <a:cubicBezTo>
                  <a:pt x="732" y="41"/>
                  <a:pt x="727" y="44"/>
                  <a:pt x="722" y="49"/>
                </a:cubicBezTo>
                <a:cubicBezTo>
                  <a:pt x="722" y="47"/>
                  <a:pt x="722" y="45"/>
                  <a:pt x="722" y="43"/>
                </a:cubicBezTo>
                <a:cubicBezTo>
                  <a:pt x="719" y="43"/>
                  <a:pt x="717" y="43"/>
                  <a:pt x="714" y="43"/>
                </a:cubicBezTo>
                <a:cubicBezTo>
                  <a:pt x="714" y="59"/>
                  <a:pt x="714" y="75"/>
                  <a:pt x="714" y="91"/>
                </a:cubicBezTo>
                <a:cubicBezTo>
                  <a:pt x="717" y="91"/>
                  <a:pt x="719" y="91"/>
                  <a:pt x="722" y="91"/>
                </a:cubicBezTo>
                <a:cubicBezTo>
                  <a:pt x="722" y="82"/>
                  <a:pt x="722" y="73"/>
                  <a:pt x="722" y="64"/>
                </a:cubicBezTo>
                <a:close/>
                <a:moveTo>
                  <a:pt x="585" y="91"/>
                </a:moveTo>
                <a:cubicBezTo>
                  <a:pt x="585" y="82"/>
                  <a:pt x="585" y="73"/>
                  <a:pt x="586" y="65"/>
                </a:cubicBezTo>
                <a:cubicBezTo>
                  <a:pt x="586" y="61"/>
                  <a:pt x="587" y="56"/>
                  <a:pt x="589" y="53"/>
                </a:cubicBezTo>
                <a:cubicBezTo>
                  <a:pt x="592" y="49"/>
                  <a:pt x="597" y="48"/>
                  <a:pt x="602" y="49"/>
                </a:cubicBezTo>
                <a:cubicBezTo>
                  <a:pt x="607" y="50"/>
                  <a:pt x="609" y="53"/>
                  <a:pt x="610" y="58"/>
                </a:cubicBezTo>
                <a:cubicBezTo>
                  <a:pt x="610" y="61"/>
                  <a:pt x="610" y="64"/>
                  <a:pt x="610" y="66"/>
                </a:cubicBezTo>
                <a:cubicBezTo>
                  <a:pt x="610" y="75"/>
                  <a:pt x="610" y="83"/>
                  <a:pt x="610" y="91"/>
                </a:cubicBezTo>
                <a:cubicBezTo>
                  <a:pt x="613" y="91"/>
                  <a:pt x="616" y="91"/>
                  <a:pt x="618" y="91"/>
                </a:cubicBezTo>
                <a:cubicBezTo>
                  <a:pt x="618" y="79"/>
                  <a:pt x="618" y="67"/>
                  <a:pt x="617" y="55"/>
                </a:cubicBezTo>
                <a:cubicBezTo>
                  <a:pt x="617" y="46"/>
                  <a:pt x="611" y="42"/>
                  <a:pt x="601" y="41"/>
                </a:cubicBezTo>
                <a:cubicBezTo>
                  <a:pt x="595" y="41"/>
                  <a:pt x="590" y="44"/>
                  <a:pt x="586" y="49"/>
                </a:cubicBezTo>
                <a:cubicBezTo>
                  <a:pt x="585" y="47"/>
                  <a:pt x="585" y="45"/>
                  <a:pt x="585" y="43"/>
                </a:cubicBezTo>
                <a:cubicBezTo>
                  <a:pt x="582" y="43"/>
                  <a:pt x="580" y="43"/>
                  <a:pt x="577" y="43"/>
                </a:cubicBezTo>
                <a:cubicBezTo>
                  <a:pt x="577" y="59"/>
                  <a:pt x="577" y="75"/>
                  <a:pt x="577" y="91"/>
                </a:cubicBezTo>
                <a:cubicBezTo>
                  <a:pt x="580" y="91"/>
                  <a:pt x="583" y="91"/>
                  <a:pt x="585" y="91"/>
                </a:cubicBezTo>
                <a:close/>
                <a:moveTo>
                  <a:pt x="266" y="92"/>
                </a:moveTo>
                <a:cubicBezTo>
                  <a:pt x="269" y="92"/>
                  <a:pt x="271" y="92"/>
                  <a:pt x="274" y="92"/>
                </a:cubicBezTo>
                <a:cubicBezTo>
                  <a:pt x="274" y="89"/>
                  <a:pt x="274" y="87"/>
                  <a:pt x="274" y="85"/>
                </a:cubicBezTo>
                <a:cubicBezTo>
                  <a:pt x="274" y="77"/>
                  <a:pt x="274" y="69"/>
                  <a:pt x="274" y="62"/>
                </a:cubicBezTo>
                <a:cubicBezTo>
                  <a:pt x="274" y="54"/>
                  <a:pt x="280" y="48"/>
                  <a:pt x="287" y="48"/>
                </a:cubicBezTo>
                <a:cubicBezTo>
                  <a:pt x="294" y="48"/>
                  <a:pt x="297" y="52"/>
                  <a:pt x="298" y="60"/>
                </a:cubicBezTo>
                <a:cubicBezTo>
                  <a:pt x="299" y="66"/>
                  <a:pt x="299" y="72"/>
                  <a:pt x="299" y="78"/>
                </a:cubicBezTo>
                <a:cubicBezTo>
                  <a:pt x="299" y="82"/>
                  <a:pt x="299" y="87"/>
                  <a:pt x="299" y="92"/>
                </a:cubicBezTo>
                <a:cubicBezTo>
                  <a:pt x="302" y="92"/>
                  <a:pt x="304" y="92"/>
                  <a:pt x="307" y="92"/>
                </a:cubicBezTo>
                <a:cubicBezTo>
                  <a:pt x="307" y="82"/>
                  <a:pt x="307" y="72"/>
                  <a:pt x="307" y="63"/>
                </a:cubicBezTo>
                <a:cubicBezTo>
                  <a:pt x="307" y="61"/>
                  <a:pt x="307" y="59"/>
                  <a:pt x="306" y="57"/>
                </a:cubicBezTo>
                <a:cubicBezTo>
                  <a:pt x="305" y="46"/>
                  <a:pt x="298" y="39"/>
                  <a:pt x="287" y="42"/>
                </a:cubicBezTo>
                <a:cubicBezTo>
                  <a:pt x="282" y="43"/>
                  <a:pt x="278" y="46"/>
                  <a:pt x="274" y="48"/>
                </a:cubicBezTo>
                <a:cubicBezTo>
                  <a:pt x="274" y="47"/>
                  <a:pt x="274" y="45"/>
                  <a:pt x="274" y="43"/>
                </a:cubicBezTo>
                <a:cubicBezTo>
                  <a:pt x="271" y="43"/>
                  <a:pt x="269" y="43"/>
                  <a:pt x="266" y="43"/>
                </a:cubicBezTo>
                <a:cubicBezTo>
                  <a:pt x="266" y="59"/>
                  <a:pt x="266" y="75"/>
                  <a:pt x="266" y="92"/>
                </a:cubicBezTo>
                <a:close/>
                <a:moveTo>
                  <a:pt x="515" y="41"/>
                </a:moveTo>
                <a:cubicBezTo>
                  <a:pt x="513" y="41"/>
                  <a:pt x="512" y="41"/>
                  <a:pt x="510" y="41"/>
                </a:cubicBezTo>
                <a:cubicBezTo>
                  <a:pt x="502" y="42"/>
                  <a:pt x="496" y="47"/>
                  <a:pt x="495" y="54"/>
                </a:cubicBezTo>
                <a:cubicBezTo>
                  <a:pt x="494" y="60"/>
                  <a:pt x="497" y="66"/>
                  <a:pt x="505" y="69"/>
                </a:cubicBezTo>
                <a:cubicBezTo>
                  <a:pt x="508" y="71"/>
                  <a:pt x="512" y="72"/>
                  <a:pt x="514" y="74"/>
                </a:cubicBezTo>
                <a:cubicBezTo>
                  <a:pt x="516" y="76"/>
                  <a:pt x="517" y="79"/>
                  <a:pt x="517" y="81"/>
                </a:cubicBezTo>
                <a:cubicBezTo>
                  <a:pt x="516" y="83"/>
                  <a:pt x="514" y="85"/>
                  <a:pt x="512" y="86"/>
                </a:cubicBezTo>
                <a:cubicBezTo>
                  <a:pt x="510" y="86"/>
                  <a:pt x="507" y="86"/>
                  <a:pt x="505" y="86"/>
                </a:cubicBezTo>
                <a:cubicBezTo>
                  <a:pt x="502" y="85"/>
                  <a:pt x="498" y="84"/>
                  <a:pt x="495" y="82"/>
                </a:cubicBezTo>
                <a:cubicBezTo>
                  <a:pt x="494" y="91"/>
                  <a:pt x="495" y="92"/>
                  <a:pt x="503" y="93"/>
                </a:cubicBezTo>
                <a:cubicBezTo>
                  <a:pt x="507" y="93"/>
                  <a:pt x="512" y="93"/>
                  <a:pt x="515" y="92"/>
                </a:cubicBezTo>
                <a:cubicBezTo>
                  <a:pt x="521" y="90"/>
                  <a:pt x="524" y="86"/>
                  <a:pt x="525" y="81"/>
                </a:cubicBezTo>
                <a:cubicBezTo>
                  <a:pt x="526" y="74"/>
                  <a:pt x="524" y="70"/>
                  <a:pt x="518" y="67"/>
                </a:cubicBezTo>
                <a:cubicBezTo>
                  <a:pt x="515" y="65"/>
                  <a:pt x="511" y="63"/>
                  <a:pt x="508" y="62"/>
                </a:cubicBezTo>
                <a:cubicBezTo>
                  <a:pt x="504" y="60"/>
                  <a:pt x="503" y="57"/>
                  <a:pt x="504" y="53"/>
                </a:cubicBezTo>
                <a:cubicBezTo>
                  <a:pt x="504" y="50"/>
                  <a:pt x="507" y="48"/>
                  <a:pt x="511" y="48"/>
                </a:cubicBezTo>
                <a:cubicBezTo>
                  <a:pt x="515" y="49"/>
                  <a:pt x="519" y="50"/>
                  <a:pt x="523" y="50"/>
                </a:cubicBezTo>
                <a:cubicBezTo>
                  <a:pt x="523" y="43"/>
                  <a:pt x="523" y="42"/>
                  <a:pt x="515" y="41"/>
                </a:cubicBezTo>
                <a:close/>
                <a:moveTo>
                  <a:pt x="642" y="81"/>
                </a:moveTo>
                <a:cubicBezTo>
                  <a:pt x="641" y="70"/>
                  <a:pt x="641" y="60"/>
                  <a:pt x="641" y="49"/>
                </a:cubicBezTo>
                <a:cubicBezTo>
                  <a:pt x="645" y="49"/>
                  <a:pt x="649" y="49"/>
                  <a:pt x="653" y="49"/>
                </a:cubicBezTo>
                <a:cubicBezTo>
                  <a:pt x="653" y="47"/>
                  <a:pt x="653" y="45"/>
                  <a:pt x="653" y="42"/>
                </a:cubicBezTo>
                <a:cubicBezTo>
                  <a:pt x="649" y="42"/>
                  <a:pt x="645" y="42"/>
                  <a:pt x="641" y="42"/>
                </a:cubicBezTo>
                <a:cubicBezTo>
                  <a:pt x="641" y="38"/>
                  <a:pt x="641" y="33"/>
                  <a:pt x="641" y="29"/>
                </a:cubicBezTo>
                <a:cubicBezTo>
                  <a:pt x="629" y="28"/>
                  <a:pt x="634" y="37"/>
                  <a:pt x="632" y="42"/>
                </a:cubicBezTo>
                <a:cubicBezTo>
                  <a:pt x="630" y="42"/>
                  <a:pt x="627" y="43"/>
                  <a:pt x="625" y="43"/>
                </a:cubicBezTo>
                <a:cubicBezTo>
                  <a:pt x="625" y="45"/>
                  <a:pt x="625" y="47"/>
                  <a:pt x="625" y="49"/>
                </a:cubicBezTo>
                <a:cubicBezTo>
                  <a:pt x="627" y="49"/>
                  <a:pt x="630" y="49"/>
                  <a:pt x="633" y="50"/>
                </a:cubicBezTo>
                <a:cubicBezTo>
                  <a:pt x="633" y="51"/>
                  <a:pt x="633" y="53"/>
                  <a:pt x="633" y="55"/>
                </a:cubicBezTo>
                <a:cubicBezTo>
                  <a:pt x="633" y="63"/>
                  <a:pt x="633" y="72"/>
                  <a:pt x="633" y="80"/>
                </a:cubicBezTo>
                <a:cubicBezTo>
                  <a:pt x="633" y="89"/>
                  <a:pt x="638" y="93"/>
                  <a:pt x="647" y="93"/>
                </a:cubicBezTo>
                <a:cubicBezTo>
                  <a:pt x="653" y="93"/>
                  <a:pt x="654" y="92"/>
                  <a:pt x="653" y="85"/>
                </a:cubicBezTo>
                <a:cubicBezTo>
                  <a:pt x="646" y="87"/>
                  <a:pt x="642" y="86"/>
                  <a:pt x="642" y="81"/>
                </a:cubicBezTo>
                <a:close/>
                <a:moveTo>
                  <a:pt x="563" y="91"/>
                </a:moveTo>
                <a:cubicBezTo>
                  <a:pt x="563" y="69"/>
                  <a:pt x="563" y="46"/>
                  <a:pt x="563" y="23"/>
                </a:cubicBezTo>
                <a:cubicBezTo>
                  <a:pt x="560" y="23"/>
                  <a:pt x="557" y="23"/>
                  <a:pt x="555" y="23"/>
                </a:cubicBezTo>
                <a:cubicBezTo>
                  <a:pt x="555" y="46"/>
                  <a:pt x="555" y="69"/>
                  <a:pt x="555" y="91"/>
                </a:cubicBezTo>
                <a:cubicBezTo>
                  <a:pt x="558" y="91"/>
                  <a:pt x="560" y="91"/>
                  <a:pt x="563" y="91"/>
                </a:cubicBezTo>
                <a:close/>
                <a:moveTo>
                  <a:pt x="246" y="92"/>
                </a:moveTo>
                <a:cubicBezTo>
                  <a:pt x="249" y="92"/>
                  <a:pt x="251" y="92"/>
                  <a:pt x="253" y="92"/>
                </a:cubicBezTo>
                <a:cubicBezTo>
                  <a:pt x="253" y="75"/>
                  <a:pt x="253" y="59"/>
                  <a:pt x="253" y="43"/>
                </a:cubicBezTo>
                <a:cubicBezTo>
                  <a:pt x="251" y="43"/>
                  <a:pt x="249" y="43"/>
                  <a:pt x="246" y="43"/>
                </a:cubicBezTo>
                <a:cubicBezTo>
                  <a:pt x="246" y="59"/>
                  <a:pt x="246" y="76"/>
                  <a:pt x="246" y="92"/>
                </a:cubicBezTo>
                <a:close/>
                <a:moveTo>
                  <a:pt x="251" y="32"/>
                </a:moveTo>
                <a:cubicBezTo>
                  <a:pt x="252" y="30"/>
                  <a:pt x="254" y="29"/>
                  <a:pt x="255" y="27"/>
                </a:cubicBezTo>
                <a:cubicBezTo>
                  <a:pt x="256" y="23"/>
                  <a:pt x="253" y="21"/>
                  <a:pt x="250" y="21"/>
                </a:cubicBezTo>
                <a:cubicBezTo>
                  <a:pt x="247" y="21"/>
                  <a:pt x="244" y="23"/>
                  <a:pt x="245" y="26"/>
                </a:cubicBezTo>
                <a:cubicBezTo>
                  <a:pt x="245" y="28"/>
                  <a:pt x="247" y="30"/>
                  <a:pt x="248" y="32"/>
                </a:cubicBezTo>
                <a:cubicBezTo>
                  <a:pt x="249" y="32"/>
                  <a:pt x="250" y="32"/>
                  <a:pt x="251" y="32"/>
                </a:cubicBezTo>
                <a:close/>
              </a:path>
            </a:pathLst>
          </a:custGeom>
          <a:solidFill>
            <a:schemeClr val="bg1"/>
          </a:solidFill>
          <a:ln>
            <a:noFill/>
          </a:ln>
        </p:spPr>
        <p:txBody>
          <a:bodyPr vert="horz" wrap="square" lIns="87857" tIns="43929" rIns="87857" bIns="43929" numCol="1" anchor="t" anchorCtr="0" compatLnSpc="1">
            <a:prstTxWarp prst="textNoShape">
              <a:avLst/>
            </a:prstTxWarp>
          </a:bodyPr>
          <a:lstStyle/>
          <a:p>
            <a:pPr defTabSz="896171"/>
            <a:endParaRPr lang="en-US" sz="1729">
              <a:solidFill>
                <a:srgbClr val="505050"/>
              </a:solidFill>
            </a:endParaRPr>
          </a:p>
        </p:txBody>
      </p:sp>
    </p:spTree>
    <p:extLst>
      <p:ext uri="{BB962C8B-B14F-4D97-AF65-F5344CB8AC3E}">
        <p14:creationId xmlns="" xmlns:p14="http://schemas.microsoft.com/office/powerpoint/2010/main" val="1286533453"/>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75464" y="292527"/>
            <a:ext cx="11373922" cy="724143"/>
          </a:xfrm>
        </p:spPr>
        <p:txBody>
          <a:bodyPr/>
          <a:lstStyle/>
          <a:p>
            <a:pPr lvl="0"/>
            <a:r>
              <a:rPr lang="en-GB" sz="3921" dirty="0"/>
              <a:t>Application Management on Mobile Devices</a:t>
            </a:r>
          </a:p>
        </p:txBody>
      </p:sp>
      <p:graphicFrame>
        <p:nvGraphicFramePr>
          <p:cNvPr id="13" name="Table 12"/>
          <p:cNvGraphicFramePr>
            <a:graphicFrameLocks noGrp="1"/>
          </p:cNvGraphicFramePr>
          <p:nvPr>
            <p:extLst/>
          </p:nvPr>
        </p:nvGraphicFramePr>
        <p:xfrm>
          <a:off x="329526" y="1171491"/>
          <a:ext cx="11462601" cy="5559175"/>
        </p:xfrm>
        <a:graphic>
          <a:graphicData uri="http://schemas.openxmlformats.org/drawingml/2006/table">
            <a:tbl>
              <a:tblPr firstRow="1" bandRow="1">
                <a:tableStyleId>{073A0DAA-6AF3-43AB-8588-CEC1D06C72B9}</a:tableStyleId>
              </a:tblPr>
              <a:tblGrid>
                <a:gridCol w="2106073"/>
                <a:gridCol w="2222888"/>
                <a:gridCol w="2377880"/>
                <a:gridCol w="2377880"/>
                <a:gridCol w="2377880"/>
              </a:tblGrid>
              <a:tr h="2046658">
                <a:tc>
                  <a:txBody>
                    <a:bodyPr/>
                    <a:lstStyle/>
                    <a:p>
                      <a:r>
                        <a:rPr lang="en-US" sz="1800" dirty="0" smtClean="0">
                          <a:solidFill>
                            <a:schemeClr val="tx1"/>
                          </a:solidFill>
                        </a:rPr>
                        <a:t>Platforms</a:t>
                      </a:r>
                    </a:p>
                    <a:p>
                      <a:endParaRPr lang="en-US" sz="1800" dirty="0" smtClean="0">
                        <a:solidFill>
                          <a:schemeClr val="tx1"/>
                        </a:solidFill>
                      </a:endParaRPr>
                    </a:p>
                    <a:p>
                      <a:endParaRPr lang="en-US" sz="1800" dirty="0" smtClean="0">
                        <a:solidFill>
                          <a:schemeClr val="tx1"/>
                        </a:solidFill>
                      </a:endParaRPr>
                    </a:p>
                    <a:p>
                      <a:endParaRPr lang="en-US" sz="1800" dirty="0" smtClean="0">
                        <a:solidFill>
                          <a:schemeClr val="tx1"/>
                        </a:solidFill>
                      </a:endParaRPr>
                    </a:p>
                    <a:p>
                      <a:endParaRPr lang="en-US" sz="1800" dirty="0" smtClean="0">
                        <a:solidFill>
                          <a:schemeClr val="tx1"/>
                        </a:solidFill>
                      </a:endParaRPr>
                    </a:p>
                    <a:p>
                      <a:endParaRPr lang="en-US" sz="1800" dirty="0">
                        <a:solidFill>
                          <a:schemeClr val="tx1"/>
                        </a:solidFill>
                      </a:endParaRPr>
                    </a:p>
                  </a:txBody>
                  <a:tcPr marL="109748" marR="109748" marT="54874" marB="548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chemeClr val="tx1"/>
                          </a:solidFill>
                        </a:rPr>
                        <a:t>Windows</a:t>
                      </a:r>
                      <a:r>
                        <a:rPr lang="en-US" sz="1800" baseline="0" dirty="0" smtClean="0">
                          <a:solidFill>
                            <a:schemeClr val="tx1"/>
                          </a:solidFill>
                        </a:rPr>
                        <a:t> 8/Windows RT</a:t>
                      </a:r>
                      <a:endParaRPr lang="en-US" sz="1800" dirty="0">
                        <a:solidFill>
                          <a:schemeClr val="tx1"/>
                        </a:solidFill>
                      </a:endParaRPr>
                    </a:p>
                  </a:txBody>
                  <a:tcPr marL="109748" marR="109748" marT="54874" marB="548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chemeClr val="tx1"/>
                          </a:solidFill>
                        </a:rPr>
                        <a:t>Windows Phone 8</a:t>
                      </a:r>
                      <a:endParaRPr lang="en-US" sz="1800" dirty="0">
                        <a:solidFill>
                          <a:schemeClr val="tx1"/>
                        </a:solidFill>
                      </a:endParaRPr>
                    </a:p>
                  </a:txBody>
                  <a:tcPr marL="109748" marR="109748" marT="54874" marB="548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err="1" smtClean="0">
                          <a:solidFill>
                            <a:schemeClr val="tx1"/>
                          </a:solidFill>
                        </a:rPr>
                        <a:t>iOS</a:t>
                      </a:r>
                      <a:endParaRPr lang="en-US" sz="1800" dirty="0">
                        <a:solidFill>
                          <a:schemeClr val="tx1"/>
                        </a:solidFill>
                      </a:endParaRPr>
                    </a:p>
                  </a:txBody>
                  <a:tcPr marL="109748" marR="109748" marT="54874" marB="548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chemeClr val="tx1"/>
                          </a:solidFill>
                        </a:rPr>
                        <a:t>Android</a:t>
                      </a:r>
                      <a:endParaRPr lang="en-US" sz="1800" dirty="0">
                        <a:solidFill>
                          <a:schemeClr val="tx1"/>
                        </a:solidFill>
                      </a:endParaRPr>
                    </a:p>
                  </a:txBody>
                  <a:tcPr marL="109748" marR="109748" marT="54874" marB="548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659063">
                <a:tc>
                  <a:txBody>
                    <a:bodyPr/>
                    <a:lstStyle/>
                    <a:p>
                      <a:r>
                        <a:rPr lang="en-US" sz="1800" dirty="0" smtClean="0">
                          <a:solidFill>
                            <a:schemeClr val="tx1"/>
                          </a:solidFill>
                        </a:rPr>
                        <a:t>Line-of</a:t>
                      </a:r>
                      <a:r>
                        <a:rPr lang="en-US" sz="1800" baseline="0" dirty="0" smtClean="0">
                          <a:solidFill>
                            <a:schemeClr val="tx1"/>
                          </a:solidFill>
                        </a:rPr>
                        <a:t> business apps </a:t>
                      </a:r>
                      <a:r>
                        <a:rPr lang="en-US" sz="1800" dirty="0" smtClean="0">
                          <a:solidFill>
                            <a:schemeClr val="tx1"/>
                          </a:solidFill>
                        </a:rPr>
                        <a:t>(</a:t>
                      </a:r>
                      <a:r>
                        <a:rPr lang="en-US" sz="1800" dirty="0" err="1" smtClean="0">
                          <a:solidFill>
                            <a:schemeClr val="tx1"/>
                          </a:solidFill>
                        </a:rPr>
                        <a:t>sideloaded</a:t>
                      </a:r>
                      <a:r>
                        <a:rPr lang="en-US" sz="1800" dirty="0" smtClean="0">
                          <a:solidFill>
                            <a:schemeClr val="tx1"/>
                          </a:solidFill>
                        </a:rPr>
                        <a:t>)</a:t>
                      </a:r>
                      <a:endParaRPr lang="en-US" sz="1800" dirty="0">
                        <a:solidFill>
                          <a:schemeClr val="tx1"/>
                        </a:solidFill>
                      </a:endParaRPr>
                    </a:p>
                  </a:txBody>
                  <a:tcPr marL="109748" marR="109748" marT="54874" marB="548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a:t>
                      </a:r>
                      <a:r>
                        <a:rPr lang="en-US" sz="2400" dirty="0" err="1" smtClean="0">
                          <a:solidFill>
                            <a:schemeClr val="tx1"/>
                          </a:solidFill>
                        </a:rPr>
                        <a:t>appx</a:t>
                      </a:r>
                      <a:endParaRPr lang="en-US" sz="2400" dirty="0">
                        <a:solidFill>
                          <a:schemeClr val="tx1"/>
                        </a:solidFill>
                      </a:endParaRPr>
                    </a:p>
                  </a:txBody>
                  <a:tcPr marL="109748" marR="109748" marT="54874" marB="5487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a:t>
                      </a:r>
                      <a:r>
                        <a:rPr lang="en-US" sz="2400" dirty="0" err="1" smtClean="0">
                          <a:solidFill>
                            <a:schemeClr val="tx1"/>
                          </a:solidFill>
                        </a:rPr>
                        <a:t>xap</a:t>
                      </a:r>
                      <a:endParaRPr lang="en-US" sz="2400" dirty="0">
                        <a:solidFill>
                          <a:schemeClr val="tx1"/>
                        </a:solidFill>
                      </a:endParaRPr>
                    </a:p>
                  </a:txBody>
                  <a:tcPr marL="109748" marR="109748" marT="54874" marB="5487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a:t>
                      </a:r>
                      <a:r>
                        <a:rPr lang="en-US" sz="2400" dirty="0" err="1" smtClean="0">
                          <a:solidFill>
                            <a:schemeClr val="tx1"/>
                          </a:solidFill>
                        </a:rPr>
                        <a:t>ipa</a:t>
                      </a:r>
                      <a:endParaRPr lang="en-US" sz="2400" dirty="0">
                        <a:solidFill>
                          <a:schemeClr val="tx1"/>
                        </a:solidFill>
                      </a:endParaRPr>
                    </a:p>
                  </a:txBody>
                  <a:tcPr marL="109748" marR="109748" marT="54874" marB="5487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smtClean="0">
                          <a:solidFill>
                            <a:schemeClr val="tx1"/>
                          </a:solidFill>
                        </a:rPr>
                        <a:t>*.</a:t>
                      </a:r>
                      <a:r>
                        <a:rPr lang="en-US" sz="2400" dirty="0" err="1" smtClean="0">
                          <a:solidFill>
                            <a:schemeClr val="tx1"/>
                          </a:solidFill>
                        </a:rPr>
                        <a:t>apk</a:t>
                      </a:r>
                      <a:endParaRPr lang="en-US" sz="2400" dirty="0">
                        <a:solidFill>
                          <a:schemeClr val="tx1"/>
                        </a:solidFill>
                      </a:endParaRPr>
                    </a:p>
                  </a:txBody>
                  <a:tcPr marL="109748" marR="109748" marT="54874" marB="5487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1426727">
                <a:tc>
                  <a:txBody>
                    <a:bodyPr/>
                    <a:lstStyle/>
                    <a:p>
                      <a:r>
                        <a:rPr lang="en-US" sz="1800" dirty="0" smtClean="0">
                          <a:solidFill>
                            <a:schemeClr val="tx1"/>
                          </a:solidFill>
                        </a:rPr>
                        <a:t>Deep links to store apps</a:t>
                      </a:r>
                      <a:r>
                        <a:rPr lang="en-US" sz="1800" baseline="0" dirty="0" smtClean="0">
                          <a:solidFill>
                            <a:schemeClr val="tx1"/>
                          </a:solidFill>
                        </a:rPr>
                        <a:t> – install from store</a:t>
                      </a:r>
                      <a:endParaRPr lang="en-US" sz="1800" dirty="0">
                        <a:solidFill>
                          <a:schemeClr val="tx1"/>
                        </a:solidFill>
                      </a:endParaRPr>
                    </a:p>
                  </a:txBody>
                  <a:tcPr marL="109748" marR="109748" marT="54874" marB="548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dirty="0"/>
                    </a:p>
                  </a:txBody>
                  <a:tcPr marL="109748" marR="109748" marT="54874" marB="548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dirty="0"/>
                    </a:p>
                  </a:txBody>
                  <a:tcPr marL="109748" marR="109748" marT="54874" marB="548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dirty="0"/>
                    </a:p>
                  </a:txBody>
                  <a:tcPr marL="109748" marR="109748" marT="54874" marB="548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800" dirty="0"/>
                    </a:p>
                  </a:txBody>
                  <a:tcPr marL="109748" marR="109748" marT="54874" marB="548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1426727">
                <a:tc>
                  <a:txBody>
                    <a:bodyPr/>
                    <a:lstStyle/>
                    <a:p>
                      <a:r>
                        <a:rPr lang="en-US" sz="1800" dirty="0" smtClean="0">
                          <a:solidFill>
                            <a:schemeClr val="tx1"/>
                          </a:solidFill>
                        </a:rPr>
                        <a:t>Web-shortcuts</a:t>
                      </a:r>
                      <a:r>
                        <a:rPr lang="en-US" sz="1800" baseline="0" dirty="0" smtClean="0">
                          <a:solidFill>
                            <a:schemeClr val="tx1"/>
                          </a:solidFill>
                        </a:rPr>
                        <a:t> installed on device desktop</a:t>
                      </a:r>
                      <a:endParaRPr lang="en-US" sz="1800" dirty="0">
                        <a:solidFill>
                          <a:schemeClr val="tx1"/>
                        </a:solidFill>
                      </a:endParaRPr>
                    </a:p>
                  </a:txBody>
                  <a:tcPr marL="109748" marR="109748" marT="54874" marB="54874">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kern="1200" dirty="0" smtClean="0">
                          <a:solidFill>
                            <a:schemeClr val="tx1"/>
                          </a:solidFill>
                          <a:latin typeface="+mn-lt"/>
                          <a:ea typeface="+mn-ea"/>
                          <a:cs typeface="+mn-cs"/>
                        </a:rPr>
                        <a:t>Yes</a:t>
                      </a:r>
                      <a:endParaRPr lang="en-US" sz="2400" kern="1200" dirty="0">
                        <a:solidFill>
                          <a:schemeClr val="tx1"/>
                        </a:solidFill>
                        <a:latin typeface="+mn-lt"/>
                        <a:ea typeface="+mn-ea"/>
                        <a:cs typeface="+mn-cs"/>
                      </a:endParaRPr>
                    </a:p>
                  </a:txBody>
                  <a:tcPr marL="109748" marR="109748" marT="54874" marB="5487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kern="1200" dirty="0" smtClean="0">
                          <a:solidFill>
                            <a:schemeClr val="tx1"/>
                          </a:solidFill>
                          <a:latin typeface="+mn-lt"/>
                          <a:ea typeface="+mn-ea"/>
                          <a:cs typeface="+mn-cs"/>
                        </a:rPr>
                        <a:t>Yes</a:t>
                      </a:r>
                      <a:endParaRPr lang="en-US" sz="2400" kern="1200" dirty="0">
                        <a:solidFill>
                          <a:schemeClr val="tx1"/>
                        </a:solidFill>
                        <a:latin typeface="+mn-lt"/>
                        <a:ea typeface="+mn-ea"/>
                        <a:cs typeface="+mn-cs"/>
                      </a:endParaRPr>
                    </a:p>
                  </a:txBody>
                  <a:tcPr marL="109748" marR="109748" marT="54874" marB="5487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kern="1200" dirty="0" smtClean="0">
                          <a:solidFill>
                            <a:schemeClr val="tx1"/>
                          </a:solidFill>
                          <a:latin typeface="+mn-lt"/>
                          <a:ea typeface="+mn-ea"/>
                          <a:cs typeface="+mn-cs"/>
                        </a:rPr>
                        <a:t>Yes</a:t>
                      </a:r>
                      <a:endParaRPr lang="en-US" sz="2400" kern="1200" dirty="0">
                        <a:solidFill>
                          <a:schemeClr val="tx1"/>
                        </a:solidFill>
                        <a:latin typeface="+mn-lt"/>
                        <a:ea typeface="+mn-ea"/>
                        <a:cs typeface="+mn-cs"/>
                      </a:endParaRPr>
                    </a:p>
                  </a:txBody>
                  <a:tcPr marL="109748" marR="109748" marT="54874" marB="5487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kern="1200" dirty="0" smtClean="0">
                          <a:solidFill>
                            <a:schemeClr val="tx1"/>
                          </a:solidFill>
                          <a:latin typeface="+mn-lt"/>
                          <a:ea typeface="+mn-ea"/>
                          <a:cs typeface="+mn-cs"/>
                        </a:rPr>
                        <a:t>Yes</a:t>
                      </a:r>
                      <a:endParaRPr lang="en-US" sz="2400" kern="1200" dirty="0">
                        <a:solidFill>
                          <a:schemeClr val="tx1"/>
                        </a:solidFill>
                        <a:latin typeface="+mn-lt"/>
                        <a:ea typeface="+mn-ea"/>
                        <a:cs typeface="+mn-cs"/>
                      </a:endParaRPr>
                    </a:p>
                  </a:txBody>
                  <a:tcPr marL="109748" marR="109748" marT="54874" marB="54874"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14" name="Picture 13" descr="Windows Phone is the only phone with Live Tiles that come alive with the information that’s important to you. Pin what matters most and arrange your Start screen to create a phone that’s unmistakably yours."/>
          <p:cNvPicPr>
            <a:picLocks noChangeAspect="1" noChangeArrowheads="1"/>
          </p:cNvPicPr>
          <p:nvPr/>
        </p:nvPicPr>
        <p:blipFill>
          <a:blip r:embed="rId3" cstate="screen">
            <a:extLst>
              <a:ext uri="{BEBA8EAE-BF5A-486C-A8C5-ECC9F3942E4B}">
                <a14:imgProps xmlns="" xmlns:a14="http://schemas.microsoft.com/office/drawing/2010/main">
                  <a14:imgLayer r:embed="rId4">
                    <a14:imgEffect>
                      <a14:backgroundRemoval t="0" b="100000" l="29464" r="73393">
                        <a14:foregroundMark x1="34821" y1="10238" x2="34821" y2="10238"/>
                        <a14:foregroundMark x1="68036" y1="8333" x2="66786" y2="8333"/>
                        <a14:foregroundMark x1="33393" y1="93571" x2="33393" y2="93571"/>
                        <a14:foregroundMark x1="66786" y1="90000" x2="66786" y2="90000"/>
                      </a14:backgroundRemoval>
                    </a14:imgEffect>
                  </a14:imgLayer>
                </a14:imgProps>
              </a:ext>
              <a:ext uri="{28A0092B-C50C-407E-A947-70E740481C1C}">
                <a14:useLocalDpi xmlns="" xmlns:a14="http://schemas.microsoft.com/office/drawing/2010/main"/>
              </a:ext>
            </a:extLst>
          </a:blip>
          <a:srcRect/>
          <a:stretch>
            <a:fillRect/>
          </a:stretch>
        </p:blipFill>
        <p:spPr bwMode="auto">
          <a:xfrm>
            <a:off x="5301578" y="2131480"/>
            <a:ext cx="1131202" cy="848394"/>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backgroundRemoval t="9402" b="99145" l="9453" r="94030">
                        <a14:foregroundMark x1="44776" y1="13675" x2="44776" y2="13675"/>
                        <a14:foregroundMark x1="94527" y1="10256" x2="94527" y2="10256"/>
                        <a14:foregroundMark x1="66169" y1="99145" x2="66169" y2="99145"/>
                        <a14:foregroundMark x1="13433" y1="77778" x2="13433" y2="77778"/>
                      </a14:backgroundRemoval>
                    </a14:imgEffect>
                  </a14:imgLayer>
                </a14:imgProps>
              </a:ext>
              <a:ext uri="{28A0092B-C50C-407E-A947-70E740481C1C}">
                <a14:useLocalDpi xmlns="" xmlns:a14="http://schemas.microsoft.com/office/drawing/2010/main"/>
              </a:ext>
            </a:extLst>
          </a:blip>
          <a:srcRect/>
          <a:stretch>
            <a:fillRect/>
          </a:stretch>
        </p:blipFill>
        <p:spPr bwMode="auto">
          <a:xfrm>
            <a:off x="2589332" y="2103139"/>
            <a:ext cx="1545420" cy="8988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7" cstate="print">
            <a:extLst>
              <a:ext uri="{BEBA8EAE-BF5A-486C-A8C5-ECC9F3942E4B}">
                <a14:imgProps xmlns="" xmlns:a14="http://schemas.microsoft.com/office/drawing/2010/main">
                  <a14:imgLayer r:embed="rId8">
                    <a14:imgEffect>
                      <a14:backgroundRemoval t="10000" b="90000" l="10000" r="90000">
                        <a14:foregroundMark x1="13372" y1="16667" x2="13372" y2="16667"/>
                        <a14:foregroundMark x1="77326" y1="16667" x2="77326" y2="16667"/>
                        <a14:foregroundMark x1="31977" y1="84667" x2="31977" y2="84667"/>
                        <a14:foregroundMark x1="84884" y1="77333" x2="84884" y2="77333"/>
                      </a14:backgroundRemoval>
                    </a14:imgEffect>
                  </a14:imgLayer>
                </a14:imgProps>
              </a:ext>
              <a:ext uri="{28A0092B-C50C-407E-A947-70E740481C1C}">
                <a14:useLocalDpi xmlns="" xmlns:a14="http://schemas.microsoft.com/office/drawing/2010/main"/>
              </a:ext>
            </a:extLst>
          </a:blip>
          <a:srcRect/>
          <a:stretch>
            <a:fillRect/>
          </a:stretch>
        </p:blipFill>
        <p:spPr bwMode="auto">
          <a:xfrm>
            <a:off x="7752827" y="1987740"/>
            <a:ext cx="1227210" cy="106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9" cstate="print">
            <a:extLst>
              <a:ext uri="{BEBA8EAE-BF5A-486C-A8C5-ECC9F3942E4B}">
                <a14:imgProps xmlns="" xmlns:a14="http://schemas.microsoft.com/office/drawing/2010/main">
                  <a14:imgLayer r:embed="rId10">
                    <a14:imgEffect>
                      <a14:backgroundRemoval t="10000" b="90000" l="10000" r="90000">
                        <a14:foregroundMark x1="31429" y1="17143" x2="31429" y2="17143"/>
                        <a14:foregroundMark x1="66429" y1="14286" x2="66429" y2="14286"/>
                        <a14:foregroundMark x1="28571" y1="82857" x2="28571" y2="82857"/>
                        <a14:foregroundMark x1="63571" y1="82857" x2="63571" y2="82857"/>
                      </a14:backgroundRemoval>
                    </a14:imgEffect>
                  </a14:imgLayer>
                </a14:imgProps>
              </a:ext>
              <a:ext uri="{28A0092B-C50C-407E-A947-70E740481C1C}">
                <a14:useLocalDpi xmlns="" xmlns:a14="http://schemas.microsoft.com/office/drawing/2010/main"/>
              </a:ext>
            </a:extLst>
          </a:blip>
          <a:srcRect/>
          <a:stretch>
            <a:fillRect/>
          </a:stretch>
        </p:blipFill>
        <p:spPr bwMode="auto">
          <a:xfrm>
            <a:off x="10082525" y="2029519"/>
            <a:ext cx="1076987" cy="10769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 name="Picture 7"/>
          <p:cNvPicPr>
            <a:picLocks noChangeAspect="1" noChangeArrowheads="1"/>
          </p:cNvPicPr>
          <p:nvPr/>
        </p:nvPicPr>
        <p:blipFill>
          <a:blip r:embed="rId11" cstate="screen">
            <a:extLst>
              <a:ext uri="{28A0092B-C50C-407E-A947-70E740481C1C}">
                <a14:useLocalDpi xmlns="" xmlns:a14="http://schemas.microsoft.com/office/drawing/2010/main"/>
              </a:ext>
            </a:extLst>
          </a:blip>
          <a:srcRect/>
          <a:stretch>
            <a:fillRect/>
          </a:stretch>
        </p:blipFill>
        <p:spPr bwMode="auto">
          <a:xfrm>
            <a:off x="5576691" y="3941275"/>
            <a:ext cx="703646" cy="1250727"/>
          </a:xfrm>
          <a:prstGeom prst="rect">
            <a:avLst/>
          </a:prstGeom>
          <a:ln>
            <a:noFill/>
          </a:ln>
          <a:effectLst>
            <a:outerShdw blurRad="292100" dist="139700" dir="2700000" algn="tl" rotWithShape="0">
              <a:srgbClr val="333333">
                <a:alpha val="65000"/>
              </a:srgbClr>
            </a:outerShdw>
          </a:effectLst>
          <a:extLst>
            <a:ext uri="{91240B29-F687-4F45-9708-019B960494DF}">
              <a14:hiddenLine xmlns="" xmlns:a14="http://schemas.microsoft.com/office/drawing/2010/main" w="9525">
                <a:solidFill>
                  <a:schemeClr val="tx1"/>
                </a:solidFill>
                <a:miter lim="800000"/>
                <a:headEnd/>
                <a:tailEnd/>
              </a14:hiddenLine>
            </a:ext>
          </a:extLst>
        </p:spPr>
      </p:pic>
      <p:pic>
        <p:nvPicPr>
          <p:cNvPr id="19" name="Picture 8"/>
          <p:cNvPicPr>
            <a:picLocks noChangeAspect="1" noChangeArrowheads="1"/>
          </p:cNvPicPr>
          <p:nvPr/>
        </p:nvPicPr>
        <p:blipFill>
          <a:blip r:embed="rId12" cstate="screen">
            <a:extLst>
              <a:ext uri="{28A0092B-C50C-407E-A947-70E740481C1C}">
                <a14:useLocalDpi xmlns="" xmlns:a14="http://schemas.microsoft.com/office/drawing/2010/main"/>
              </a:ext>
            </a:extLst>
          </a:blip>
          <a:srcRect/>
          <a:stretch>
            <a:fillRect/>
          </a:stretch>
        </p:blipFill>
        <p:spPr bwMode="auto">
          <a:xfrm>
            <a:off x="7472555" y="3951915"/>
            <a:ext cx="1611528" cy="1204191"/>
          </a:xfrm>
          <a:prstGeom prst="rect">
            <a:avLst/>
          </a:prstGeom>
          <a:ln>
            <a:noFill/>
          </a:ln>
          <a:effectLst>
            <a:outerShdw blurRad="292100" dist="139700" dir="2700000" algn="tl" rotWithShape="0">
              <a:srgbClr val="333333">
                <a:alpha val="65000"/>
              </a:srgbClr>
            </a:outerShdw>
          </a:effectLst>
          <a:extLst>
            <a:ext uri="{91240B29-F687-4F45-9708-019B960494DF}">
              <a14:hiddenLine xmlns="" xmlns:a14="http://schemas.microsoft.com/office/drawing/2010/main" w="9525">
                <a:solidFill>
                  <a:schemeClr val="tx1"/>
                </a:solidFill>
                <a:miter lim="800000"/>
                <a:headEnd/>
                <a:tailEnd/>
              </a14:hiddenLine>
            </a:ext>
          </a:extLst>
        </p:spPr>
      </p:pic>
      <p:pic>
        <p:nvPicPr>
          <p:cNvPr id="20" name="Picture 11" descr="http://alpha-techs.co.uk/files/roms/ultima/Screenshots/Google_Play_Store.png"/>
          <p:cNvPicPr>
            <a:picLocks noChangeAspect="1" noChangeArrowheads="1"/>
          </p:cNvPicPr>
          <p:nvPr/>
        </p:nvPicPr>
        <p:blipFill>
          <a:blip r:embed="rId13" cstate="screen">
            <a:extLst>
              <a:ext uri="{28A0092B-C50C-407E-A947-70E740481C1C}">
                <a14:useLocalDpi xmlns="" xmlns:a14="http://schemas.microsoft.com/office/drawing/2010/main"/>
              </a:ext>
            </a:extLst>
          </a:blip>
          <a:srcRect/>
          <a:stretch>
            <a:fillRect/>
          </a:stretch>
        </p:blipFill>
        <p:spPr bwMode="auto">
          <a:xfrm>
            <a:off x="10381334" y="4015251"/>
            <a:ext cx="645003" cy="1146675"/>
          </a:xfrm>
          <a:prstGeom prst="rect">
            <a:avLst/>
          </a:prstGeom>
          <a:ln>
            <a:noFill/>
          </a:ln>
          <a:effectLst>
            <a:outerShdw blurRad="292100" dist="139700" dir="2700000" algn="tl" rotWithShape="0">
              <a:srgbClr val="333333">
                <a:alpha val="65000"/>
              </a:srgbClr>
            </a:outerShdw>
          </a:effectLst>
          <a:extLst/>
        </p:spPr>
      </p:pic>
      <p:pic>
        <p:nvPicPr>
          <p:cNvPr id="21" name="Picture 20"/>
          <p:cNvPicPr>
            <a:picLocks noChangeAspect="1"/>
          </p:cNvPicPr>
          <p:nvPr/>
        </p:nvPicPr>
        <p:blipFill>
          <a:blip r:embed="rId14" cstate="screen">
            <a:extLst>
              <a:ext uri="{28A0092B-C50C-407E-A947-70E740481C1C}">
                <a14:useLocalDpi xmlns="" xmlns:a14="http://schemas.microsoft.com/office/drawing/2010/main"/>
              </a:ext>
            </a:extLst>
          </a:blip>
          <a:stretch>
            <a:fillRect/>
          </a:stretch>
        </p:blipFill>
        <p:spPr>
          <a:xfrm>
            <a:off x="2479028" y="3953001"/>
            <a:ext cx="2122931" cy="11941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5300902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735858" y="8066084"/>
            <a:ext cx="8789895" cy="363891"/>
          </a:xfrm>
          <a:prstGeom prst="rect">
            <a:avLst/>
          </a:prstGeom>
          <a:noFill/>
        </p:spPr>
        <p:txBody>
          <a:bodyPr wrap="square" lIns="91444" tIns="45722" rIns="91444" bIns="45722">
            <a:spAutoFit/>
          </a:bodyPr>
          <a:lstStyle/>
          <a:p>
            <a:pPr marL="0" lvl="1" fontAlgn="base">
              <a:lnSpc>
                <a:spcPct val="90000"/>
              </a:lnSpc>
              <a:spcBef>
                <a:spcPct val="20000"/>
              </a:spcBef>
              <a:spcAft>
                <a:spcPts val="400"/>
              </a:spcAft>
              <a:buClr>
                <a:srgbClr val="505050">
                  <a:lumMod val="75000"/>
                  <a:lumOff val="25000"/>
                </a:srgbClr>
              </a:buClr>
              <a:buSzPct val="90000"/>
              <a:tabLst>
                <a:tab pos="630241" algn="l"/>
              </a:tabLst>
            </a:pPr>
            <a:endParaRPr lang="en-US" sz="1961" b="1" spc="-50" dirty="0">
              <a:solidFill>
                <a:srgbClr val="FFFFFF"/>
              </a:solidFill>
            </a:endParaRPr>
          </a:p>
        </p:txBody>
      </p:sp>
      <p:sp>
        <p:nvSpPr>
          <p:cNvPr id="16" name="Rectangle 15"/>
          <p:cNvSpPr/>
          <p:nvPr/>
        </p:nvSpPr>
        <p:spPr>
          <a:xfrm>
            <a:off x="124649" y="487"/>
            <a:ext cx="12192002" cy="6857027"/>
          </a:xfrm>
          <a:prstGeom prst="rect">
            <a:avLst/>
          </a:prstGeom>
          <a:solidFill>
            <a:srgbClr val="44235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4" tIns="45722" rIns="91444" bIns="45722" rtlCol="0" anchor="ctr"/>
          <a:lstStyle/>
          <a:p>
            <a:pPr algn="ctr"/>
            <a:endParaRPr lang="en-US" sz="1765" dirty="0" err="1">
              <a:solidFill>
                <a:srgbClr val="FFFFFF"/>
              </a:solidFill>
            </a:endParaRPr>
          </a:p>
        </p:txBody>
      </p:sp>
      <p:sp>
        <p:nvSpPr>
          <p:cNvPr id="2" name="Rectangle 1"/>
          <p:cNvSpPr/>
          <p:nvPr/>
        </p:nvSpPr>
        <p:spPr>
          <a:xfrm>
            <a:off x="6220650" y="1216768"/>
            <a:ext cx="5945348" cy="3909175"/>
          </a:xfrm>
          <a:prstGeom prst="rect">
            <a:avLst/>
          </a:prstGeom>
        </p:spPr>
        <p:txBody>
          <a:bodyPr wrap="square" lIns="91444" tIns="45722" rIns="91444" bIns="45722">
            <a:spAutoFit/>
          </a:bodyPr>
          <a:lstStyle/>
          <a:p>
            <a:pPr>
              <a:spcBef>
                <a:spcPts val="588"/>
              </a:spcBef>
            </a:pPr>
            <a:r>
              <a:rPr lang="en-US" sz="1961" dirty="0">
                <a:solidFill>
                  <a:srgbClr val="FFFFFF"/>
                </a:solidFill>
              </a:rPr>
              <a:t>System Center 2012 Configuration Manager</a:t>
            </a:r>
          </a:p>
          <a:p>
            <a:pPr>
              <a:spcBef>
                <a:spcPts val="588"/>
              </a:spcBef>
            </a:pPr>
            <a:r>
              <a:rPr lang="en-US" sz="1372" dirty="0">
                <a:solidFill>
                  <a:srgbClr val="FFFFFF"/>
                </a:solidFill>
                <a:hlinkClick r:id="rId3"/>
              </a:rPr>
              <a:t>http://technet.microsoft.com/enus/evalcenter/hh667640.aspx?wt.mc_id=TEC_105_1_33</a:t>
            </a:r>
            <a:endParaRPr lang="en-US" sz="1372" dirty="0">
              <a:solidFill>
                <a:srgbClr val="FFFFFF"/>
              </a:solidFill>
            </a:endParaRPr>
          </a:p>
          <a:p>
            <a:pPr>
              <a:spcBef>
                <a:spcPts val="588"/>
              </a:spcBef>
            </a:pPr>
            <a:endParaRPr lang="en-US" sz="1961" dirty="0">
              <a:solidFill>
                <a:srgbClr val="FFFFFF"/>
              </a:solidFill>
            </a:endParaRPr>
          </a:p>
          <a:p>
            <a:pPr>
              <a:spcBef>
                <a:spcPts val="588"/>
              </a:spcBef>
            </a:pPr>
            <a:r>
              <a:rPr lang="en-US" sz="1961" dirty="0">
                <a:solidFill>
                  <a:srgbClr val="FFFFFF"/>
                </a:solidFill>
              </a:rPr>
              <a:t>Windows </a:t>
            </a:r>
            <a:r>
              <a:rPr lang="en-US" sz="1961" dirty="0" err="1">
                <a:solidFill>
                  <a:srgbClr val="FFFFFF"/>
                </a:solidFill>
              </a:rPr>
              <a:t>Intune</a:t>
            </a:r>
            <a:endParaRPr lang="en-US" sz="1961" dirty="0">
              <a:solidFill>
                <a:srgbClr val="FFFFFF"/>
              </a:solidFill>
            </a:endParaRPr>
          </a:p>
          <a:p>
            <a:pPr>
              <a:spcBef>
                <a:spcPts val="588"/>
              </a:spcBef>
            </a:pPr>
            <a:r>
              <a:rPr lang="en-US" sz="1372" dirty="0">
                <a:solidFill>
                  <a:srgbClr val="FFFFFF"/>
                </a:solidFill>
                <a:hlinkClick r:id="rId4"/>
              </a:rPr>
              <a:t>http://www.microsoft.com/en-us/windows/windowsintune/try-and-buy</a:t>
            </a:r>
            <a:endParaRPr lang="en-US" sz="1372" dirty="0">
              <a:solidFill>
                <a:srgbClr val="FFFFFF"/>
              </a:solidFill>
            </a:endParaRPr>
          </a:p>
          <a:p>
            <a:pPr>
              <a:spcBef>
                <a:spcPts val="588"/>
              </a:spcBef>
            </a:pPr>
            <a:endParaRPr lang="en-US" sz="1961" dirty="0">
              <a:solidFill>
                <a:srgbClr val="FFFFFF"/>
              </a:solidFill>
            </a:endParaRPr>
          </a:p>
          <a:p>
            <a:pPr>
              <a:spcBef>
                <a:spcPts val="588"/>
              </a:spcBef>
            </a:pPr>
            <a:endParaRPr lang="en-US" sz="294" dirty="0">
              <a:solidFill>
                <a:srgbClr val="FFFFFF"/>
              </a:solidFill>
            </a:endParaRPr>
          </a:p>
          <a:p>
            <a:pPr>
              <a:spcBef>
                <a:spcPts val="588"/>
              </a:spcBef>
            </a:pPr>
            <a:r>
              <a:rPr lang="en-US" sz="1961" dirty="0">
                <a:solidFill>
                  <a:srgbClr val="FFFFFF"/>
                </a:solidFill>
              </a:rPr>
              <a:t>Windows Server 2012 RDS/VDI:</a:t>
            </a:r>
          </a:p>
          <a:p>
            <a:pPr>
              <a:spcBef>
                <a:spcPts val="588"/>
              </a:spcBef>
            </a:pPr>
            <a:r>
              <a:rPr lang="en-US" sz="1372" dirty="0">
                <a:solidFill>
                  <a:srgbClr val="FFFFFF"/>
                </a:solidFill>
                <a:hlinkClick r:id="rId5"/>
              </a:rPr>
              <a:t>http://technet.microsoft.com/en-us/windowsserver/ee236407.aspx</a:t>
            </a:r>
          </a:p>
          <a:p>
            <a:pPr>
              <a:spcBef>
                <a:spcPts val="588"/>
              </a:spcBef>
            </a:pPr>
            <a:r>
              <a:rPr lang="en-US" sz="1372" dirty="0">
                <a:solidFill>
                  <a:srgbClr val="FFFFFF"/>
                </a:solidFill>
                <a:hlinkClick r:id="rId6"/>
              </a:rPr>
              <a:t>http://www.microsoft.com/en-us/windows/enterprise/products-and-technologies/virtualization/vdi.aspx</a:t>
            </a:r>
            <a:endParaRPr lang="en-US" sz="1372" dirty="0">
              <a:solidFill>
                <a:srgbClr val="FFFFFF"/>
              </a:solidFill>
            </a:endParaRPr>
          </a:p>
          <a:p>
            <a:pPr>
              <a:spcBef>
                <a:spcPts val="588"/>
              </a:spcBef>
            </a:pPr>
            <a:endParaRPr lang="en-US" sz="1568" dirty="0">
              <a:solidFill>
                <a:srgbClr val="FFFFFF"/>
              </a:solidFill>
            </a:endParaRPr>
          </a:p>
        </p:txBody>
      </p:sp>
      <p:grpSp>
        <p:nvGrpSpPr>
          <p:cNvPr id="7" name="Group 6"/>
          <p:cNvGrpSpPr/>
          <p:nvPr/>
        </p:nvGrpSpPr>
        <p:grpSpPr>
          <a:xfrm>
            <a:off x="5466700" y="4954655"/>
            <a:ext cx="5742363" cy="790438"/>
            <a:chOff x="8639326" y="5508459"/>
            <a:chExt cx="5740867" cy="790549"/>
          </a:xfrm>
        </p:grpSpPr>
        <p:sp>
          <p:nvSpPr>
            <p:cNvPr id="31" name="Rectangle 30"/>
            <p:cNvSpPr/>
            <p:nvPr/>
          </p:nvSpPr>
          <p:spPr>
            <a:xfrm>
              <a:off x="8951598" y="5786000"/>
              <a:ext cx="5428595" cy="513008"/>
            </a:xfrm>
            <a:prstGeom prst="rect">
              <a:avLst/>
            </a:prstGeom>
            <a:noFill/>
          </p:spPr>
          <p:txBody>
            <a:bodyPr wrap="square">
              <a:spAutoFit/>
            </a:bodyPr>
            <a:lstStyle/>
            <a:p>
              <a:pPr lvl="1">
                <a:spcBef>
                  <a:spcPts val="588"/>
                </a:spcBef>
              </a:pPr>
              <a:r>
                <a:rPr lang="en-US" sz="1372" dirty="0">
                  <a:solidFill>
                    <a:srgbClr val="FFFFFF"/>
                  </a:solidFill>
                  <a:hlinkClick r:id="rId7"/>
                </a:rPr>
                <a:t>microsoft.com/</a:t>
              </a:r>
              <a:r>
                <a:rPr lang="en-US" sz="1372" b="1" dirty="0">
                  <a:solidFill>
                    <a:srgbClr val="FFFFFF"/>
                  </a:solidFill>
                  <a:hlinkClick r:id="rId7"/>
                </a:rPr>
                <a:t>workstyle</a:t>
              </a:r>
              <a:r>
                <a:rPr lang="en-US" sz="1372" dirty="0">
                  <a:solidFill>
                    <a:srgbClr val="FFFFFF"/>
                  </a:solidFill>
                </a:rPr>
                <a:t/>
              </a:r>
              <a:br>
                <a:rPr lang="en-US" sz="1372" dirty="0">
                  <a:solidFill>
                    <a:srgbClr val="FFFFFF"/>
                  </a:solidFill>
                </a:rPr>
              </a:br>
              <a:r>
                <a:rPr lang="en-US" sz="1372" dirty="0">
                  <a:solidFill>
                    <a:srgbClr val="FFFFFF"/>
                  </a:solidFill>
                  <a:hlinkClick r:id="rId8"/>
                </a:rPr>
                <a:t>microsoft.com/</a:t>
              </a:r>
              <a:r>
                <a:rPr lang="en-US" sz="1372" b="1" dirty="0">
                  <a:solidFill>
                    <a:srgbClr val="FFFFFF"/>
                  </a:solidFill>
                  <a:hlinkClick r:id="rId8"/>
                </a:rPr>
                <a:t>server-cloud/user-device-management</a:t>
              </a:r>
              <a:endParaRPr lang="en-US" sz="1372" b="1" dirty="0">
                <a:solidFill>
                  <a:srgbClr val="FFFFFF"/>
                </a:solidFill>
              </a:endParaRPr>
            </a:p>
          </p:txBody>
        </p:sp>
        <p:sp>
          <p:nvSpPr>
            <p:cNvPr id="40" name="Rectangle 39"/>
            <p:cNvSpPr/>
            <p:nvPr/>
          </p:nvSpPr>
          <p:spPr>
            <a:xfrm>
              <a:off x="9371675" y="5508459"/>
              <a:ext cx="1471879" cy="309551"/>
            </a:xfrm>
            <a:prstGeom prst="rect">
              <a:avLst/>
            </a:prstGeom>
          </p:spPr>
          <p:txBody>
            <a:bodyPr wrap="none">
              <a:spAutoFit/>
            </a:bodyPr>
            <a:lstStyle/>
            <a:p>
              <a:pPr marL="0" lvl="1" fontAlgn="base">
                <a:lnSpc>
                  <a:spcPct val="90000"/>
                </a:lnSpc>
                <a:spcBef>
                  <a:spcPct val="20000"/>
                </a:spcBef>
                <a:spcAft>
                  <a:spcPts val="400"/>
                </a:spcAft>
                <a:buClr>
                  <a:srgbClr val="000000">
                    <a:lumMod val="75000"/>
                    <a:lumOff val="25000"/>
                  </a:srgbClr>
                </a:buClr>
                <a:buSzPct val="90000"/>
                <a:tabLst>
                  <a:tab pos="630241" algn="l"/>
                </a:tabLst>
              </a:pPr>
              <a:r>
                <a:rPr lang="en-US" sz="1568" b="1" i="1" spc="-50" dirty="0">
                  <a:solidFill>
                    <a:srgbClr val="FFFFFF"/>
                  </a:solidFill>
                </a:rPr>
                <a:t>More Resources:</a:t>
              </a:r>
              <a:endParaRPr lang="en-US" sz="1568" b="1" spc="-50" dirty="0">
                <a:solidFill>
                  <a:srgbClr val="FFFFFF"/>
                </a:solidFill>
              </a:endParaRPr>
            </a:p>
          </p:txBody>
        </p:sp>
        <p:sp>
          <p:nvSpPr>
            <p:cNvPr id="23" name="Freeform 9"/>
            <p:cNvSpPr>
              <a:spLocks noEditPoints="1"/>
            </p:cNvSpPr>
            <p:nvPr/>
          </p:nvSpPr>
          <p:spPr bwMode="black">
            <a:xfrm>
              <a:off x="8639326" y="5596846"/>
              <a:ext cx="624547" cy="624549"/>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89629" tIns="44815" rIns="89629" bIns="44815" numCol="1" anchor="t" anchorCtr="0" compatLnSpc="1">
              <a:prstTxWarp prst="textNoShape">
                <a:avLst/>
              </a:prstTxWarp>
            </a:bodyPr>
            <a:lstStyle/>
            <a:p>
              <a:endParaRPr lang="en-US" sz="1765">
                <a:solidFill>
                  <a:prstClr val="black"/>
                </a:solidFill>
              </a:endParaRPr>
            </a:p>
          </p:txBody>
        </p:sp>
      </p:grpSp>
      <p:sp>
        <p:nvSpPr>
          <p:cNvPr id="4" name="Title 3"/>
          <p:cNvSpPr>
            <a:spLocks noGrp="1"/>
          </p:cNvSpPr>
          <p:nvPr>
            <p:ph type="title" idx="4294967295"/>
          </p:nvPr>
        </p:nvSpPr>
        <p:spPr>
          <a:xfrm>
            <a:off x="5289321" y="312727"/>
            <a:ext cx="5919742" cy="665069"/>
          </a:xfrm>
        </p:spPr>
        <p:txBody>
          <a:bodyPr/>
          <a:lstStyle/>
          <a:p>
            <a:pPr defTabSz="914403"/>
            <a:r>
              <a:rPr lang="en-US" sz="3921" dirty="0">
                <a:solidFill>
                  <a:schemeClr val="bg1"/>
                </a:solidFill>
                <a:latin typeface="Segoe UI Light" pitchFamily="34" charset="0"/>
              </a:rPr>
              <a:t>For More Information</a:t>
            </a:r>
          </a:p>
        </p:txBody>
      </p:sp>
      <p:sp>
        <p:nvSpPr>
          <p:cNvPr id="11" name="Freeform 9"/>
          <p:cNvSpPr>
            <a:spLocks noEditPoints="1"/>
          </p:cNvSpPr>
          <p:nvPr/>
        </p:nvSpPr>
        <p:spPr bwMode="black">
          <a:xfrm>
            <a:off x="5466699" y="1346265"/>
            <a:ext cx="624709" cy="624461"/>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89629" tIns="44815" rIns="89629" bIns="44815" numCol="1" anchor="t" anchorCtr="0" compatLnSpc="1">
            <a:prstTxWarp prst="textNoShape">
              <a:avLst/>
            </a:prstTxWarp>
          </a:bodyPr>
          <a:lstStyle/>
          <a:p>
            <a:endParaRPr lang="en-US" sz="1765">
              <a:solidFill>
                <a:prstClr val="black"/>
              </a:solidFill>
            </a:endParaRPr>
          </a:p>
        </p:txBody>
      </p:sp>
      <p:sp>
        <p:nvSpPr>
          <p:cNvPr id="12" name="Freeform 9"/>
          <p:cNvSpPr>
            <a:spLocks noEditPoints="1"/>
          </p:cNvSpPr>
          <p:nvPr/>
        </p:nvSpPr>
        <p:spPr bwMode="black">
          <a:xfrm>
            <a:off x="5466699" y="2512913"/>
            <a:ext cx="624709" cy="624461"/>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89629" tIns="44815" rIns="89629" bIns="44815" numCol="1" anchor="t" anchorCtr="0" compatLnSpc="1">
            <a:prstTxWarp prst="textNoShape">
              <a:avLst/>
            </a:prstTxWarp>
          </a:bodyPr>
          <a:lstStyle/>
          <a:p>
            <a:endParaRPr lang="en-US" sz="1765">
              <a:solidFill>
                <a:prstClr val="black"/>
              </a:solidFill>
            </a:endParaRPr>
          </a:p>
        </p:txBody>
      </p:sp>
      <p:sp>
        <p:nvSpPr>
          <p:cNvPr id="13" name="Freeform 9"/>
          <p:cNvSpPr>
            <a:spLocks noEditPoints="1"/>
          </p:cNvSpPr>
          <p:nvPr/>
        </p:nvSpPr>
        <p:spPr bwMode="black">
          <a:xfrm>
            <a:off x="5466699" y="3679561"/>
            <a:ext cx="624709" cy="624461"/>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89629" tIns="44815" rIns="89629" bIns="44815" numCol="1" anchor="t" anchorCtr="0" compatLnSpc="1">
            <a:prstTxWarp prst="textNoShape">
              <a:avLst/>
            </a:prstTxWarp>
          </a:bodyPr>
          <a:lstStyle/>
          <a:p>
            <a:endParaRPr lang="en-US" sz="1765">
              <a:solidFill>
                <a:prstClr val="black"/>
              </a:solidFill>
            </a:endParaRPr>
          </a:p>
        </p:txBody>
      </p:sp>
      <p:pic>
        <p:nvPicPr>
          <p:cNvPr id="15" name="Picture 14"/>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bwMode="invGray">
          <a:xfrm>
            <a:off x="448214" y="6231337"/>
            <a:ext cx="1539124" cy="329703"/>
          </a:xfrm>
          <a:prstGeom prst="rect">
            <a:avLst/>
          </a:prstGeom>
        </p:spPr>
      </p:pic>
      <p:sp>
        <p:nvSpPr>
          <p:cNvPr id="17" name="Freeform 9"/>
          <p:cNvSpPr>
            <a:spLocks noEditPoints="1"/>
          </p:cNvSpPr>
          <p:nvPr/>
        </p:nvSpPr>
        <p:spPr bwMode="auto">
          <a:xfrm>
            <a:off x="269240" y="3280554"/>
            <a:ext cx="3828481" cy="399007"/>
          </a:xfrm>
          <a:custGeom>
            <a:avLst/>
            <a:gdLst>
              <a:gd name="T0" fmla="*/ 89 w 1963"/>
              <a:gd name="T1" fmla="*/ 187 h 202"/>
              <a:gd name="T2" fmla="*/ 0 w 1963"/>
              <a:gd name="T3" fmla="*/ 174 h 202"/>
              <a:gd name="T4" fmla="*/ 421 w 1963"/>
              <a:gd name="T5" fmla="*/ 40 h 202"/>
              <a:gd name="T6" fmla="*/ 307 w 1963"/>
              <a:gd name="T7" fmla="*/ 141 h 202"/>
              <a:gd name="T8" fmla="*/ 1849 w 1963"/>
              <a:gd name="T9" fmla="*/ 106 h 202"/>
              <a:gd name="T10" fmla="*/ 1815 w 1963"/>
              <a:gd name="T11" fmla="*/ 162 h 202"/>
              <a:gd name="T12" fmla="*/ 1877 w 1963"/>
              <a:gd name="T13" fmla="*/ 160 h 202"/>
              <a:gd name="T14" fmla="*/ 1858 w 1963"/>
              <a:gd name="T15" fmla="*/ 70 h 202"/>
              <a:gd name="T16" fmla="*/ 805 w 1963"/>
              <a:gd name="T17" fmla="*/ 95 h 202"/>
              <a:gd name="T18" fmla="*/ 832 w 1963"/>
              <a:gd name="T19" fmla="*/ 145 h 202"/>
              <a:gd name="T20" fmla="*/ 777 w 1963"/>
              <a:gd name="T21" fmla="*/ 145 h 202"/>
              <a:gd name="T22" fmla="*/ 621 w 1963"/>
              <a:gd name="T23" fmla="*/ 34 h 202"/>
              <a:gd name="T24" fmla="*/ 620 w 1963"/>
              <a:gd name="T25" fmla="*/ 86 h 202"/>
              <a:gd name="T26" fmla="*/ 580 w 1963"/>
              <a:gd name="T27" fmla="*/ 163 h 202"/>
              <a:gd name="T28" fmla="*/ 620 w 1963"/>
              <a:gd name="T29" fmla="*/ 130 h 202"/>
              <a:gd name="T30" fmla="*/ 621 w 1963"/>
              <a:gd name="T31" fmla="*/ 109 h 202"/>
              <a:gd name="T32" fmla="*/ 1555 w 1963"/>
              <a:gd name="T33" fmla="*/ 42 h 202"/>
              <a:gd name="T34" fmla="*/ 1611 w 1963"/>
              <a:gd name="T35" fmla="*/ 100 h 202"/>
              <a:gd name="T36" fmla="*/ 1548 w 1963"/>
              <a:gd name="T37" fmla="*/ 77 h 202"/>
              <a:gd name="T38" fmla="*/ 1121 w 1963"/>
              <a:gd name="T39" fmla="*/ 93 h 202"/>
              <a:gd name="T40" fmla="*/ 1118 w 1963"/>
              <a:gd name="T41" fmla="*/ 157 h 202"/>
              <a:gd name="T42" fmla="*/ 1064 w 1963"/>
              <a:gd name="T43" fmla="*/ 127 h 202"/>
              <a:gd name="T44" fmla="*/ 1105 w 1963"/>
              <a:gd name="T45" fmla="*/ 92 h 202"/>
              <a:gd name="T46" fmla="*/ 1280 w 1963"/>
              <a:gd name="T47" fmla="*/ 143 h 202"/>
              <a:gd name="T48" fmla="*/ 1311 w 1963"/>
              <a:gd name="T49" fmla="*/ 152 h 202"/>
              <a:gd name="T50" fmla="*/ 1301 w 1963"/>
              <a:gd name="T51" fmla="*/ 90 h 202"/>
              <a:gd name="T52" fmla="*/ 1012 w 1963"/>
              <a:gd name="T53" fmla="*/ 38 h 202"/>
              <a:gd name="T54" fmla="*/ 1010 w 1963"/>
              <a:gd name="T55" fmla="*/ 150 h 202"/>
              <a:gd name="T56" fmla="*/ 1018 w 1963"/>
              <a:gd name="T57" fmla="*/ 161 h 202"/>
              <a:gd name="T58" fmla="*/ 1005 w 1963"/>
              <a:gd name="T59" fmla="*/ 51 h 202"/>
              <a:gd name="T60" fmla="*/ 656 w 1963"/>
              <a:gd name="T61" fmla="*/ 138 h 202"/>
              <a:gd name="T62" fmla="*/ 704 w 1963"/>
              <a:gd name="T63" fmla="*/ 86 h 202"/>
              <a:gd name="T64" fmla="*/ 667 w 1963"/>
              <a:gd name="T65" fmla="*/ 126 h 202"/>
              <a:gd name="T66" fmla="*/ 1918 w 1963"/>
              <a:gd name="T67" fmla="*/ 149 h 202"/>
              <a:gd name="T68" fmla="*/ 1936 w 1963"/>
              <a:gd name="T69" fmla="*/ 40 h 202"/>
              <a:gd name="T70" fmla="*/ 1924 w 1963"/>
              <a:gd name="T71" fmla="*/ 50 h 202"/>
              <a:gd name="T72" fmla="*/ 1963 w 1963"/>
              <a:gd name="T73" fmla="*/ 149 h 202"/>
              <a:gd name="T74" fmla="*/ 1487 w 1963"/>
              <a:gd name="T75" fmla="*/ 115 h 202"/>
              <a:gd name="T76" fmla="*/ 1449 w 1963"/>
              <a:gd name="T77" fmla="*/ 63 h 202"/>
              <a:gd name="T78" fmla="*/ 1475 w 1963"/>
              <a:gd name="T79" fmla="*/ 110 h 202"/>
              <a:gd name="T80" fmla="*/ 1700 w 1963"/>
              <a:gd name="T81" fmla="*/ 149 h 202"/>
              <a:gd name="T82" fmla="*/ 1716 w 1963"/>
              <a:gd name="T83" fmla="*/ 39 h 202"/>
              <a:gd name="T84" fmla="*/ 1742 w 1963"/>
              <a:gd name="T85" fmla="*/ 67 h 202"/>
              <a:gd name="T86" fmla="*/ 1761 w 1963"/>
              <a:gd name="T87" fmla="*/ 162 h 202"/>
              <a:gd name="T88" fmla="*/ 523 w 1963"/>
              <a:gd name="T89" fmla="*/ 98 h 202"/>
              <a:gd name="T90" fmla="*/ 535 w 1963"/>
              <a:gd name="T91" fmla="*/ 88 h 202"/>
              <a:gd name="T92" fmla="*/ 467 w 1963"/>
              <a:gd name="T93" fmla="*/ 162 h 202"/>
              <a:gd name="T94" fmla="*/ 1232 w 1963"/>
              <a:gd name="T95" fmla="*/ 146 h 202"/>
              <a:gd name="T96" fmla="*/ 872 w 1963"/>
              <a:gd name="T97" fmla="*/ 160 h 202"/>
              <a:gd name="T98" fmla="*/ 898 w 1963"/>
              <a:gd name="T99" fmla="*/ 85 h 202"/>
              <a:gd name="T100" fmla="*/ 890 w 1963"/>
              <a:gd name="T101" fmla="*/ 123 h 202"/>
              <a:gd name="T102" fmla="*/ 1649 w 1963"/>
              <a:gd name="T103" fmla="*/ 162 h 202"/>
              <a:gd name="T104" fmla="*/ 1649 w 1963"/>
              <a:gd name="T105" fmla="*/ 57 h 202"/>
              <a:gd name="T106" fmla="*/ 1141 w 1963"/>
              <a:gd name="T107" fmla="*/ 75 h 202"/>
              <a:gd name="T108" fmla="*/ 1186 w 1963"/>
              <a:gd name="T109" fmla="*/ 89 h 202"/>
              <a:gd name="T110" fmla="*/ 1388 w 1963"/>
              <a:gd name="T111" fmla="*/ 94 h 202"/>
              <a:gd name="T112" fmla="*/ 1381 w 1963"/>
              <a:gd name="T113" fmla="*/ 92 h 202"/>
              <a:gd name="T114" fmla="*/ 432 w 1963"/>
              <a:gd name="T115" fmla="*/ 16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63" h="202">
                <a:moveTo>
                  <a:pt x="89" y="99"/>
                </a:moveTo>
                <a:cubicBezTo>
                  <a:pt x="89" y="71"/>
                  <a:pt x="89" y="44"/>
                  <a:pt x="89" y="16"/>
                </a:cubicBezTo>
                <a:cubicBezTo>
                  <a:pt x="127" y="10"/>
                  <a:pt x="164" y="5"/>
                  <a:pt x="202" y="0"/>
                </a:cubicBezTo>
                <a:cubicBezTo>
                  <a:pt x="202" y="2"/>
                  <a:pt x="202" y="97"/>
                  <a:pt x="202" y="99"/>
                </a:cubicBezTo>
                <a:cubicBezTo>
                  <a:pt x="165" y="99"/>
                  <a:pt x="127" y="99"/>
                  <a:pt x="89" y="99"/>
                </a:cubicBezTo>
                <a:close/>
                <a:moveTo>
                  <a:pt x="202" y="103"/>
                </a:moveTo>
                <a:cubicBezTo>
                  <a:pt x="164" y="103"/>
                  <a:pt x="127" y="103"/>
                  <a:pt x="89" y="103"/>
                </a:cubicBezTo>
                <a:cubicBezTo>
                  <a:pt x="89" y="131"/>
                  <a:pt x="89" y="159"/>
                  <a:pt x="89" y="187"/>
                </a:cubicBezTo>
                <a:cubicBezTo>
                  <a:pt x="127" y="192"/>
                  <a:pt x="164" y="197"/>
                  <a:pt x="202" y="202"/>
                </a:cubicBezTo>
                <a:cubicBezTo>
                  <a:pt x="202" y="169"/>
                  <a:pt x="202" y="136"/>
                  <a:pt x="202" y="103"/>
                </a:cubicBezTo>
                <a:close/>
                <a:moveTo>
                  <a:pt x="86" y="99"/>
                </a:moveTo>
                <a:cubicBezTo>
                  <a:pt x="86" y="72"/>
                  <a:pt x="86" y="44"/>
                  <a:pt x="86" y="16"/>
                </a:cubicBezTo>
                <a:cubicBezTo>
                  <a:pt x="57" y="20"/>
                  <a:pt x="28" y="24"/>
                  <a:pt x="0" y="28"/>
                </a:cubicBezTo>
                <a:cubicBezTo>
                  <a:pt x="0" y="52"/>
                  <a:pt x="0" y="76"/>
                  <a:pt x="0" y="99"/>
                </a:cubicBezTo>
                <a:cubicBezTo>
                  <a:pt x="29" y="99"/>
                  <a:pt x="57" y="99"/>
                  <a:pt x="86" y="99"/>
                </a:cubicBezTo>
                <a:close/>
                <a:moveTo>
                  <a:pt x="0" y="174"/>
                </a:moveTo>
                <a:cubicBezTo>
                  <a:pt x="28" y="178"/>
                  <a:pt x="57" y="182"/>
                  <a:pt x="86" y="186"/>
                </a:cubicBezTo>
                <a:cubicBezTo>
                  <a:pt x="86" y="158"/>
                  <a:pt x="86" y="131"/>
                  <a:pt x="86" y="103"/>
                </a:cubicBezTo>
                <a:cubicBezTo>
                  <a:pt x="57" y="103"/>
                  <a:pt x="29" y="103"/>
                  <a:pt x="0" y="103"/>
                </a:cubicBezTo>
                <a:cubicBezTo>
                  <a:pt x="0" y="127"/>
                  <a:pt x="0" y="150"/>
                  <a:pt x="0" y="174"/>
                </a:cubicBezTo>
                <a:close/>
                <a:moveTo>
                  <a:pt x="343" y="66"/>
                </a:moveTo>
                <a:cubicBezTo>
                  <a:pt x="352" y="98"/>
                  <a:pt x="361" y="130"/>
                  <a:pt x="370" y="162"/>
                </a:cubicBezTo>
                <a:cubicBezTo>
                  <a:pt x="375" y="162"/>
                  <a:pt x="381" y="162"/>
                  <a:pt x="386" y="162"/>
                </a:cubicBezTo>
                <a:cubicBezTo>
                  <a:pt x="398" y="121"/>
                  <a:pt x="409" y="81"/>
                  <a:pt x="421" y="40"/>
                </a:cubicBezTo>
                <a:cubicBezTo>
                  <a:pt x="415" y="40"/>
                  <a:pt x="410" y="40"/>
                  <a:pt x="405" y="40"/>
                </a:cubicBezTo>
                <a:cubicBezTo>
                  <a:pt x="396" y="74"/>
                  <a:pt x="387" y="108"/>
                  <a:pt x="378" y="142"/>
                </a:cubicBezTo>
                <a:cubicBezTo>
                  <a:pt x="378" y="142"/>
                  <a:pt x="378" y="142"/>
                  <a:pt x="378" y="142"/>
                </a:cubicBezTo>
                <a:cubicBezTo>
                  <a:pt x="369" y="108"/>
                  <a:pt x="359" y="74"/>
                  <a:pt x="350" y="41"/>
                </a:cubicBezTo>
                <a:cubicBezTo>
                  <a:pt x="345" y="41"/>
                  <a:pt x="341" y="41"/>
                  <a:pt x="336" y="41"/>
                </a:cubicBezTo>
                <a:cubicBezTo>
                  <a:pt x="326" y="74"/>
                  <a:pt x="317" y="107"/>
                  <a:pt x="307" y="141"/>
                </a:cubicBezTo>
                <a:cubicBezTo>
                  <a:pt x="307" y="141"/>
                  <a:pt x="307" y="141"/>
                  <a:pt x="307" y="141"/>
                </a:cubicBezTo>
                <a:cubicBezTo>
                  <a:pt x="307" y="141"/>
                  <a:pt x="307" y="141"/>
                  <a:pt x="307" y="141"/>
                </a:cubicBezTo>
                <a:cubicBezTo>
                  <a:pt x="307" y="141"/>
                  <a:pt x="307" y="141"/>
                  <a:pt x="306" y="141"/>
                </a:cubicBezTo>
                <a:cubicBezTo>
                  <a:pt x="297" y="108"/>
                  <a:pt x="288" y="74"/>
                  <a:pt x="278" y="40"/>
                </a:cubicBezTo>
                <a:cubicBezTo>
                  <a:pt x="273" y="40"/>
                  <a:pt x="268" y="40"/>
                  <a:pt x="263" y="40"/>
                </a:cubicBezTo>
                <a:cubicBezTo>
                  <a:pt x="275" y="81"/>
                  <a:pt x="286" y="121"/>
                  <a:pt x="298" y="162"/>
                </a:cubicBezTo>
                <a:cubicBezTo>
                  <a:pt x="304" y="162"/>
                  <a:pt x="309" y="162"/>
                  <a:pt x="315" y="162"/>
                </a:cubicBezTo>
                <a:cubicBezTo>
                  <a:pt x="324" y="130"/>
                  <a:pt x="333" y="98"/>
                  <a:pt x="342" y="66"/>
                </a:cubicBezTo>
                <a:cubicBezTo>
                  <a:pt x="342" y="66"/>
                  <a:pt x="342" y="66"/>
                  <a:pt x="343" y="66"/>
                </a:cubicBezTo>
                <a:close/>
                <a:moveTo>
                  <a:pt x="1849" y="106"/>
                </a:moveTo>
                <a:cubicBezTo>
                  <a:pt x="1862" y="102"/>
                  <a:pt x="1870" y="94"/>
                  <a:pt x="1873" y="81"/>
                </a:cubicBezTo>
                <a:cubicBezTo>
                  <a:pt x="1874" y="77"/>
                  <a:pt x="1874" y="73"/>
                  <a:pt x="1873" y="69"/>
                </a:cubicBezTo>
                <a:cubicBezTo>
                  <a:pt x="1873" y="58"/>
                  <a:pt x="1867" y="50"/>
                  <a:pt x="1857" y="44"/>
                </a:cubicBezTo>
                <a:cubicBezTo>
                  <a:pt x="1852" y="42"/>
                  <a:pt x="1846" y="40"/>
                  <a:pt x="1840" y="40"/>
                </a:cubicBezTo>
                <a:cubicBezTo>
                  <a:pt x="1827" y="40"/>
                  <a:pt x="1815" y="40"/>
                  <a:pt x="1802" y="40"/>
                </a:cubicBezTo>
                <a:cubicBezTo>
                  <a:pt x="1801" y="40"/>
                  <a:pt x="1801" y="40"/>
                  <a:pt x="1800" y="40"/>
                </a:cubicBezTo>
                <a:cubicBezTo>
                  <a:pt x="1800" y="43"/>
                  <a:pt x="1800" y="160"/>
                  <a:pt x="1801" y="162"/>
                </a:cubicBezTo>
                <a:cubicBezTo>
                  <a:pt x="1805" y="162"/>
                  <a:pt x="1813" y="162"/>
                  <a:pt x="1815" y="162"/>
                </a:cubicBezTo>
                <a:cubicBezTo>
                  <a:pt x="1815" y="145"/>
                  <a:pt x="1815" y="127"/>
                  <a:pt x="1815" y="110"/>
                </a:cubicBezTo>
                <a:cubicBezTo>
                  <a:pt x="1819" y="110"/>
                  <a:pt x="1822" y="110"/>
                  <a:pt x="1826" y="110"/>
                </a:cubicBezTo>
                <a:cubicBezTo>
                  <a:pt x="1832" y="110"/>
                  <a:pt x="1837" y="112"/>
                  <a:pt x="1840" y="117"/>
                </a:cubicBezTo>
                <a:cubicBezTo>
                  <a:pt x="1843" y="120"/>
                  <a:pt x="1844" y="122"/>
                  <a:pt x="1845" y="126"/>
                </a:cubicBezTo>
                <a:cubicBezTo>
                  <a:pt x="1850" y="137"/>
                  <a:pt x="1855" y="148"/>
                  <a:pt x="1860" y="160"/>
                </a:cubicBezTo>
                <a:cubicBezTo>
                  <a:pt x="1861" y="160"/>
                  <a:pt x="1861" y="161"/>
                  <a:pt x="1861" y="162"/>
                </a:cubicBezTo>
                <a:cubicBezTo>
                  <a:pt x="1867" y="162"/>
                  <a:pt x="1873" y="162"/>
                  <a:pt x="1878" y="162"/>
                </a:cubicBezTo>
                <a:cubicBezTo>
                  <a:pt x="1878" y="161"/>
                  <a:pt x="1878" y="160"/>
                  <a:pt x="1877" y="160"/>
                </a:cubicBezTo>
                <a:cubicBezTo>
                  <a:pt x="1874" y="153"/>
                  <a:pt x="1871" y="147"/>
                  <a:pt x="1868" y="141"/>
                </a:cubicBezTo>
                <a:cubicBezTo>
                  <a:pt x="1865" y="134"/>
                  <a:pt x="1862" y="126"/>
                  <a:pt x="1858" y="119"/>
                </a:cubicBezTo>
                <a:cubicBezTo>
                  <a:pt x="1856" y="114"/>
                  <a:pt x="1852" y="109"/>
                  <a:pt x="1846" y="107"/>
                </a:cubicBezTo>
                <a:cubicBezTo>
                  <a:pt x="1848" y="106"/>
                  <a:pt x="1849" y="106"/>
                  <a:pt x="1849" y="106"/>
                </a:cubicBezTo>
                <a:close/>
                <a:moveTo>
                  <a:pt x="1816" y="53"/>
                </a:moveTo>
                <a:cubicBezTo>
                  <a:pt x="1823" y="53"/>
                  <a:pt x="1831" y="53"/>
                  <a:pt x="1838" y="53"/>
                </a:cubicBezTo>
                <a:cubicBezTo>
                  <a:pt x="1841" y="54"/>
                  <a:pt x="1843" y="54"/>
                  <a:pt x="1846" y="55"/>
                </a:cubicBezTo>
                <a:cubicBezTo>
                  <a:pt x="1853" y="57"/>
                  <a:pt x="1857" y="62"/>
                  <a:pt x="1858" y="70"/>
                </a:cubicBezTo>
                <a:cubicBezTo>
                  <a:pt x="1860" y="81"/>
                  <a:pt x="1856" y="89"/>
                  <a:pt x="1847" y="94"/>
                </a:cubicBezTo>
                <a:cubicBezTo>
                  <a:pt x="1844" y="96"/>
                  <a:pt x="1840" y="97"/>
                  <a:pt x="1837" y="97"/>
                </a:cubicBezTo>
                <a:cubicBezTo>
                  <a:pt x="1830" y="97"/>
                  <a:pt x="1823" y="97"/>
                  <a:pt x="1816" y="97"/>
                </a:cubicBezTo>
                <a:cubicBezTo>
                  <a:pt x="1815" y="97"/>
                  <a:pt x="1815" y="97"/>
                  <a:pt x="1815" y="97"/>
                </a:cubicBezTo>
                <a:cubicBezTo>
                  <a:pt x="1815" y="83"/>
                  <a:pt x="1815" y="68"/>
                  <a:pt x="1815" y="53"/>
                </a:cubicBezTo>
                <a:cubicBezTo>
                  <a:pt x="1815" y="53"/>
                  <a:pt x="1815" y="53"/>
                  <a:pt x="1816" y="53"/>
                </a:cubicBezTo>
                <a:close/>
                <a:moveTo>
                  <a:pt x="804" y="95"/>
                </a:moveTo>
                <a:cubicBezTo>
                  <a:pt x="804" y="95"/>
                  <a:pt x="805" y="95"/>
                  <a:pt x="805" y="95"/>
                </a:cubicBezTo>
                <a:cubicBezTo>
                  <a:pt x="811" y="117"/>
                  <a:pt x="818" y="140"/>
                  <a:pt x="824" y="162"/>
                </a:cubicBezTo>
                <a:cubicBezTo>
                  <a:pt x="829" y="162"/>
                  <a:pt x="834" y="162"/>
                  <a:pt x="839" y="162"/>
                </a:cubicBezTo>
                <a:cubicBezTo>
                  <a:pt x="847" y="133"/>
                  <a:pt x="856" y="104"/>
                  <a:pt x="865" y="75"/>
                </a:cubicBezTo>
                <a:cubicBezTo>
                  <a:pt x="860" y="75"/>
                  <a:pt x="855" y="75"/>
                  <a:pt x="851" y="75"/>
                </a:cubicBezTo>
                <a:cubicBezTo>
                  <a:pt x="849" y="81"/>
                  <a:pt x="848" y="87"/>
                  <a:pt x="846" y="93"/>
                </a:cubicBezTo>
                <a:cubicBezTo>
                  <a:pt x="844" y="99"/>
                  <a:pt x="843" y="104"/>
                  <a:pt x="841" y="110"/>
                </a:cubicBezTo>
                <a:cubicBezTo>
                  <a:pt x="840" y="116"/>
                  <a:pt x="838" y="122"/>
                  <a:pt x="837" y="128"/>
                </a:cubicBezTo>
                <a:cubicBezTo>
                  <a:pt x="835" y="133"/>
                  <a:pt x="834" y="139"/>
                  <a:pt x="832" y="145"/>
                </a:cubicBezTo>
                <a:cubicBezTo>
                  <a:pt x="832" y="145"/>
                  <a:pt x="831" y="145"/>
                  <a:pt x="831" y="145"/>
                </a:cubicBezTo>
                <a:cubicBezTo>
                  <a:pt x="825" y="122"/>
                  <a:pt x="818" y="98"/>
                  <a:pt x="812" y="75"/>
                </a:cubicBezTo>
                <a:cubicBezTo>
                  <a:pt x="807" y="75"/>
                  <a:pt x="803" y="75"/>
                  <a:pt x="799" y="75"/>
                </a:cubicBezTo>
                <a:cubicBezTo>
                  <a:pt x="799" y="75"/>
                  <a:pt x="799" y="75"/>
                  <a:pt x="799" y="76"/>
                </a:cubicBezTo>
                <a:cubicBezTo>
                  <a:pt x="792" y="98"/>
                  <a:pt x="785" y="121"/>
                  <a:pt x="778" y="144"/>
                </a:cubicBezTo>
                <a:cubicBezTo>
                  <a:pt x="778" y="144"/>
                  <a:pt x="778" y="144"/>
                  <a:pt x="778" y="144"/>
                </a:cubicBezTo>
                <a:cubicBezTo>
                  <a:pt x="778" y="145"/>
                  <a:pt x="778" y="145"/>
                  <a:pt x="778" y="145"/>
                </a:cubicBezTo>
                <a:cubicBezTo>
                  <a:pt x="778" y="145"/>
                  <a:pt x="777" y="145"/>
                  <a:pt x="777" y="145"/>
                </a:cubicBezTo>
                <a:cubicBezTo>
                  <a:pt x="777" y="145"/>
                  <a:pt x="777" y="145"/>
                  <a:pt x="777" y="145"/>
                </a:cubicBezTo>
                <a:cubicBezTo>
                  <a:pt x="771" y="122"/>
                  <a:pt x="764" y="98"/>
                  <a:pt x="758" y="75"/>
                </a:cubicBezTo>
                <a:cubicBezTo>
                  <a:pt x="753" y="75"/>
                  <a:pt x="748" y="75"/>
                  <a:pt x="743" y="75"/>
                </a:cubicBezTo>
                <a:cubicBezTo>
                  <a:pt x="752" y="104"/>
                  <a:pt x="761" y="133"/>
                  <a:pt x="769" y="162"/>
                </a:cubicBezTo>
                <a:cubicBezTo>
                  <a:pt x="774" y="162"/>
                  <a:pt x="779" y="162"/>
                  <a:pt x="783" y="162"/>
                </a:cubicBezTo>
                <a:cubicBezTo>
                  <a:pt x="790" y="140"/>
                  <a:pt x="797" y="117"/>
                  <a:pt x="804" y="95"/>
                </a:cubicBezTo>
                <a:close/>
                <a:moveTo>
                  <a:pt x="635" y="34"/>
                </a:moveTo>
                <a:cubicBezTo>
                  <a:pt x="632" y="33"/>
                  <a:pt x="623" y="33"/>
                  <a:pt x="621" y="34"/>
                </a:cubicBezTo>
                <a:cubicBezTo>
                  <a:pt x="621" y="34"/>
                  <a:pt x="621" y="34"/>
                  <a:pt x="621" y="34"/>
                </a:cubicBezTo>
                <a:cubicBezTo>
                  <a:pt x="621" y="34"/>
                  <a:pt x="621" y="34"/>
                  <a:pt x="621" y="34"/>
                </a:cubicBezTo>
                <a:cubicBezTo>
                  <a:pt x="621" y="51"/>
                  <a:pt x="621" y="68"/>
                  <a:pt x="621" y="85"/>
                </a:cubicBezTo>
                <a:cubicBezTo>
                  <a:pt x="621" y="85"/>
                  <a:pt x="621" y="86"/>
                  <a:pt x="621" y="86"/>
                </a:cubicBezTo>
                <a:cubicBezTo>
                  <a:pt x="621" y="86"/>
                  <a:pt x="621" y="86"/>
                  <a:pt x="621" y="86"/>
                </a:cubicBezTo>
                <a:cubicBezTo>
                  <a:pt x="621" y="86"/>
                  <a:pt x="621" y="86"/>
                  <a:pt x="621" y="86"/>
                </a:cubicBezTo>
                <a:cubicBezTo>
                  <a:pt x="621" y="86"/>
                  <a:pt x="621" y="86"/>
                  <a:pt x="621" y="86"/>
                </a:cubicBezTo>
                <a:cubicBezTo>
                  <a:pt x="620" y="86"/>
                  <a:pt x="620" y="86"/>
                  <a:pt x="620" y="86"/>
                </a:cubicBezTo>
                <a:cubicBezTo>
                  <a:pt x="620" y="85"/>
                  <a:pt x="619" y="85"/>
                  <a:pt x="619" y="84"/>
                </a:cubicBezTo>
                <a:cubicBezTo>
                  <a:pt x="615" y="79"/>
                  <a:pt x="609" y="75"/>
                  <a:pt x="602" y="74"/>
                </a:cubicBezTo>
                <a:cubicBezTo>
                  <a:pt x="598" y="73"/>
                  <a:pt x="594" y="73"/>
                  <a:pt x="590" y="73"/>
                </a:cubicBezTo>
                <a:cubicBezTo>
                  <a:pt x="582" y="74"/>
                  <a:pt x="575" y="77"/>
                  <a:pt x="570" y="82"/>
                </a:cubicBezTo>
                <a:cubicBezTo>
                  <a:pt x="564" y="87"/>
                  <a:pt x="560" y="94"/>
                  <a:pt x="557" y="102"/>
                </a:cubicBezTo>
                <a:cubicBezTo>
                  <a:pt x="555" y="111"/>
                  <a:pt x="554" y="120"/>
                  <a:pt x="555" y="129"/>
                </a:cubicBezTo>
                <a:cubicBezTo>
                  <a:pt x="556" y="134"/>
                  <a:pt x="557" y="140"/>
                  <a:pt x="560" y="145"/>
                </a:cubicBezTo>
                <a:cubicBezTo>
                  <a:pt x="564" y="153"/>
                  <a:pt x="571" y="160"/>
                  <a:pt x="580" y="163"/>
                </a:cubicBezTo>
                <a:cubicBezTo>
                  <a:pt x="586" y="164"/>
                  <a:pt x="592" y="165"/>
                  <a:pt x="598" y="164"/>
                </a:cubicBezTo>
                <a:cubicBezTo>
                  <a:pt x="607" y="162"/>
                  <a:pt x="614" y="157"/>
                  <a:pt x="619" y="149"/>
                </a:cubicBezTo>
                <a:cubicBezTo>
                  <a:pt x="620" y="149"/>
                  <a:pt x="620" y="148"/>
                  <a:pt x="621" y="148"/>
                </a:cubicBezTo>
                <a:cubicBezTo>
                  <a:pt x="621" y="148"/>
                  <a:pt x="621" y="148"/>
                  <a:pt x="621" y="148"/>
                </a:cubicBezTo>
                <a:cubicBezTo>
                  <a:pt x="621" y="153"/>
                  <a:pt x="621" y="157"/>
                  <a:pt x="621" y="162"/>
                </a:cubicBezTo>
                <a:cubicBezTo>
                  <a:pt x="626" y="162"/>
                  <a:pt x="630" y="162"/>
                  <a:pt x="635" y="162"/>
                </a:cubicBezTo>
                <a:cubicBezTo>
                  <a:pt x="635" y="119"/>
                  <a:pt x="635" y="76"/>
                  <a:pt x="635" y="34"/>
                </a:cubicBezTo>
                <a:close/>
                <a:moveTo>
                  <a:pt x="620" y="130"/>
                </a:moveTo>
                <a:cubicBezTo>
                  <a:pt x="619" y="137"/>
                  <a:pt x="616" y="143"/>
                  <a:pt x="610" y="147"/>
                </a:cubicBezTo>
                <a:cubicBezTo>
                  <a:pt x="601" y="154"/>
                  <a:pt x="582" y="155"/>
                  <a:pt x="574" y="140"/>
                </a:cubicBezTo>
                <a:cubicBezTo>
                  <a:pt x="571" y="135"/>
                  <a:pt x="570" y="130"/>
                  <a:pt x="569" y="124"/>
                </a:cubicBezTo>
                <a:cubicBezTo>
                  <a:pt x="569" y="117"/>
                  <a:pt x="569" y="111"/>
                  <a:pt x="571" y="104"/>
                </a:cubicBezTo>
                <a:cubicBezTo>
                  <a:pt x="572" y="103"/>
                  <a:pt x="572" y="101"/>
                  <a:pt x="573" y="100"/>
                </a:cubicBezTo>
                <a:cubicBezTo>
                  <a:pt x="578" y="90"/>
                  <a:pt x="586" y="85"/>
                  <a:pt x="597" y="85"/>
                </a:cubicBezTo>
                <a:cubicBezTo>
                  <a:pt x="608" y="85"/>
                  <a:pt x="615" y="90"/>
                  <a:pt x="619" y="99"/>
                </a:cubicBezTo>
                <a:cubicBezTo>
                  <a:pt x="620" y="102"/>
                  <a:pt x="621" y="106"/>
                  <a:pt x="621" y="109"/>
                </a:cubicBezTo>
                <a:cubicBezTo>
                  <a:pt x="621" y="111"/>
                  <a:pt x="621" y="114"/>
                  <a:pt x="621" y="117"/>
                </a:cubicBezTo>
                <a:cubicBezTo>
                  <a:pt x="621" y="117"/>
                  <a:pt x="621" y="117"/>
                  <a:pt x="621" y="117"/>
                </a:cubicBezTo>
                <a:cubicBezTo>
                  <a:pt x="621" y="121"/>
                  <a:pt x="621" y="125"/>
                  <a:pt x="620" y="130"/>
                </a:cubicBezTo>
                <a:close/>
                <a:moveTo>
                  <a:pt x="1608" y="73"/>
                </a:moveTo>
                <a:cubicBezTo>
                  <a:pt x="1607" y="66"/>
                  <a:pt x="1605" y="59"/>
                  <a:pt x="1601" y="53"/>
                </a:cubicBezTo>
                <a:cubicBezTo>
                  <a:pt x="1597" y="47"/>
                  <a:pt x="1591" y="42"/>
                  <a:pt x="1585" y="40"/>
                </a:cubicBezTo>
                <a:cubicBezTo>
                  <a:pt x="1582" y="39"/>
                  <a:pt x="1578" y="39"/>
                  <a:pt x="1575" y="38"/>
                </a:cubicBezTo>
                <a:cubicBezTo>
                  <a:pt x="1568" y="38"/>
                  <a:pt x="1562" y="39"/>
                  <a:pt x="1555" y="42"/>
                </a:cubicBezTo>
                <a:cubicBezTo>
                  <a:pt x="1549" y="46"/>
                  <a:pt x="1544" y="51"/>
                  <a:pt x="1540" y="58"/>
                </a:cubicBezTo>
                <a:cubicBezTo>
                  <a:pt x="1536" y="66"/>
                  <a:pt x="1534" y="75"/>
                  <a:pt x="1533" y="84"/>
                </a:cubicBezTo>
                <a:cubicBezTo>
                  <a:pt x="1531" y="96"/>
                  <a:pt x="1531" y="109"/>
                  <a:pt x="1533" y="122"/>
                </a:cubicBezTo>
                <a:cubicBezTo>
                  <a:pt x="1534" y="130"/>
                  <a:pt x="1535" y="137"/>
                  <a:pt x="1539" y="144"/>
                </a:cubicBezTo>
                <a:cubicBezTo>
                  <a:pt x="1545" y="155"/>
                  <a:pt x="1553" y="163"/>
                  <a:pt x="1566" y="164"/>
                </a:cubicBezTo>
                <a:cubicBezTo>
                  <a:pt x="1579" y="165"/>
                  <a:pt x="1590" y="161"/>
                  <a:pt x="1598" y="151"/>
                </a:cubicBezTo>
                <a:cubicBezTo>
                  <a:pt x="1602" y="145"/>
                  <a:pt x="1605" y="138"/>
                  <a:pt x="1607" y="131"/>
                </a:cubicBezTo>
                <a:cubicBezTo>
                  <a:pt x="1610" y="121"/>
                  <a:pt x="1611" y="111"/>
                  <a:pt x="1611" y="100"/>
                </a:cubicBezTo>
                <a:cubicBezTo>
                  <a:pt x="1611" y="91"/>
                  <a:pt x="1610" y="82"/>
                  <a:pt x="1608" y="73"/>
                </a:cubicBezTo>
                <a:close/>
                <a:moveTo>
                  <a:pt x="1594" y="129"/>
                </a:moveTo>
                <a:cubicBezTo>
                  <a:pt x="1593" y="134"/>
                  <a:pt x="1591" y="138"/>
                  <a:pt x="1589" y="142"/>
                </a:cubicBezTo>
                <a:cubicBezTo>
                  <a:pt x="1585" y="147"/>
                  <a:pt x="1581" y="151"/>
                  <a:pt x="1575" y="152"/>
                </a:cubicBezTo>
                <a:cubicBezTo>
                  <a:pt x="1567" y="153"/>
                  <a:pt x="1560" y="151"/>
                  <a:pt x="1555" y="144"/>
                </a:cubicBezTo>
                <a:cubicBezTo>
                  <a:pt x="1551" y="140"/>
                  <a:pt x="1550" y="135"/>
                  <a:pt x="1548" y="129"/>
                </a:cubicBezTo>
                <a:cubicBezTo>
                  <a:pt x="1547" y="122"/>
                  <a:pt x="1546" y="115"/>
                  <a:pt x="1546" y="107"/>
                </a:cubicBezTo>
                <a:cubicBezTo>
                  <a:pt x="1546" y="97"/>
                  <a:pt x="1546" y="87"/>
                  <a:pt x="1548" y="77"/>
                </a:cubicBezTo>
                <a:cubicBezTo>
                  <a:pt x="1549" y="72"/>
                  <a:pt x="1550" y="67"/>
                  <a:pt x="1552" y="63"/>
                </a:cubicBezTo>
                <a:cubicBezTo>
                  <a:pt x="1554" y="61"/>
                  <a:pt x="1555" y="59"/>
                  <a:pt x="1556" y="57"/>
                </a:cubicBezTo>
                <a:cubicBezTo>
                  <a:pt x="1563" y="48"/>
                  <a:pt x="1580" y="47"/>
                  <a:pt x="1588" y="59"/>
                </a:cubicBezTo>
                <a:cubicBezTo>
                  <a:pt x="1591" y="64"/>
                  <a:pt x="1593" y="70"/>
                  <a:pt x="1594" y="76"/>
                </a:cubicBezTo>
                <a:cubicBezTo>
                  <a:pt x="1596" y="84"/>
                  <a:pt x="1596" y="92"/>
                  <a:pt x="1596" y="104"/>
                </a:cubicBezTo>
                <a:cubicBezTo>
                  <a:pt x="1596" y="111"/>
                  <a:pt x="1596" y="120"/>
                  <a:pt x="1594" y="129"/>
                </a:cubicBezTo>
                <a:close/>
                <a:moveTo>
                  <a:pt x="1125" y="114"/>
                </a:moveTo>
                <a:cubicBezTo>
                  <a:pt x="1125" y="107"/>
                  <a:pt x="1124" y="100"/>
                  <a:pt x="1121" y="93"/>
                </a:cubicBezTo>
                <a:cubicBezTo>
                  <a:pt x="1117" y="85"/>
                  <a:pt x="1112" y="78"/>
                  <a:pt x="1103" y="75"/>
                </a:cubicBezTo>
                <a:cubicBezTo>
                  <a:pt x="1096" y="73"/>
                  <a:pt x="1090" y="72"/>
                  <a:pt x="1083" y="73"/>
                </a:cubicBezTo>
                <a:cubicBezTo>
                  <a:pt x="1070" y="76"/>
                  <a:pt x="1061" y="83"/>
                  <a:pt x="1055" y="94"/>
                </a:cubicBezTo>
                <a:cubicBezTo>
                  <a:pt x="1050" y="103"/>
                  <a:pt x="1049" y="114"/>
                  <a:pt x="1049" y="124"/>
                </a:cubicBezTo>
                <a:cubicBezTo>
                  <a:pt x="1050" y="131"/>
                  <a:pt x="1051" y="137"/>
                  <a:pt x="1054" y="143"/>
                </a:cubicBezTo>
                <a:cubicBezTo>
                  <a:pt x="1059" y="154"/>
                  <a:pt x="1068" y="161"/>
                  <a:pt x="1080" y="163"/>
                </a:cubicBezTo>
                <a:cubicBezTo>
                  <a:pt x="1088" y="165"/>
                  <a:pt x="1096" y="164"/>
                  <a:pt x="1103" y="163"/>
                </a:cubicBezTo>
                <a:cubicBezTo>
                  <a:pt x="1109" y="161"/>
                  <a:pt x="1113" y="160"/>
                  <a:pt x="1118" y="157"/>
                </a:cubicBezTo>
                <a:cubicBezTo>
                  <a:pt x="1119" y="156"/>
                  <a:pt x="1119" y="155"/>
                  <a:pt x="1119" y="154"/>
                </a:cubicBezTo>
                <a:cubicBezTo>
                  <a:pt x="1119" y="151"/>
                  <a:pt x="1119" y="148"/>
                  <a:pt x="1119" y="144"/>
                </a:cubicBezTo>
                <a:cubicBezTo>
                  <a:pt x="1119" y="144"/>
                  <a:pt x="1119" y="144"/>
                  <a:pt x="1119" y="143"/>
                </a:cubicBezTo>
                <a:cubicBezTo>
                  <a:pt x="1119" y="143"/>
                  <a:pt x="1118" y="143"/>
                  <a:pt x="1118" y="143"/>
                </a:cubicBezTo>
                <a:cubicBezTo>
                  <a:pt x="1118" y="144"/>
                  <a:pt x="1117" y="144"/>
                  <a:pt x="1116" y="145"/>
                </a:cubicBezTo>
                <a:cubicBezTo>
                  <a:pt x="1107" y="151"/>
                  <a:pt x="1096" y="153"/>
                  <a:pt x="1085" y="152"/>
                </a:cubicBezTo>
                <a:cubicBezTo>
                  <a:pt x="1076" y="150"/>
                  <a:pt x="1070" y="145"/>
                  <a:pt x="1066" y="137"/>
                </a:cubicBezTo>
                <a:cubicBezTo>
                  <a:pt x="1065" y="134"/>
                  <a:pt x="1065" y="130"/>
                  <a:pt x="1064" y="127"/>
                </a:cubicBezTo>
                <a:cubicBezTo>
                  <a:pt x="1064" y="126"/>
                  <a:pt x="1064" y="124"/>
                  <a:pt x="1064" y="122"/>
                </a:cubicBezTo>
                <a:cubicBezTo>
                  <a:pt x="1084" y="122"/>
                  <a:pt x="1104" y="122"/>
                  <a:pt x="1125" y="122"/>
                </a:cubicBezTo>
                <a:cubicBezTo>
                  <a:pt x="1125" y="119"/>
                  <a:pt x="1125" y="117"/>
                  <a:pt x="1125" y="114"/>
                </a:cubicBezTo>
                <a:close/>
                <a:moveTo>
                  <a:pt x="1064" y="110"/>
                </a:moveTo>
                <a:cubicBezTo>
                  <a:pt x="1064" y="108"/>
                  <a:pt x="1064" y="107"/>
                  <a:pt x="1065" y="105"/>
                </a:cubicBezTo>
                <a:cubicBezTo>
                  <a:pt x="1066" y="100"/>
                  <a:pt x="1069" y="94"/>
                  <a:pt x="1074" y="90"/>
                </a:cubicBezTo>
                <a:cubicBezTo>
                  <a:pt x="1081" y="84"/>
                  <a:pt x="1089" y="84"/>
                  <a:pt x="1098" y="86"/>
                </a:cubicBezTo>
                <a:cubicBezTo>
                  <a:pt x="1101" y="88"/>
                  <a:pt x="1103" y="90"/>
                  <a:pt x="1105" y="92"/>
                </a:cubicBezTo>
                <a:cubicBezTo>
                  <a:pt x="1109" y="98"/>
                  <a:pt x="1110" y="104"/>
                  <a:pt x="1111" y="110"/>
                </a:cubicBezTo>
                <a:cubicBezTo>
                  <a:pt x="1095" y="110"/>
                  <a:pt x="1080" y="110"/>
                  <a:pt x="1064" y="110"/>
                </a:cubicBezTo>
                <a:close/>
                <a:moveTo>
                  <a:pt x="1351" y="109"/>
                </a:moveTo>
                <a:cubicBezTo>
                  <a:pt x="1351" y="103"/>
                  <a:pt x="1349" y="97"/>
                  <a:pt x="1347" y="92"/>
                </a:cubicBezTo>
                <a:cubicBezTo>
                  <a:pt x="1343" y="84"/>
                  <a:pt x="1337" y="78"/>
                  <a:pt x="1329" y="75"/>
                </a:cubicBezTo>
                <a:cubicBezTo>
                  <a:pt x="1323" y="73"/>
                  <a:pt x="1316" y="72"/>
                  <a:pt x="1309" y="74"/>
                </a:cubicBezTo>
                <a:cubicBezTo>
                  <a:pt x="1297" y="76"/>
                  <a:pt x="1288" y="82"/>
                  <a:pt x="1282" y="93"/>
                </a:cubicBezTo>
                <a:cubicBezTo>
                  <a:pt x="1273" y="108"/>
                  <a:pt x="1274" y="130"/>
                  <a:pt x="1280" y="143"/>
                </a:cubicBezTo>
                <a:cubicBezTo>
                  <a:pt x="1285" y="154"/>
                  <a:pt x="1294" y="161"/>
                  <a:pt x="1306" y="163"/>
                </a:cubicBezTo>
                <a:cubicBezTo>
                  <a:pt x="1314" y="165"/>
                  <a:pt x="1322" y="164"/>
                  <a:pt x="1330" y="163"/>
                </a:cubicBezTo>
                <a:cubicBezTo>
                  <a:pt x="1334" y="162"/>
                  <a:pt x="1339" y="160"/>
                  <a:pt x="1343" y="157"/>
                </a:cubicBezTo>
                <a:cubicBezTo>
                  <a:pt x="1345" y="156"/>
                  <a:pt x="1345" y="155"/>
                  <a:pt x="1345" y="153"/>
                </a:cubicBezTo>
                <a:cubicBezTo>
                  <a:pt x="1345" y="151"/>
                  <a:pt x="1345" y="148"/>
                  <a:pt x="1345" y="145"/>
                </a:cubicBezTo>
                <a:cubicBezTo>
                  <a:pt x="1345" y="144"/>
                  <a:pt x="1345" y="144"/>
                  <a:pt x="1345" y="143"/>
                </a:cubicBezTo>
                <a:cubicBezTo>
                  <a:pt x="1344" y="143"/>
                  <a:pt x="1343" y="144"/>
                  <a:pt x="1343" y="144"/>
                </a:cubicBezTo>
                <a:cubicBezTo>
                  <a:pt x="1333" y="151"/>
                  <a:pt x="1323" y="154"/>
                  <a:pt x="1311" y="152"/>
                </a:cubicBezTo>
                <a:cubicBezTo>
                  <a:pt x="1303" y="150"/>
                  <a:pt x="1296" y="145"/>
                  <a:pt x="1293" y="137"/>
                </a:cubicBezTo>
                <a:cubicBezTo>
                  <a:pt x="1292" y="134"/>
                  <a:pt x="1291" y="131"/>
                  <a:pt x="1290" y="128"/>
                </a:cubicBezTo>
                <a:cubicBezTo>
                  <a:pt x="1290" y="126"/>
                  <a:pt x="1290" y="124"/>
                  <a:pt x="1290" y="122"/>
                </a:cubicBezTo>
                <a:cubicBezTo>
                  <a:pt x="1310" y="122"/>
                  <a:pt x="1331" y="122"/>
                  <a:pt x="1351" y="122"/>
                </a:cubicBezTo>
                <a:cubicBezTo>
                  <a:pt x="1351" y="118"/>
                  <a:pt x="1351" y="113"/>
                  <a:pt x="1351" y="109"/>
                </a:cubicBezTo>
                <a:close/>
                <a:moveTo>
                  <a:pt x="1290" y="110"/>
                </a:moveTo>
                <a:cubicBezTo>
                  <a:pt x="1291" y="108"/>
                  <a:pt x="1291" y="106"/>
                  <a:pt x="1291" y="105"/>
                </a:cubicBezTo>
                <a:cubicBezTo>
                  <a:pt x="1293" y="99"/>
                  <a:pt x="1296" y="94"/>
                  <a:pt x="1301" y="90"/>
                </a:cubicBezTo>
                <a:cubicBezTo>
                  <a:pt x="1308" y="84"/>
                  <a:pt x="1316" y="84"/>
                  <a:pt x="1324" y="86"/>
                </a:cubicBezTo>
                <a:cubicBezTo>
                  <a:pt x="1328" y="88"/>
                  <a:pt x="1331" y="91"/>
                  <a:pt x="1333" y="94"/>
                </a:cubicBezTo>
                <a:cubicBezTo>
                  <a:pt x="1336" y="98"/>
                  <a:pt x="1337" y="105"/>
                  <a:pt x="1337" y="110"/>
                </a:cubicBezTo>
                <a:cubicBezTo>
                  <a:pt x="1321" y="110"/>
                  <a:pt x="1306" y="110"/>
                  <a:pt x="1290" y="110"/>
                </a:cubicBezTo>
                <a:close/>
                <a:moveTo>
                  <a:pt x="1033" y="56"/>
                </a:moveTo>
                <a:cubicBezTo>
                  <a:pt x="1033" y="53"/>
                  <a:pt x="1033" y="51"/>
                  <a:pt x="1033" y="48"/>
                </a:cubicBezTo>
                <a:cubicBezTo>
                  <a:pt x="1033" y="42"/>
                  <a:pt x="1033" y="42"/>
                  <a:pt x="1027" y="40"/>
                </a:cubicBezTo>
                <a:cubicBezTo>
                  <a:pt x="1022" y="39"/>
                  <a:pt x="1017" y="38"/>
                  <a:pt x="1012" y="38"/>
                </a:cubicBezTo>
                <a:cubicBezTo>
                  <a:pt x="1005" y="38"/>
                  <a:pt x="999" y="38"/>
                  <a:pt x="992" y="41"/>
                </a:cubicBezTo>
                <a:cubicBezTo>
                  <a:pt x="980" y="45"/>
                  <a:pt x="972" y="53"/>
                  <a:pt x="971" y="66"/>
                </a:cubicBezTo>
                <a:cubicBezTo>
                  <a:pt x="969" y="76"/>
                  <a:pt x="972" y="85"/>
                  <a:pt x="979" y="93"/>
                </a:cubicBezTo>
                <a:cubicBezTo>
                  <a:pt x="984" y="97"/>
                  <a:pt x="989" y="101"/>
                  <a:pt x="995" y="104"/>
                </a:cubicBezTo>
                <a:cubicBezTo>
                  <a:pt x="999" y="107"/>
                  <a:pt x="1003" y="109"/>
                  <a:pt x="1007" y="112"/>
                </a:cubicBezTo>
                <a:cubicBezTo>
                  <a:pt x="1010" y="114"/>
                  <a:pt x="1013" y="116"/>
                  <a:pt x="1016" y="118"/>
                </a:cubicBezTo>
                <a:cubicBezTo>
                  <a:pt x="1020" y="122"/>
                  <a:pt x="1022" y="126"/>
                  <a:pt x="1023" y="131"/>
                </a:cubicBezTo>
                <a:cubicBezTo>
                  <a:pt x="1023" y="141"/>
                  <a:pt x="1019" y="147"/>
                  <a:pt x="1010" y="150"/>
                </a:cubicBezTo>
                <a:cubicBezTo>
                  <a:pt x="1008" y="150"/>
                  <a:pt x="1005" y="151"/>
                  <a:pt x="1002" y="151"/>
                </a:cubicBezTo>
                <a:cubicBezTo>
                  <a:pt x="991" y="152"/>
                  <a:pt x="981" y="148"/>
                  <a:pt x="972" y="142"/>
                </a:cubicBezTo>
                <a:cubicBezTo>
                  <a:pt x="971" y="141"/>
                  <a:pt x="971" y="141"/>
                  <a:pt x="970" y="141"/>
                </a:cubicBezTo>
                <a:cubicBezTo>
                  <a:pt x="970" y="142"/>
                  <a:pt x="970" y="142"/>
                  <a:pt x="970" y="143"/>
                </a:cubicBezTo>
                <a:cubicBezTo>
                  <a:pt x="970" y="146"/>
                  <a:pt x="970" y="150"/>
                  <a:pt x="970" y="153"/>
                </a:cubicBezTo>
                <a:cubicBezTo>
                  <a:pt x="970" y="158"/>
                  <a:pt x="970" y="158"/>
                  <a:pt x="974" y="159"/>
                </a:cubicBezTo>
                <a:cubicBezTo>
                  <a:pt x="981" y="162"/>
                  <a:pt x="988" y="164"/>
                  <a:pt x="995" y="164"/>
                </a:cubicBezTo>
                <a:cubicBezTo>
                  <a:pt x="1003" y="164"/>
                  <a:pt x="1011" y="164"/>
                  <a:pt x="1018" y="161"/>
                </a:cubicBezTo>
                <a:cubicBezTo>
                  <a:pt x="1035" y="154"/>
                  <a:pt x="1040" y="140"/>
                  <a:pt x="1037" y="125"/>
                </a:cubicBezTo>
                <a:cubicBezTo>
                  <a:pt x="1036" y="118"/>
                  <a:pt x="1032" y="113"/>
                  <a:pt x="1027" y="108"/>
                </a:cubicBezTo>
                <a:cubicBezTo>
                  <a:pt x="1022" y="104"/>
                  <a:pt x="1017" y="100"/>
                  <a:pt x="1011" y="97"/>
                </a:cubicBezTo>
                <a:cubicBezTo>
                  <a:pt x="1007" y="95"/>
                  <a:pt x="1003" y="92"/>
                  <a:pt x="999" y="90"/>
                </a:cubicBezTo>
                <a:cubicBezTo>
                  <a:pt x="996" y="88"/>
                  <a:pt x="994" y="87"/>
                  <a:pt x="992" y="85"/>
                </a:cubicBezTo>
                <a:cubicBezTo>
                  <a:pt x="988" y="82"/>
                  <a:pt x="986" y="78"/>
                  <a:pt x="985" y="73"/>
                </a:cubicBezTo>
                <a:cubicBezTo>
                  <a:pt x="984" y="64"/>
                  <a:pt x="988" y="57"/>
                  <a:pt x="996" y="53"/>
                </a:cubicBezTo>
                <a:cubicBezTo>
                  <a:pt x="999" y="52"/>
                  <a:pt x="1002" y="51"/>
                  <a:pt x="1005" y="51"/>
                </a:cubicBezTo>
                <a:cubicBezTo>
                  <a:pt x="1015" y="51"/>
                  <a:pt x="1024" y="52"/>
                  <a:pt x="1032" y="58"/>
                </a:cubicBezTo>
                <a:cubicBezTo>
                  <a:pt x="1032" y="58"/>
                  <a:pt x="1032" y="58"/>
                  <a:pt x="1033" y="58"/>
                </a:cubicBezTo>
                <a:cubicBezTo>
                  <a:pt x="1033" y="58"/>
                  <a:pt x="1033" y="57"/>
                  <a:pt x="1033" y="56"/>
                </a:cubicBezTo>
                <a:close/>
                <a:moveTo>
                  <a:pt x="736" y="100"/>
                </a:moveTo>
                <a:cubicBezTo>
                  <a:pt x="731" y="87"/>
                  <a:pt x="723" y="78"/>
                  <a:pt x="709" y="74"/>
                </a:cubicBezTo>
                <a:cubicBezTo>
                  <a:pt x="702" y="72"/>
                  <a:pt x="694" y="72"/>
                  <a:pt x="687" y="74"/>
                </a:cubicBezTo>
                <a:cubicBezTo>
                  <a:pt x="673" y="76"/>
                  <a:pt x="662" y="84"/>
                  <a:pt x="657" y="98"/>
                </a:cubicBezTo>
                <a:cubicBezTo>
                  <a:pt x="651" y="111"/>
                  <a:pt x="651" y="124"/>
                  <a:pt x="656" y="138"/>
                </a:cubicBezTo>
                <a:cubicBezTo>
                  <a:pt x="660" y="149"/>
                  <a:pt x="668" y="158"/>
                  <a:pt x="680" y="162"/>
                </a:cubicBezTo>
                <a:cubicBezTo>
                  <a:pt x="687" y="164"/>
                  <a:pt x="694" y="165"/>
                  <a:pt x="701" y="164"/>
                </a:cubicBezTo>
                <a:cubicBezTo>
                  <a:pt x="717" y="162"/>
                  <a:pt x="728" y="154"/>
                  <a:pt x="734" y="139"/>
                </a:cubicBezTo>
                <a:cubicBezTo>
                  <a:pt x="737" y="133"/>
                  <a:pt x="738" y="125"/>
                  <a:pt x="738" y="118"/>
                </a:cubicBezTo>
                <a:cubicBezTo>
                  <a:pt x="738" y="112"/>
                  <a:pt x="737" y="105"/>
                  <a:pt x="736" y="100"/>
                </a:cubicBezTo>
                <a:close/>
                <a:moveTo>
                  <a:pt x="670" y="103"/>
                </a:moveTo>
                <a:cubicBezTo>
                  <a:pt x="674" y="92"/>
                  <a:pt x="683" y="85"/>
                  <a:pt x="694" y="85"/>
                </a:cubicBezTo>
                <a:cubicBezTo>
                  <a:pt x="698" y="85"/>
                  <a:pt x="701" y="85"/>
                  <a:pt x="704" y="86"/>
                </a:cubicBezTo>
                <a:cubicBezTo>
                  <a:pt x="711" y="88"/>
                  <a:pt x="717" y="92"/>
                  <a:pt x="720" y="99"/>
                </a:cubicBezTo>
                <a:cubicBezTo>
                  <a:pt x="723" y="104"/>
                  <a:pt x="723" y="109"/>
                  <a:pt x="724" y="114"/>
                </a:cubicBezTo>
                <a:cubicBezTo>
                  <a:pt x="724" y="120"/>
                  <a:pt x="724" y="127"/>
                  <a:pt x="722" y="133"/>
                </a:cubicBezTo>
                <a:cubicBezTo>
                  <a:pt x="722" y="134"/>
                  <a:pt x="721" y="136"/>
                  <a:pt x="721" y="137"/>
                </a:cubicBezTo>
                <a:cubicBezTo>
                  <a:pt x="717" y="146"/>
                  <a:pt x="709" y="151"/>
                  <a:pt x="700" y="152"/>
                </a:cubicBezTo>
                <a:cubicBezTo>
                  <a:pt x="695" y="152"/>
                  <a:pt x="691" y="152"/>
                  <a:pt x="687" y="151"/>
                </a:cubicBezTo>
                <a:cubicBezTo>
                  <a:pt x="677" y="148"/>
                  <a:pt x="672" y="141"/>
                  <a:pt x="669" y="132"/>
                </a:cubicBezTo>
                <a:cubicBezTo>
                  <a:pt x="668" y="130"/>
                  <a:pt x="668" y="128"/>
                  <a:pt x="667" y="126"/>
                </a:cubicBezTo>
                <a:cubicBezTo>
                  <a:pt x="667" y="124"/>
                  <a:pt x="667" y="121"/>
                  <a:pt x="667" y="120"/>
                </a:cubicBezTo>
                <a:cubicBezTo>
                  <a:pt x="667" y="113"/>
                  <a:pt x="668" y="108"/>
                  <a:pt x="670" y="103"/>
                </a:cubicBezTo>
                <a:close/>
                <a:moveTo>
                  <a:pt x="1955" y="149"/>
                </a:moveTo>
                <a:cubicBezTo>
                  <a:pt x="1953" y="149"/>
                  <a:pt x="1950" y="149"/>
                  <a:pt x="1948" y="149"/>
                </a:cubicBezTo>
                <a:cubicBezTo>
                  <a:pt x="1945" y="149"/>
                  <a:pt x="1943" y="149"/>
                  <a:pt x="1940" y="149"/>
                </a:cubicBezTo>
                <a:cubicBezTo>
                  <a:pt x="1938" y="149"/>
                  <a:pt x="1935" y="149"/>
                  <a:pt x="1933" y="149"/>
                </a:cubicBezTo>
                <a:cubicBezTo>
                  <a:pt x="1930" y="149"/>
                  <a:pt x="1928" y="149"/>
                  <a:pt x="1925" y="149"/>
                </a:cubicBezTo>
                <a:cubicBezTo>
                  <a:pt x="1923" y="149"/>
                  <a:pt x="1920" y="149"/>
                  <a:pt x="1918" y="149"/>
                </a:cubicBezTo>
                <a:cubicBezTo>
                  <a:pt x="1915" y="149"/>
                  <a:pt x="1913" y="149"/>
                  <a:pt x="1910" y="149"/>
                </a:cubicBezTo>
                <a:cubicBezTo>
                  <a:pt x="1908" y="149"/>
                  <a:pt x="1905" y="150"/>
                  <a:pt x="1903" y="149"/>
                </a:cubicBezTo>
                <a:cubicBezTo>
                  <a:pt x="1902" y="144"/>
                  <a:pt x="1904" y="139"/>
                  <a:pt x="1907" y="135"/>
                </a:cubicBezTo>
                <a:cubicBezTo>
                  <a:pt x="1909" y="133"/>
                  <a:pt x="1911" y="130"/>
                  <a:pt x="1913" y="128"/>
                </a:cubicBezTo>
                <a:cubicBezTo>
                  <a:pt x="1919" y="124"/>
                  <a:pt x="1925" y="119"/>
                  <a:pt x="1931" y="115"/>
                </a:cubicBezTo>
                <a:cubicBezTo>
                  <a:pt x="1936" y="111"/>
                  <a:pt x="1941" y="107"/>
                  <a:pt x="1945" y="103"/>
                </a:cubicBezTo>
                <a:cubicBezTo>
                  <a:pt x="1955" y="93"/>
                  <a:pt x="1959" y="81"/>
                  <a:pt x="1958" y="67"/>
                </a:cubicBezTo>
                <a:cubicBezTo>
                  <a:pt x="1957" y="53"/>
                  <a:pt x="1949" y="44"/>
                  <a:pt x="1936" y="40"/>
                </a:cubicBezTo>
                <a:cubicBezTo>
                  <a:pt x="1930" y="38"/>
                  <a:pt x="1924" y="38"/>
                  <a:pt x="1917" y="39"/>
                </a:cubicBezTo>
                <a:cubicBezTo>
                  <a:pt x="1908" y="39"/>
                  <a:pt x="1901" y="43"/>
                  <a:pt x="1894" y="49"/>
                </a:cubicBezTo>
                <a:cubicBezTo>
                  <a:pt x="1893" y="50"/>
                  <a:pt x="1893" y="50"/>
                  <a:pt x="1893" y="51"/>
                </a:cubicBezTo>
                <a:cubicBezTo>
                  <a:pt x="1893" y="55"/>
                  <a:pt x="1893" y="59"/>
                  <a:pt x="1893" y="63"/>
                </a:cubicBezTo>
                <a:cubicBezTo>
                  <a:pt x="1893" y="63"/>
                  <a:pt x="1893" y="64"/>
                  <a:pt x="1893" y="65"/>
                </a:cubicBezTo>
                <a:cubicBezTo>
                  <a:pt x="1894" y="64"/>
                  <a:pt x="1894" y="63"/>
                  <a:pt x="1895" y="63"/>
                </a:cubicBezTo>
                <a:cubicBezTo>
                  <a:pt x="1898" y="59"/>
                  <a:pt x="1902" y="56"/>
                  <a:pt x="1906" y="54"/>
                </a:cubicBezTo>
                <a:cubicBezTo>
                  <a:pt x="1912" y="51"/>
                  <a:pt x="1918" y="50"/>
                  <a:pt x="1924" y="50"/>
                </a:cubicBezTo>
                <a:cubicBezTo>
                  <a:pt x="1936" y="51"/>
                  <a:pt x="1944" y="59"/>
                  <a:pt x="1944" y="71"/>
                </a:cubicBezTo>
                <a:cubicBezTo>
                  <a:pt x="1944" y="81"/>
                  <a:pt x="1941" y="89"/>
                  <a:pt x="1935" y="96"/>
                </a:cubicBezTo>
                <a:cubicBezTo>
                  <a:pt x="1931" y="101"/>
                  <a:pt x="1926" y="104"/>
                  <a:pt x="1921" y="108"/>
                </a:cubicBezTo>
                <a:cubicBezTo>
                  <a:pt x="1914" y="113"/>
                  <a:pt x="1908" y="118"/>
                  <a:pt x="1902" y="124"/>
                </a:cubicBezTo>
                <a:cubicBezTo>
                  <a:pt x="1893" y="131"/>
                  <a:pt x="1888" y="141"/>
                  <a:pt x="1888" y="152"/>
                </a:cubicBezTo>
                <a:cubicBezTo>
                  <a:pt x="1888" y="155"/>
                  <a:pt x="1888" y="159"/>
                  <a:pt x="1888" y="162"/>
                </a:cubicBezTo>
                <a:cubicBezTo>
                  <a:pt x="1913" y="162"/>
                  <a:pt x="1938" y="162"/>
                  <a:pt x="1963" y="162"/>
                </a:cubicBezTo>
                <a:cubicBezTo>
                  <a:pt x="1963" y="158"/>
                  <a:pt x="1963" y="154"/>
                  <a:pt x="1963" y="149"/>
                </a:cubicBezTo>
                <a:cubicBezTo>
                  <a:pt x="1960" y="149"/>
                  <a:pt x="1958" y="149"/>
                  <a:pt x="1955" y="149"/>
                </a:cubicBezTo>
                <a:close/>
                <a:moveTo>
                  <a:pt x="1504" y="149"/>
                </a:moveTo>
                <a:cubicBezTo>
                  <a:pt x="1499" y="149"/>
                  <a:pt x="1494" y="149"/>
                  <a:pt x="1489" y="149"/>
                </a:cubicBezTo>
                <a:cubicBezTo>
                  <a:pt x="1484" y="149"/>
                  <a:pt x="1479" y="149"/>
                  <a:pt x="1474" y="149"/>
                </a:cubicBezTo>
                <a:cubicBezTo>
                  <a:pt x="1469" y="149"/>
                  <a:pt x="1464" y="149"/>
                  <a:pt x="1459" y="149"/>
                </a:cubicBezTo>
                <a:cubicBezTo>
                  <a:pt x="1459" y="145"/>
                  <a:pt x="1460" y="140"/>
                  <a:pt x="1463" y="136"/>
                </a:cubicBezTo>
                <a:cubicBezTo>
                  <a:pt x="1465" y="132"/>
                  <a:pt x="1468" y="130"/>
                  <a:pt x="1471" y="127"/>
                </a:cubicBezTo>
                <a:cubicBezTo>
                  <a:pt x="1476" y="123"/>
                  <a:pt x="1482" y="119"/>
                  <a:pt x="1487" y="115"/>
                </a:cubicBezTo>
                <a:cubicBezTo>
                  <a:pt x="1491" y="112"/>
                  <a:pt x="1495" y="109"/>
                  <a:pt x="1499" y="106"/>
                </a:cubicBezTo>
                <a:cubicBezTo>
                  <a:pt x="1503" y="102"/>
                  <a:pt x="1506" y="98"/>
                  <a:pt x="1509" y="93"/>
                </a:cubicBezTo>
                <a:cubicBezTo>
                  <a:pt x="1514" y="86"/>
                  <a:pt x="1515" y="77"/>
                  <a:pt x="1515" y="69"/>
                </a:cubicBezTo>
                <a:cubicBezTo>
                  <a:pt x="1514" y="55"/>
                  <a:pt x="1506" y="44"/>
                  <a:pt x="1492" y="40"/>
                </a:cubicBezTo>
                <a:cubicBezTo>
                  <a:pt x="1486" y="38"/>
                  <a:pt x="1480" y="38"/>
                  <a:pt x="1474" y="39"/>
                </a:cubicBezTo>
                <a:cubicBezTo>
                  <a:pt x="1465" y="39"/>
                  <a:pt x="1457" y="43"/>
                  <a:pt x="1450" y="49"/>
                </a:cubicBezTo>
                <a:cubicBezTo>
                  <a:pt x="1449" y="50"/>
                  <a:pt x="1449" y="51"/>
                  <a:pt x="1449" y="52"/>
                </a:cubicBezTo>
                <a:cubicBezTo>
                  <a:pt x="1449" y="55"/>
                  <a:pt x="1449" y="59"/>
                  <a:pt x="1449" y="63"/>
                </a:cubicBezTo>
                <a:cubicBezTo>
                  <a:pt x="1449" y="63"/>
                  <a:pt x="1449" y="64"/>
                  <a:pt x="1449" y="65"/>
                </a:cubicBezTo>
                <a:cubicBezTo>
                  <a:pt x="1450" y="64"/>
                  <a:pt x="1450" y="63"/>
                  <a:pt x="1451" y="63"/>
                </a:cubicBezTo>
                <a:cubicBezTo>
                  <a:pt x="1454" y="60"/>
                  <a:pt x="1457" y="58"/>
                  <a:pt x="1460" y="56"/>
                </a:cubicBezTo>
                <a:cubicBezTo>
                  <a:pt x="1466" y="52"/>
                  <a:pt x="1473" y="50"/>
                  <a:pt x="1481" y="50"/>
                </a:cubicBezTo>
                <a:cubicBezTo>
                  <a:pt x="1491" y="51"/>
                  <a:pt x="1498" y="57"/>
                  <a:pt x="1500" y="66"/>
                </a:cubicBezTo>
                <a:cubicBezTo>
                  <a:pt x="1501" y="70"/>
                  <a:pt x="1501" y="74"/>
                  <a:pt x="1500" y="78"/>
                </a:cubicBezTo>
                <a:cubicBezTo>
                  <a:pt x="1499" y="86"/>
                  <a:pt x="1495" y="92"/>
                  <a:pt x="1490" y="98"/>
                </a:cubicBezTo>
                <a:cubicBezTo>
                  <a:pt x="1485" y="102"/>
                  <a:pt x="1480" y="106"/>
                  <a:pt x="1475" y="110"/>
                </a:cubicBezTo>
                <a:cubicBezTo>
                  <a:pt x="1468" y="115"/>
                  <a:pt x="1462" y="120"/>
                  <a:pt x="1456" y="126"/>
                </a:cubicBezTo>
                <a:cubicBezTo>
                  <a:pt x="1450" y="131"/>
                  <a:pt x="1446" y="138"/>
                  <a:pt x="1445" y="146"/>
                </a:cubicBezTo>
                <a:cubicBezTo>
                  <a:pt x="1444" y="151"/>
                  <a:pt x="1444" y="156"/>
                  <a:pt x="1444" y="162"/>
                </a:cubicBezTo>
                <a:cubicBezTo>
                  <a:pt x="1444" y="162"/>
                  <a:pt x="1445" y="162"/>
                  <a:pt x="1445" y="162"/>
                </a:cubicBezTo>
                <a:cubicBezTo>
                  <a:pt x="1469" y="162"/>
                  <a:pt x="1494" y="162"/>
                  <a:pt x="1519" y="162"/>
                </a:cubicBezTo>
                <a:cubicBezTo>
                  <a:pt x="1519" y="158"/>
                  <a:pt x="1519" y="154"/>
                  <a:pt x="1519" y="149"/>
                </a:cubicBezTo>
                <a:cubicBezTo>
                  <a:pt x="1514" y="149"/>
                  <a:pt x="1509" y="149"/>
                  <a:pt x="1504" y="149"/>
                </a:cubicBezTo>
                <a:close/>
                <a:moveTo>
                  <a:pt x="1700" y="149"/>
                </a:moveTo>
                <a:cubicBezTo>
                  <a:pt x="1700" y="149"/>
                  <a:pt x="1700" y="148"/>
                  <a:pt x="1700" y="148"/>
                </a:cubicBezTo>
                <a:cubicBezTo>
                  <a:pt x="1700" y="143"/>
                  <a:pt x="1702" y="139"/>
                  <a:pt x="1705" y="135"/>
                </a:cubicBezTo>
                <a:cubicBezTo>
                  <a:pt x="1707" y="132"/>
                  <a:pt x="1710" y="129"/>
                  <a:pt x="1713" y="126"/>
                </a:cubicBezTo>
                <a:cubicBezTo>
                  <a:pt x="1718" y="123"/>
                  <a:pt x="1724" y="119"/>
                  <a:pt x="1729" y="115"/>
                </a:cubicBezTo>
                <a:cubicBezTo>
                  <a:pt x="1733" y="112"/>
                  <a:pt x="1738" y="108"/>
                  <a:pt x="1742" y="104"/>
                </a:cubicBezTo>
                <a:cubicBezTo>
                  <a:pt x="1753" y="94"/>
                  <a:pt x="1757" y="81"/>
                  <a:pt x="1756" y="67"/>
                </a:cubicBezTo>
                <a:cubicBezTo>
                  <a:pt x="1755" y="54"/>
                  <a:pt x="1747" y="44"/>
                  <a:pt x="1734" y="40"/>
                </a:cubicBezTo>
                <a:cubicBezTo>
                  <a:pt x="1728" y="38"/>
                  <a:pt x="1722" y="38"/>
                  <a:pt x="1716" y="39"/>
                </a:cubicBezTo>
                <a:cubicBezTo>
                  <a:pt x="1706" y="39"/>
                  <a:pt x="1699" y="43"/>
                  <a:pt x="1692" y="49"/>
                </a:cubicBezTo>
                <a:cubicBezTo>
                  <a:pt x="1691" y="50"/>
                  <a:pt x="1690" y="50"/>
                  <a:pt x="1691" y="52"/>
                </a:cubicBezTo>
                <a:cubicBezTo>
                  <a:pt x="1691" y="55"/>
                  <a:pt x="1691" y="59"/>
                  <a:pt x="1691" y="63"/>
                </a:cubicBezTo>
                <a:cubicBezTo>
                  <a:pt x="1691" y="63"/>
                  <a:pt x="1691" y="64"/>
                  <a:pt x="1691" y="65"/>
                </a:cubicBezTo>
                <a:cubicBezTo>
                  <a:pt x="1692" y="64"/>
                  <a:pt x="1692" y="63"/>
                  <a:pt x="1693" y="63"/>
                </a:cubicBezTo>
                <a:cubicBezTo>
                  <a:pt x="1696" y="59"/>
                  <a:pt x="1700" y="56"/>
                  <a:pt x="1705" y="54"/>
                </a:cubicBezTo>
                <a:cubicBezTo>
                  <a:pt x="1711" y="51"/>
                  <a:pt x="1717" y="50"/>
                  <a:pt x="1723" y="50"/>
                </a:cubicBezTo>
                <a:cubicBezTo>
                  <a:pt x="1733" y="51"/>
                  <a:pt x="1740" y="58"/>
                  <a:pt x="1742" y="67"/>
                </a:cubicBezTo>
                <a:cubicBezTo>
                  <a:pt x="1742" y="71"/>
                  <a:pt x="1742" y="76"/>
                  <a:pt x="1741" y="80"/>
                </a:cubicBezTo>
                <a:cubicBezTo>
                  <a:pt x="1740" y="87"/>
                  <a:pt x="1736" y="93"/>
                  <a:pt x="1731" y="98"/>
                </a:cubicBezTo>
                <a:cubicBezTo>
                  <a:pt x="1727" y="102"/>
                  <a:pt x="1722" y="106"/>
                  <a:pt x="1717" y="109"/>
                </a:cubicBezTo>
                <a:cubicBezTo>
                  <a:pt x="1710" y="114"/>
                  <a:pt x="1704" y="119"/>
                  <a:pt x="1698" y="125"/>
                </a:cubicBezTo>
                <a:cubicBezTo>
                  <a:pt x="1693" y="130"/>
                  <a:pt x="1689" y="136"/>
                  <a:pt x="1687" y="143"/>
                </a:cubicBezTo>
                <a:cubicBezTo>
                  <a:pt x="1686" y="149"/>
                  <a:pt x="1686" y="155"/>
                  <a:pt x="1686" y="162"/>
                </a:cubicBezTo>
                <a:cubicBezTo>
                  <a:pt x="1686" y="162"/>
                  <a:pt x="1686" y="162"/>
                  <a:pt x="1686" y="162"/>
                </a:cubicBezTo>
                <a:cubicBezTo>
                  <a:pt x="1711" y="162"/>
                  <a:pt x="1736" y="162"/>
                  <a:pt x="1761" y="162"/>
                </a:cubicBezTo>
                <a:cubicBezTo>
                  <a:pt x="1761" y="158"/>
                  <a:pt x="1761" y="154"/>
                  <a:pt x="1761" y="149"/>
                </a:cubicBezTo>
                <a:cubicBezTo>
                  <a:pt x="1741" y="149"/>
                  <a:pt x="1721" y="149"/>
                  <a:pt x="1700" y="149"/>
                </a:cubicBezTo>
                <a:close/>
                <a:moveTo>
                  <a:pt x="481" y="159"/>
                </a:moveTo>
                <a:cubicBezTo>
                  <a:pt x="481" y="144"/>
                  <a:pt x="481" y="128"/>
                  <a:pt x="481" y="113"/>
                </a:cubicBezTo>
                <a:cubicBezTo>
                  <a:pt x="481" y="111"/>
                  <a:pt x="481" y="109"/>
                  <a:pt x="481" y="107"/>
                </a:cubicBezTo>
                <a:cubicBezTo>
                  <a:pt x="482" y="100"/>
                  <a:pt x="485" y="95"/>
                  <a:pt x="490" y="91"/>
                </a:cubicBezTo>
                <a:cubicBezTo>
                  <a:pt x="497" y="85"/>
                  <a:pt x="504" y="84"/>
                  <a:pt x="512" y="86"/>
                </a:cubicBezTo>
                <a:cubicBezTo>
                  <a:pt x="518" y="88"/>
                  <a:pt x="521" y="92"/>
                  <a:pt x="523" y="98"/>
                </a:cubicBezTo>
                <a:cubicBezTo>
                  <a:pt x="525" y="102"/>
                  <a:pt x="525" y="107"/>
                  <a:pt x="525" y="111"/>
                </a:cubicBezTo>
                <a:cubicBezTo>
                  <a:pt x="525" y="127"/>
                  <a:pt x="525" y="143"/>
                  <a:pt x="525" y="159"/>
                </a:cubicBezTo>
                <a:cubicBezTo>
                  <a:pt x="525" y="160"/>
                  <a:pt x="525" y="161"/>
                  <a:pt x="525" y="162"/>
                </a:cubicBezTo>
                <a:cubicBezTo>
                  <a:pt x="530" y="162"/>
                  <a:pt x="534" y="162"/>
                  <a:pt x="539" y="162"/>
                </a:cubicBezTo>
                <a:cubicBezTo>
                  <a:pt x="539" y="161"/>
                  <a:pt x="539" y="160"/>
                  <a:pt x="539" y="159"/>
                </a:cubicBezTo>
                <a:cubicBezTo>
                  <a:pt x="539" y="143"/>
                  <a:pt x="539" y="126"/>
                  <a:pt x="539" y="110"/>
                </a:cubicBezTo>
                <a:cubicBezTo>
                  <a:pt x="539" y="108"/>
                  <a:pt x="539" y="106"/>
                  <a:pt x="539" y="104"/>
                </a:cubicBezTo>
                <a:cubicBezTo>
                  <a:pt x="539" y="98"/>
                  <a:pt x="538" y="93"/>
                  <a:pt x="535" y="88"/>
                </a:cubicBezTo>
                <a:cubicBezTo>
                  <a:pt x="532" y="81"/>
                  <a:pt x="527" y="77"/>
                  <a:pt x="520" y="74"/>
                </a:cubicBezTo>
                <a:cubicBezTo>
                  <a:pt x="518" y="74"/>
                  <a:pt x="515" y="73"/>
                  <a:pt x="513" y="73"/>
                </a:cubicBezTo>
                <a:cubicBezTo>
                  <a:pt x="500" y="72"/>
                  <a:pt x="490" y="77"/>
                  <a:pt x="483" y="87"/>
                </a:cubicBezTo>
                <a:cubicBezTo>
                  <a:pt x="482" y="88"/>
                  <a:pt x="482" y="88"/>
                  <a:pt x="481" y="89"/>
                </a:cubicBezTo>
                <a:cubicBezTo>
                  <a:pt x="481" y="89"/>
                  <a:pt x="481" y="89"/>
                  <a:pt x="481" y="89"/>
                </a:cubicBezTo>
                <a:cubicBezTo>
                  <a:pt x="481" y="84"/>
                  <a:pt x="481" y="80"/>
                  <a:pt x="481" y="75"/>
                </a:cubicBezTo>
                <a:cubicBezTo>
                  <a:pt x="477" y="75"/>
                  <a:pt x="469" y="75"/>
                  <a:pt x="467" y="75"/>
                </a:cubicBezTo>
                <a:cubicBezTo>
                  <a:pt x="467" y="104"/>
                  <a:pt x="467" y="133"/>
                  <a:pt x="467" y="162"/>
                </a:cubicBezTo>
                <a:cubicBezTo>
                  <a:pt x="472" y="162"/>
                  <a:pt x="476" y="162"/>
                  <a:pt x="481" y="162"/>
                </a:cubicBezTo>
                <a:cubicBezTo>
                  <a:pt x="481" y="161"/>
                  <a:pt x="481" y="160"/>
                  <a:pt x="481" y="159"/>
                </a:cubicBezTo>
                <a:close/>
                <a:moveTo>
                  <a:pt x="1273" y="75"/>
                </a:moveTo>
                <a:cubicBezTo>
                  <a:pt x="1268" y="75"/>
                  <a:pt x="1263" y="75"/>
                  <a:pt x="1258" y="75"/>
                </a:cubicBezTo>
                <a:cubicBezTo>
                  <a:pt x="1256" y="83"/>
                  <a:pt x="1253" y="91"/>
                  <a:pt x="1250" y="99"/>
                </a:cubicBezTo>
                <a:cubicBezTo>
                  <a:pt x="1247" y="107"/>
                  <a:pt x="1244" y="115"/>
                  <a:pt x="1241" y="123"/>
                </a:cubicBezTo>
                <a:cubicBezTo>
                  <a:pt x="1238" y="130"/>
                  <a:pt x="1236" y="138"/>
                  <a:pt x="1232" y="146"/>
                </a:cubicBezTo>
                <a:cubicBezTo>
                  <a:pt x="1232" y="146"/>
                  <a:pt x="1232" y="146"/>
                  <a:pt x="1232" y="146"/>
                </a:cubicBezTo>
                <a:cubicBezTo>
                  <a:pt x="1224" y="122"/>
                  <a:pt x="1216" y="99"/>
                  <a:pt x="1207" y="75"/>
                </a:cubicBezTo>
                <a:cubicBezTo>
                  <a:pt x="1205" y="75"/>
                  <a:pt x="1202" y="75"/>
                  <a:pt x="1200" y="75"/>
                </a:cubicBezTo>
                <a:cubicBezTo>
                  <a:pt x="1197" y="75"/>
                  <a:pt x="1195" y="75"/>
                  <a:pt x="1192" y="75"/>
                </a:cubicBezTo>
                <a:cubicBezTo>
                  <a:pt x="1203" y="104"/>
                  <a:pt x="1214" y="133"/>
                  <a:pt x="1225" y="162"/>
                </a:cubicBezTo>
                <a:cubicBezTo>
                  <a:pt x="1229" y="162"/>
                  <a:pt x="1234" y="162"/>
                  <a:pt x="1238" y="162"/>
                </a:cubicBezTo>
                <a:cubicBezTo>
                  <a:pt x="1241" y="156"/>
                  <a:pt x="1273" y="77"/>
                  <a:pt x="1273" y="75"/>
                </a:cubicBezTo>
                <a:close/>
                <a:moveTo>
                  <a:pt x="870" y="157"/>
                </a:moveTo>
                <a:cubicBezTo>
                  <a:pt x="870" y="159"/>
                  <a:pt x="871" y="159"/>
                  <a:pt x="872" y="160"/>
                </a:cubicBezTo>
                <a:cubicBezTo>
                  <a:pt x="883" y="165"/>
                  <a:pt x="895" y="166"/>
                  <a:pt x="906" y="162"/>
                </a:cubicBezTo>
                <a:cubicBezTo>
                  <a:pt x="918" y="158"/>
                  <a:pt x="924" y="149"/>
                  <a:pt x="923" y="137"/>
                </a:cubicBezTo>
                <a:cubicBezTo>
                  <a:pt x="923" y="131"/>
                  <a:pt x="921" y="126"/>
                  <a:pt x="917" y="122"/>
                </a:cubicBezTo>
                <a:cubicBezTo>
                  <a:pt x="914" y="120"/>
                  <a:pt x="911" y="118"/>
                  <a:pt x="908" y="117"/>
                </a:cubicBezTo>
                <a:cubicBezTo>
                  <a:pt x="905" y="115"/>
                  <a:pt x="901" y="113"/>
                  <a:pt x="897" y="112"/>
                </a:cubicBezTo>
                <a:cubicBezTo>
                  <a:pt x="895" y="110"/>
                  <a:pt x="892" y="108"/>
                  <a:pt x="889" y="107"/>
                </a:cubicBezTo>
                <a:cubicBezTo>
                  <a:pt x="884" y="103"/>
                  <a:pt x="883" y="94"/>
                  <a:pt x="888" y="89"/>
                </a:cubicBezTo>
                <a:cubicBezTo>
                  <a:pt x="891" y="87"/>
                  <a:pt x="894" y="85"/>
                  <a:pt x="898" y="85"/>
                </a:cubicBezTo>
                <a:cubicBezTo>
                  <a:pt x="905" y="85"/>
                  <a:pt x="912" y="86"/>
                  <a:pt x="918" y="90"/>
                </a:cubicBezTo>
                <a:cubicBezTo>
                  <a:pt x="918" y="90"/>
                  <a:pt x="919" y="91"/>
                  <a:pt x="919" y="91"/>
                </a:cubicBezTo>
                <a:cubicBezTo>
                  <a:pt x="919" y="86"/>
                  <a:pt x="919" y="82"/>
                  <a:pt x="919" y="77"/>
                </a:cubicBezTo>
                <a:cubicBezTo>
                  <a:pt x="919" y="77"/>
                  <a:pt x="918" y="76"/>
                  <a:pt x="917" y="76"/>
                </a:cubicBezTo>
                <a:cubicBezTo>
                  <a:pt x="910" y="73"/>
                  <a:pt x="902" y="72"/>
                  <a:pt x="895" y="73"/>
                </a:cubicBezTo>
                <a:cubicBezTo>
                  <a:pt x="888" y="74"/>
                  <a:pt x="883" y="77"/>
                  <a:pt x="878" y="81"/>
                </a:cubicBezTo>
                <a:cubicBezTo>
                  <a:pt x="867" y="90"/>
                  <a:pt x="867" y="110"/>
                  <a:pt x="880" y="118"/>
                </a:cubicBezTo>
                <a:cubicBezTo>
                  <a:pt x="884" y="120"/>
                  <a:pt x="887" y="122"/>
                  <a:pt x="890" y="123"/>
                </a:cubicBezTo>
                <a:cubicBezTo>
                  <a:pt x="895" y="126"/>
                  <a:pt x="900" y="128"/>
                  <a:pt x="905" y="131"/>
                </a:cubicBezTo>
                <a:cubicBezTo>
                  <a:pt x="909" y="134"/>
                  <a:pt x="910" y="138"/>
                  <a:pt x="909" y="143"/>
                </a:cubicBezTo>
                <a:cubicBezTo>
                  <a:pt x="908" y="147"/>
                  <a:pt x="905" y="150"/>
                  <a:pt x="901" y="151"/>
                </a:cubicBezTo>
                <a:cubicBezTo>
                  <a:pt x="901" y="151"/>
                  <a:pt x="900" y="151"/>
                  <a:pt x="899" y="152"/>
                </a:cubicBezTo>
                <a:cubicBezTo>
                  <a:pt x="890" y="153"/>
                  <a:pt x="881" y="151"/>
                  <a:pt x="873" y="146"/>
                </a:cubicBezTo>
                <a:cubicBezTo>
                  <a:pt x="872" y="145"/>
                  <a:pt x="871" y="145"/>
                  <a:pt x="870" y="144"/>
                </a:cubicBezTo>
                <a:cubicBezTo>
                  <a:pt x="870" y="149"/>
                  <a:pt x="870" y="153"/>
                  <a:pt x="870" y="157"/>
                </a:cubicBezTo>
                <a:close/>
                <a:moveTo>
                  <a:pt x="1649" y="162"/>
                </a:moveTo>
                <a:cubicBezTo>
                  <a:pt x="1653" y="162"/>
                  <a:pt x="1658" y="162"/>
                  <a:pt x="1662" y="162"/>
                </a:cubicBezTo>
                <a:cubicBezTo>
                  <a:pt x="1662" y="120"/>
                  <a:pt x="1662" y="79"/>
                  <a:pt x="1662" y="38"/>
                </a:cubicBezTo>
                <a:cubicBezTo>
                  <a:pt x="1661" y="38"/>
                  <a:pt x="1660" y="38"/>
                  <a:pt x="1659" y="38"/>
                </a:cubicBezTo>
                <a:cubicBezTo>
                  <a:pt x="1658" y="38"/>
                  <a:pt x="1657" y="38"/>
                  <a:pt x="1656" y="39"/>
                </a:cubicBezTo>
                <a:cubicBezTo>
                  <a:pt x="1646" y="47"/>
                  <a:pt x="1634" y="53"/>
                  <a:pt x="1622" y="57"/>
                </a:cubicBezTo>
                <a:cubicBezTo>
                  <a:pt x="1621" y="57"/>
                  <a:pt x="1621" y="57"/>
                  <a:pt x="1620" y="57"/>
                </a:cubicBezTo>
                <a:cubicBezTo>
                  <a:pt x="1620" y="62"/>
                  <a:pt x="1620" y="66"/>
                  <a:pt x="1620" y="71"/>
                </a:cubicBezTo>
                <a:cubicBezTo>
                  <a:pt x="1631" y="68"/>
                  <a:pt x="1640" y="64"/>
                  <a:pt x="1649" y="57"/>
                </a:cubicBezTo>
                <a:cubicBezTo>
                  <a:pt x="1649" y="92"/>
                  <a:pt x="1649" y="127"/>
                  <a:pt x="1649" y="162"/>
                </a:cubicBezTo>
                <a:close/>
                <a:moveTo>
                  <a:pt x="1177" y="74"/>
                </a:moveTo>
                <a:cubicBezTo>
                  <a:pt x="1172" y="74"/>
                  <a:pt x="1167" y="76"/>
                  <a:pt x="1163" y="80"/>
                </a:cubicBezTo>
                <a:cubicBezTo>
                  <a:pt x="1160" y="83"/>
                  <a:pt x="1157" y="86"/>
                  <a:pt x="1156" y="90"/>
                </a:cubicBezTo>
                <a:cubicBezTo>
                  <a:pt x="1155" y="91"/>
                  <a:pt x="1155" y="91"/>
                  <a:pt x="1155" y="92"/>
                </a:cubicBezTo>
                <a:cubicBezTo>
                  <a:pt x="1155" y="92"/>
                  <a:pt x="1154" y="92"/>
                  <a:pt x="1154" y="92"/>
                </a:cubicBezTo>
                <a:cubicBezTo>
                  <a:pt x="1154" y="86"/>
                  <a:pt x="1154" y="81"/>
                  <a:pt x="1154" y="75"/>
                </a:cubicBezTo>
                <a:cubicBezTo>
                  <a:pt x="1150" y="75"/>
                  <a:pt x="1145" y="75"/>
                  <a:pt x="1141" y="75"/>
                </a:cubicBezTo>
                <a:cubicBezTo>
                  <a:pt x="1141" y="104"/>
                  <a:pt x="1141" y="133"/>
                  <a:pt x="1141" y="162"/>
                </a:cubicBezTo>
                <a:cubicBezTo>
                  <a:pt x="1143" y="162"/>
                  <a:pt x="1153" y="162"/>
                  <a:pt x="1154" y="162"/>
                </a:cubicBezTo>
                <a:cubicBezTo>
                  <a:pt x="1154" y="161"/>
                  <a:pt x="1154" y="160"/>
                  <a:pt x="1154" y="159"/>
                </a:cubicBezTo>
                <a:cubicBezTo>
                  <a:pt x="1154" y="146"/>
                  <a:pt x="1154" y="132"/>
                  <a:pt x="1154" y="119"/>
                </a:cubicBezTo>
                <a:cubicBezTo>
                  <a:pt x="1154" y="116"/>
                  <a:pt x="1155" y="113"/>
                  <a:pt x="1155" y="110"/>
                </a:cubicBezTo>
                <a:cubicBezTo>
                  <a:pt x="1156" y="104"/>
                  <a:pt x="1158" y="98"/>
                  <a:pt x="1161" y="93"/>
                </a:cubicBezTo>
                <a:cubicBezTo>
                  <a:pt x="1168" y="85"/>
                  <a:pt x="1178" y="85"/>
                  <a:pt x="1184" y="88"/>
                </a:cubicBezTo>
                <a:cubicBezTo>
                  <a:pt x="1185" y="88"/>
                  <a:pt x="1185" y="89"/>
                  <a:pt x="1186" y="89"/>
                </a:cubicBezTo>
                <a:cubicBezTo>
                  <a:pt x="1186" y="84"/>
                  <a:pt x="1186" y="80"/>
                  <a:pt x="1186" y="75"/>
                </a:cubicBezTo>
                <a:cubicBezTo>
                  <a:pt x="1183" y="74"/>
                  <a:pt x="1180" y="74"/>
                  <a:pt x="1177" y="74"/>
                </a:cubicBezTo>
                <a:close/>
                <a:moveTo>
                  <a:pt x="1367" y="162"/>
                </a:moveTo>
                <a:cubicBezTo>
                  <a:pt x="1372" y="162"/>
                  <a:pt x="1376" y="162"/>
                  <a:pt x="1381" y="162"/>
                </a:cubicBezTo>
                <a:cubicBezTo>
                  <a:pt x="1381" y="161"/>
                  <a:pt x="1381" y="160"/>
                  <a:pt x="1381" y="159"/>
                </a:cubicBezTo>
                <a:cubicBezTo>
                  <a:pt x="1381" y="145"/>
                  <a:pt x="1381" y="132"/>
                  <a:pt x="1381" y="118"/>
                </a:cubicBezTo>
                <a:cubicBezTo>
                  <a:pt x="1381" y="115"/>
                  <a:pt x="1381" y="112"/>
                  <a:pt x="1381" y="109"/>
                </a:cubicBezTo>
                <a:cubicBezTo>
                  <a:pt x="1382" y="103"/>
                  <a:pt x="1384" y="98"/>
                  <a:pt x="1388" y="94"/>
                </a:cubicBezTo>
                <a:cubicBezTo>
                  <a:pt x="1394" y="85"/>
                  <a:pt x="1404" y="85"/>
                  <a:pt x="1411" y="88"/>
                </a:cubicBezTo>
                <a:cubicBezTo>
                  <a:pt x="1411" y="88"/>
                  <a:pt x="1411" y="89"/>
                  <a:pt x="1412" y="89"/>
                </a:cubicBezTo>
                <a:cubicBezTo>
                  <a:pt x="1412" y="84"/>
                  <a:pt x="1412" y="79"/>
                  <a:pt x="1412" y="75"/>
                </a:cubicBezTo>
                <a:cubicBezTo>
                  <a:pt x="1411" y="74"/>
                  <a:pt x="1410" y="74"/>
                  <a:pt x="1409" y="74"/>
                </a:cubicBezTo>
                <a:cubicBezTo>
                  <a:pt x="1407" y="74"/>
                  <a:pt x="1406" y="74"/>
                  <a:pt x="1404" y="74"/>
                </a:cubicBezTo>
                <a:cubicBezTo>
                  <a:pt x="1398" y="74"/>
                  <a:pt x="1393" y="76"/>
                  <a:pt x="1389" y="79"/>
                </a:cubicBezTo>
                <a:cubicBezTo>
                  <a:pt x="1386" y="82"/>
                  <a:pt x="1384" y="86"/>
                  <a:pt x="1382" y="90"/>
                </a:cubicBezTo>
                <a:cubicBezTo>
                  <a:pt x="1382" y="91"/>
                  <a:pt x="1382" y="91"/>
                  <a:pt x="1381" y="92"/>
                </a:cubicBezTo>
                <a:cubicBezTo>
                  <a:pt x="1381" y="92"/>
                  <a:pt x="1381" y="92"/>
                  <a:pt x="1381" y="92"/>
                </a:cubicBezTo>
                <a:cubicBezTo>
                  <a:pt x="1381" y="89"/>
                  <a:pt x="1381" y="86"/>
                  <a:pt x="1381" y="84"/>
                </a:cubicBezTo>
                <a:cubicBezTo>
                  <a:pt x="1381" y="81"/>
                  <a:pt x="1381" y="78"/>
                  <a:pt x="1381" y="75"/>
                </a:cubicBezTo>
                <a:cubicBezTo>
                  <a:pt x="1376" y="75"/>
                  <a:pt x="1372" y="75"/>
                  <a:pt x="1367" y="75"/>
                </a:cubicBezTo>
                <a:cubicBezTo>
                  <a:pt x="1367" y="78"/>
                  <a:pt x="1367" y="160"/>
                  <a:pt x="1367" y="162"/>
                </a:cubicBezTo>
                <a:close/>
                <a:moveTo>
                  <a:pt x="446" y="75"/>
                </a:moveTo>
                <a:cubicBezTo>
                  <a:pt x="441" y="75"/>
                  <a:pt x="437" y="75"/>
                  <a:pt x="432" y="75"/>
                </a:cubicBezTo>
                <a:cubicBezTo>
                  <a:pt x="432" y="104"/>
                  <a:pt x="432" y="133"/>
                  <a:pt x="432" y="162"/>
                </a:cubicBezTo>
                <a:cubicBezTo>
                  <a:pt x="437" y="162"/>
                  <a:pt x="441" y="162"/>
                  <a:pt x="446" y="162"/>
                </a:cubicBezTo>
                <a:cubicBezTo>
                  <a:pt x="446" y="157"/>
                  <a:pt x="446" y="77"/>
                  <a:pt x="446" y="75"/>
                </a:cubicBezTo>
                <a:close/>
                <a:moveTo>
                  <a:pt x="448" y="47"/>
                </a:moveTo>
                <a:cubicBezTo>
                  <a:pt x="448" y="42"/>
                  <a:pt x="444" y="38"/>
                  <a:pt x="439" y="38"/>
                </a:cubicBezTo>
                <a:cubicBezTo>
                  <a:pt x="434" y="38"/>
                  <a:pt x="430" y="42"/>
                  <a:pt x="430" y="47"/>
                </a:cubicBezTo>
                <a:cubicBezTo>
                  <a:pt x="430" y="52"/>
                  <a:pt x="434" y="56"/>
                  <a:pt x="439" y="56"/>
                </a:cubicBezTo>
                <a:cubicBezTo>
                  <a:pt x="444" y="56"/>
                  <a:pt x="448" y="52"/>
                  <a:pt x="448" y="47"/>
                </a:cubicBezTo>
                <a:close/>
              </a:path>
            </a:pathLst>
          </a:custGeom>
          <a:solidFill>
            <a:schemeClr val="bg1"/>
          </a:solidFill>
          <a:ln>
            <a:noFill/>
          </a:ln>
        </p:spPr>
        <p:txBody>
          <a:bodyPr vert="horz" wrap="square" lIns="87857" tIns="43929" rIns="87857" bIns="43929" numCol="1" anchor="t" anchorCtr="0" compatLnSpc="1">
            <a:prstTxWarp prst="textNoShape">
              <a:avLst/>
            </a:prstTxWarp>
          </a:bodyPr>
          <a:lstStyle/>
          <a:p>
            <a:pPr defTabSz="896171"/>
            <a:endParaRPr lang="en-US" sz="1729">
              <a:solidFill>
                <a:srgbClr val="505050"/>
              </a:solidFill>
            </a:endParaRPr>
          </a:p>
        </p:txBody>
      </p:sp>
      <p:sp>
        <p:nvSpPr>
          <p:cNvPr id="19" name="Freeform 5"/>
          <p:cNvSpPr>
            <a:spLocks noEditPoints="1"/>
          </p:cNvSpPr>
          <p:nvPr/>
        </p:nvSpPr>
        <p:spPr bwMode="auto">
          <a:xfrm>
            <a:off x="269408" y="2376280"/>
            <a:ext cx="2801159" cy="406857"/>
          </a:xfrm>
          <a:custGeom>
            <a:avLst/>
            <a:gdLst>
              <a:gd name="T0" fmla="*/ 51 w 807"/>
              <a:gd name="T1" fmla="*/ 106 h 115"/>
              <a:gd name="T2" fmla="*/ 115 w 807"/>
              <a:gd name="T3" fmla="*/ 0 h 115"/>
              <a:gd name="T4" fmla="*/ 48 w 807"/>
              <a:gd name="T5" fmla="*/ 59 h 115"/>
              <a:gd name="T6" fmla="*/ 195 w 807"/>
              <a:gd name="T7" fmla="*/ 37 h 115"/>
              <a:gd name="T8" fmla="*/ 221 w 807"/>
              <a:gd name="T9" fmla="*/ 88 h 115"/>
              <a:gd name="T10" fmla="*/ 224 w 807"/>
              <a:gd name="T11" fmla="*/ 48 h 115"/>
              <a:gd name="T12" fmla="*/ 175 w 807"/>
              <a:gd name="T13" fmla="*/ 80 h 115"/>
              <a:gd name="T14" fmla="*/ 168 w 807"/>
              <a:gd name="T15" fmla="*/ 85 h 115"/>
              <a:gd name="T16" fmla="*/ 0 w 807"/>
              <a:gd name="T17" fmla="*/ 56 h 115"/>
              <a:gd name="T18" fmla="*/ 0 w 807"/>
              <a:gd name="T19" fmla="*/ 56 h 115"/>
              <a:gd name="T20" fmla="*/ 488 w 807"/>
              <a:gd name="T21" fmla="*/ 54 h 115"/>
              <a:gd name="T22" fmla="*/ 473 w 807"/>
              <a:gd name="T23" fmla="*/ 81 h 115"/>
              <a:gd name="T24" fmla="*/ 442 w 807"/>
              <a:gd name="T25" fmla="*/ 82 h 115"/>
              <a:gd name="T26" fmla="*/ 448 w 807"/>
              <a:gd name="T27" fmla="*/ 85 h 115"/>
              <a:gd name="T28" fmla="*/ 353 w 807"/>
              <a:gd name="T29" fmla="*/ 19 h 115"/>
              <a:gd name="T30" fmla="*/ 318 w 807"/>
              <a:gd name="T31" fmla="*/ 56 h 115"/>
              <a:gd name="T32" fmla="*/ 354 w 807"/>
              <a:gd name="T33" fmla="*/ 92 h 115"/>
              <a:gd name="T34" fmla="*/ 338 w 807"/>
              <a:gd name="T35" fmla="*/ 86 h 115"/>
              <a:gd name="T36" fmla="*/ 353 w 807"/>
              <a:gd name="T37" fmla="*/ 63 h 115"/>
              <a:gd name="T38" fmla="*/ 804 w 807"/>
              <a:gd name="T39" fmla="*/ 53 h 115"/>
              <a:gd name="T40" fmla="*/ 779 w 807"/>
              <a:gd name="T41" fmla="*/ 92 h 115"/>
              <a:gd name="T42" fmla="*/ 807 w 807"/>
              <a:gd name="T43" fmla="*/ 69 h 115"/>
              <a:gd name="T44" fmla="*/ 772 w 807"/>
              <a:gd name="T45" fmla="*/ 62 h 115"/>
              <a:gd name="T46" fmla="*/ 389 w 807"/>
              <a:gd name="T47" fmla="*/ 93 h 115"/>
              <a:gd name="T48" fmla="*/ 390 w 807"/>
              <a:gd name="T49" fmla="*/ 85 h 115"/>
              <a:gd name="T50" fmla="*/ 392 w 807"/>
              <a:gd name="T51" fmla="*/ 86 h 115"/>
              <a:gd name="T52" fmla="*/ 693 w 807"/>
              <a:gd name="T53" fmla="*/ 91 h 115"/>
              <a:gd name="T54" fmla="*/ 693 w 807"/>
              <a:gd name="T55" fmla="*/ 69 h 115"/>
              <a:gd name="T56" fmla="*/ 668 w 807"/>
              <a:gd name="T57" fmla="*/ 68 h 115"/>
              <a:gd name="T58" fmla="*/ 722 w 807"/>
              <a:gd name="T59" fmla="*/ 64 h 115"/>
              <a:gd name="T60" fmla="*/ 747 w 807"/>
              <a:gd name="T61" fmla="*/ 72 h 115"/>
              <a:gd name="T62" fmla="*/ 754 w 807"/>
              <a:gd name="T63" fmla="*/ 54 h 115"/>
              <a:gd name="T64" fmla="*/ 714 w 807"/>
              <a:gd name="T65" fmla="*/ 43 h 115"/>
              <a:gd name="T66" fmla="*/ 585 w 807"/>
              <a:gd name="T67" fmla="*/ 91 h 115"/>
              <a:gd name="T68" fmla="*/ 610 w 807"/>
              <a:gd name="T69" fmla="*/ 58 h 115"/>
              <a:gd name="T70" fmla="*/ 617 w 807"/>
              <a:gd name="T71" fmla="*/ 55 h 115"/>
              <a:gd name="T72" fmla="*/ 577 w 807"/>
              <a:gd name="T73" fmla="*/ 43 h 115"/>
              <a:gd name="T74" fmla="*/ 274 w 807"/>
              <a:gd name="T75" fmla="*/ 92 h 115"/>
              <a:gd name="T76" fmla="*/ 298 w 807"/>
              <a:gd name="T77" fmla="*/ 60 h 115"/>
              <a:gd name="T78" fmla="*/ 307 w 807"/>
              <a:gd name="T79" fmla="*/ 63 h 115"/>
              <a:gd name="T80" fmla="*/ 274 w 807"/>
              <a:gd name="T81" fmla="*/ 43 h 115"/>
              <a:gd name="T82" fmla="*/ 510 w 807"/>
              <a:gd name="T83" fmla="*/ 41 h 115"/>
              <a:gd name="T84" fmla="*/ 517 w 807"/>
              <a:gd name="T85" fmla="*/ 81 h 115"/>
              <a:gd name="T86" fmla="*/ 503 w 807"/>
              <a:gd name="T87" fmla="*/ 93 h 115"/>
              <a:gd name="T88" fmla="*/ 508 w 807"/>
              <a:gd name="T89" fmla="*/ 62 h 115"/>
              <a:gd name="T90" fmla="*/ 515 w 807"/>
              <a:gd name="T91" fmla="*/ 41 h 115"/>
              <a:gd name="T92" fmla="*/ 653 w 807"/>
              <a:gd name="T93" fmla="*/ 42 h 115"/>
              <a:gd name="T94" fmla="*/ 625 w 807"/>
              <a:gd name="T95" fmla="*/ 43 h 115"/>
              <a:gd name="T96" fmla="*/ 633 w 807"/>
              <a:gd name="T97" fmla="*/ 80 h 115"/>
              <a:gd name="T98" fmla="*/ 563 w 807"/>
              <a:gd name="T99" fmla="*/ 91 h 115"/>
              <a:gd name="T100" fmla="*/ 563 w 807"/>
              <a:gd name="T101" fmla="*/ 91 h 115"/>
              <a:gd name="T102" fmla="*/ 246 w 807"/>
              <a:gd name="T103" fmla="*/ 43 h 115"/>
              <a:gd name="T104" fmla="*/ 250 w 807"/>
              <a:gd name="T105" fmla="*/ 2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7" h="115">
                <a:moveTo>
                  <a:pt x="51" y="59"/>
                </a:moveTo>
                <a:cubicBezTo>
                  <a:pt x="73" y="59"/>
                  <a:pt x="94" y="59"/>
                  <a:pt x="115" y="59"/>
                </a:cubicBezTo>
                <a:cubicBezTo>
                  <a:pt x="115" y="77"/>
                  <a:pt x="115" y="96"/>
                  <a:pt x="115" y="115"/>
                </a:cubicBezTo>
                <a:cubicBezTo>
                  <a:pt x="94" y="112"/>
                  <a:pt x="73" y="109"/>
                  <a:pt x="51" y="106"/>
                </a:cubicBezTo>
                <a:cubicBezTo>
                  <a:pt x="51" y="90"/>
                  <a:pt x="51" y="75"/>
                  <a:pt x="51" y="59"/>
                </a:cubicBezTo>
                <a:close/>
                <a:moveTo>
                  <a:pt x="52" y="56"/>
                </a:moveTo>
                <a:cubicBezTo>
                  <a:pt x="73" y="56"/>
                  <a:pt x="94" y="56"/>
                  <a:pt x="115" y="56"/>
                </a:cubicBezTo>
                <a:cubicBezTo>
                  <a:pt x="115" y="37"/>
                  <a:pt x="115" y="18"/>
                  <a:pt x="115" y="0"/>
                </a:cubicBezTo>
                <a:cubicBezTo>
                  <a:pt x="94" y="3"/>
                  <a:pt x="73" y="5"/>
                  <a:pt x="52" y="8"/>
                </a:cubicBezTo>
                <a:cubicBezTo>
                  <a:pt x="52" y="25"/>
                  <a:pt x="52" y="40"/>
                  <a:pt x="52" y="56"/>
                </a:cubicBezTo>
                <a:close/>
                <a:moveTo>
                  <a:pt x="48" y="106"/>
                </a:moveTo>
                <a:cubicBezTo>
                  <a:pt x="48" y="90"/>
                  <a:pt x="48" y="74"/>
                  <a:pt x="48" y="59"/>
                </a:cubicBezTo>
                <a:cubicBezTo>
                  <a:pt x="32" y="59"/>
                  <a:pt x="16" y="59"/>
                  <a:pt x="0" y="59"/>
                </a:cubicBezTo>
                <a:cubicBezTo>
                  <a:pt x="0" y="72"/>
                  <a:pt x="0" y="86"/>
                  <a:pt x="0" y="99"/>
                </a:cubicBezTo>
                <a:cubicBezTo>
                  <a:pt x="16" y="101"/>
                  <a:pt x="32" y="103"/>
                  <a:pt x="48" y="106"/>
                </a:cubicBezTo>
                <a:close/>
                <a:moveTo>
                  <a:pt x="195" y="37"/>
                </a:moveTo>
                <a:cubicBezTo>
                  <a:pt x="195" y="39"/>
                  <a:pt x="196" y="40"/>
                  <a:pt x="196" y="41"/>
                </a:cubicBezTo>
                <a:cubicBezTo>
                  <a:pt x="200" y="57"/>
                  <a:pt x="205" y="72"/>
                  <a:pt x="209" y="88"/>
                </a:cubicBezTo>
                <a:cubicBezTo>
                  <a:pt x="210" y="92"/>
                  <a:pt x="212" y="92"/>
                  <a:pt x="215" y="92"/>
                </a:cubicBezTo>
                <a:cubicBezTo>
                  <a:pt x="219" y="92"/>
                  <a:pt x="220" y="91"/>
                  <a:pt x="221" y="88"/>
                </a:cubicBezTo>
                <a:cubicBezTo>
                  <a:pt x="225" y="72"/>
                  <a:pt x="230" y="56"/>
                  <a:pt x="234" y="41"/>
                </a:cubicBezTo>
                <a:cubicBezTo>
                  <a:pt x="236" y="35"/>
                  <a:pt x="238" y="29"/>
                  <a:pt x="239" y="23"/>
                </a:cubicBezTo>
                <a:cubicBezTo>
                  <a:pt x="231" y="22"/>
                  <a:pt x="231" y="22"/>
                  <a:pt x="229" y="30"/>
                </a:cubicBezTo>
                <a:cubicBezTo>
                  <a:pt x="227" y="36"/>
                  <a:pt x="225" y="42"/>
                  <a:pt x="224" y="48"/>
                </a:cubicBezTo>
                <a:cubicBezTo>
                  <a:pt x="221" y="59"/>
                  <a:pt x="218" y="69"/>
                  <a:pt x="215" y="80"/>
                </a:cubicBezTo>
                <a:cubicBezTo>
                  <a:pt x="210" y="62"/>
                  <a:pt x="206" y="46"/>
                  <a:pt x="201" y="29"/>
                </a:cubicBezTo>
                <a:cubicBezTo>
                  <a:pt x="199" y="22"/>
                  <a:pt x="199" y="22"/>
                  <a:pt x="191" y="23"/>
                </a:cubicBezTo>
                <a:cubicBezTo>
                  <a:pt x="186" y="42"/>
                  <a:pt x="180" y="60"/>
                  <a:pt x="175" y="80"/>
                </a:cubicBezTo>
                <a:cubicBezTo>
                  <a:pt x="169" y="60"/>
                  <a:pt x="164" y="42"/>
                  <a:pt x="159" y="23"/>
                </a:cubicBezTo>
                <a:cubicBezTo>
                  <a:pt x="156" y="23"/>
                  <a:pt x="153" y="23"/>
                  <a:pt x="150" y="23"/>
                </a:cubicBezTo>
                <a:cubicBezTo>
                  <a:pt x="150" y="25"/>
                  <a:pt x="151" y="26"/>
                  <a:pt x="151" y="28"/>
                </a:cubicBezTo>
                <a:cubicBezTo>
                  <a:pt x="156" y="47"/>
                  <a:pt x="162" y="66"/>
                  <a:pt x="168" y="85"/>
                </a:cubicBezTo>
                <a:cubicBezTo>
                  <a:pt x="170" y="93"/>
                  <a:pt x="170" y="93"/>
                  <a:pt x="179" y="92"/>
                </a:cubicBezTo>
                <a:cubicBezTo>
                  <a:pt x="179" y="92"/>
                  <a:pt x="179" y="92"/>
                  <a:pt x="180" y="91"/>
                </a:cubicBezTo>
                <a:cubicBezTo>
                  <a:pt x="185" y="74"/>
                  <a:pt x="190" y="56"/>
                  <a:pt x="195" y="37"/>
                </a:cubicBezTo>
                <a:close/>
                <a:moveTo>
                  <a:pt x="0" y="56"/>
                </a:moveTo>
                <a:cubicBezTo>
                  <a:pt x="16" y="56"/>
                  <a:pt x="32" y="56"/>
                  <a:pt x="48" y="56"/>
                </a:cubicBezTo>
                <a:cubicBezTo>
                  <a:pt x="48" y="40"/>
                  <a:pt x="48" y="25"/>
                  <a:pt x="48" y="9"/>
                </a:cubicBezTo>
                <a:cubicBezTo>
                  <a:pt x="32" y="11"/>
                  <a:pt x="16" y="13"/>
                  <a:pt x="0" y="16"/>
                </a:cubicBezTo>
                <a:cubicBezTo>
                  <a:pt x="0" y="29"/>
                  <a:pt x="0" y="43"/>
                  <a:pt x="0" y="56"/>
                </a:cubicBezTo>
                <a:close/>
                <a:moveTo>
                  <a:pt x="467" y="88"/>
                </a:moveTo>
                <a:cubicBezTo>
                  <a:pt x="468" y="92"/>
                  <a:pt x="470" y="92"/>
                  <a:pt x="472" y="92"/>
                </a:cubicBezTo>
                <a:cubicBezTo>
                  <a:pt x="475" y="92"/>
                  <a:pt x="477" y="92"/>
                  <a:pt x="478" y="88"/>
                </a:cubicBezTo>
                <a:cubicBezTo>
                  <a:pt x="481" y="77"/>
                  <a:pt x="485" y="66"/>
                  <a:pt x="488" y="54"/>
                </a:cubicBezTo>
                <a:cubicBezTo>
                  <a:pt x="489" y="50"/>
                  <a:pt x="490" y="47"/>
                  <a:pt x="492" y="43"/>
                </a:cubicBezTo>
                <a:cubicBezTo>
                  <a:pt x="484" y="42"/>
                  <a:pt x="484" y="42"/>
                  <a:pt x="482" y="49"/>
                </a:cubicBezTo>
                <a:cubicBezTo>
                  <a:pt x="482" y="50"/>
                  <a:pt x="481" y="51"/>
                  <a:pt x="481" y="52"/>
                </a:cubicBezTo>
                <a:cubicBezTo>
                  <a:pt x="479" y="61"/>
                  <a:pt x="476" y="71"/>
                  <a:pt x="473" y="81"/>
                </a:cubicBezTo>
                <a:cubicBezTo>
                  <a:pt x="473" y="81"/>
                  <a:pt x="473" y="81"/>
                  <a:pt x="472" y="80"/>
                </a:cubicBezTo>
                <a:cubicBezTo>
                  <a:pt x="469" y="68"/>
                  <a:pt x="465" y="55"/>
                  <a:pt x="462" y="43"/>
                </a:cubicBezTo>
                <a:cubicBezTo>
                  <a:pt x="456" y="41"/>
                  <a:pt x="454" y="43"/>
                  <a:pt x="452" y="48"/>
                </a:cubicBezTo>
                <a:cubicBezTo>
                  <a:pt x="449" y="59"/>
                  <a:pt x="446" y="70"/>
                  <a:pt x="442" y="82"/>
                </a:cubicBezTo>
                <a:cubicBezTo>
                  <a:pt x="438" y="68"/>
                  <a:pt x="435" y="55"/>
                  <a:pt x="431" y="43"/>
                </a:cubicBezTo>
                <a:cubicBezTo>
                  <a:pt x="428" y="43"/>
                  <a:pt x="426" y="43"/>
                  <a:pt x="423" y="43"/>
                </a:cubicBezTo>
                <a:cubicBezTo>
                  <a:pt x="428" y="59"/>
                  <a:pt x="432" y="76"/>
                  <a:pt x="437" y="92"/>
                </a:cubicBezTo>
                <a:cubicBezTo>
                  <a:pt x="445" y="93"/>
                  <a:pt x="445" y="93"/>
                  <a:pt x="448" y="85"/>
                </a:cubicBezTo>
                <a:cubicBezTo>
                  <a:pt x="451" y="75"/>
                  <a:pt x="454" y="65"/>
                  <a:pt x="457" y="54"/>
                </a:cubicBezTo>
                <a:cubicBezTo>
                  <a:pt x="461" y="66"/>
                  <a:pt x="464" y="77"/>
                  <a:pt x="467" y="88"/>
                </a:cubicBezTo>
                <a:close/>
                <a:moveTo>
                  <a:pt x="361" y="19"/>
                </a:moveTo>
                <a:cubicBezTo>
                  <a:pt x="359" y="19"/>
                  <a:pt x="356" y="19"/>
                  <a:pt x="353" y="19"/>
                </a:cubicBezTo>
                <a:cubicBezTo>
                  <a:pt x="353" y="24"/>
                  <a:pt x="353" y="28"/>
                  <a:pt x="353" y="33"/>
                </a:cubicBezTo>
                <a:cubicBezTo>
                  <a:pt x="353" y="38"/>
                  <a:pt x="353" y="42"/>
                  <a:pt x="353" y="47"/>
                </a:cubicBezTo>
                <a:cubicBezTo>
                  <a:pt x="353" y="47"/>
                  <a:pt x="352" y="47"/>
                  <a:pt x="352" y="47"/>
                </a:cubicBezTo>
                <a:cubicBezTo>
                  <a:pt x="340" y="37"/>
                  <a:pt x="324" y="41"/>
                  <a:pt x="318" y="56"/>
                </a:cubicBezTo>
                <a:cubicBezTo>
                  <a:pt x="315" y="63"/>
                  <a:pt x="315" y="70"/>
                  <a:pt x="317" y="78"/>
                </a:cubicBezTo>
                <a:cubicBezTo>
                  <a:pt x="320" y="90"/>
                  <a:pt x="331" y="96"/>
                  <a:pt x="343" y="92"/>
                </a:cubicBezTo>
                <a:cubicBezTo>
                  <a:pt x="347" y="91"/>
                  <a:pt x="350" y="88"/>
                  <a:pt x="353" y="86"/>
                </a:cubicBezTo>
                <a:cubicBezTo>
                  <a:pt x="353" y="88"/>
                  <a:pt x="354" y="90"/>
                  <a:pt x="354" y="92"/>
                </a:cubicBezTo>
                <a:cubicBezTo>
                  <a:pt x="356" y="92"/>
                  <a:pt x="359" y="92"/>
                  <a:pt x="361" y="92"/>
                </a:cubicBezTo>
                <a:cubicBezTo>
                  <a:pt x="361" y="67"/>
                  <a:pt x="361" y="43"/>
                  <a:pt x="361" y="19"/>
                </a:cubicBezTo>
                <a:close/>
                <a:moveTo>
                  <a:pt x="352" y="77"/>
                </a:moveTo>
                <a:cubicBezTo>
                  <a:pt x="350" y="83"/>
                  <a:pt x="344" y="86"/>
                  <a:pt x="338" y="86"/>
                </a:cubicBezTo>
                <a:cubicBezTo>
                  <a:pt x="332" y="86"/>
                  <a:pt x="327" y="82"/>
                  <a:pt x="325" y="76"/>
                </a:cubicBezTo>
                <a:cubicBezTo>
                  <a:pt x="323" y="70"/>
                  <a:pt x="324" y="64"/>
                  <a:pt x="326" y="58"/>
                </a:cubicBezTo>
                <a:cubicBezTo>
                  <a:pt x="328" y="51"/>
                  <a:pt x="335" y="47"/>
                  <a:pt x="342" y="48"/>
                </a:cubicBezTo>
                <a:cubicBezTo>
                  <a:pt x="349" y="50"/>
                  <a:pt x="353" y="55"/>
                  <a:pt x="353" y="63"/>
                </a:cubicBezTo>
                <a:cubicBezTo>
                  <a:pt x="353" y="64"/>
                  <a:pt x="353" y="65"/>
                  <a:pt x="353" y="66"/>
                </a:cubicBezTo>
                <a:cubicBezTo>
                  <a:pt x="354" y="66"/>
                  <a:pt x="354" y="66"/>
                  <a:pt x="354" y="66"/>
                </a:cubicBezTo>
                <a:cubicBezTo>
                  <a:pt x="353" y="70"/>
                  <a:pt x="353" y="74"/>
                  <a:pt x="352" y="77"/>
                </a:cubicBezTo>
                <a:close/>
                <a:moveTo>
                  <a:pt x="804" y="53"/>
                </a:moveTo>
                <a:cubicBezTo>
                  <a:pt x="801" y="46"/>
                  <a:pt x="796" y="42"/>
                  <a:pt x="789" y="42"/>
                </a:cubicBezTo>
                <a:cubicBezTo>
                  <a:pt x="777" y="40"/>
                  <a:pt x="768" y="46"/>
                  <a:pt x="765" y="57"/>
                </a:cubicBezTo>
                <a:cubicBezTo>
                  <a:pt x="760" y="69"/>
                  <a:pt x="764" y="84"/>
                  <a:pt x="773" y="90"/>
                </a:cubicBezTo>
                <a:cubicBezTo>
                  <a:pt x="775" y="91"/>
                  <a:pt x="777" y="92"/>
                  <a:pt x="779" y="92"/>
                </a:cubicBezTo>
                <a:cubicBezTo>
                  <a:pt x="785" y="92"/>
                  <a:pt x="791" y="92"/>
                  <a:pt x="797" y="91"/>
                </a:cubicBezTo>
                <a:cubicBezTo>
                  <a:pt x="803" y="90"/>
                  <a:pt x="803" y="88"/>
                  <a:pt x="802" y="82"/>
                </a:cubicBezTo>
                <a:cubicBezTo>
                  <a:pt x="784" y="90"/>
                  <a:pt x="773" y="86"/>
                  <a:pt x="772" y="69"/>
                </a:cubicBezTo>
                <a:cubicBezTo>
                  <a:pt x="783" y="69"/>
                  <a:pt x="794" y="69"/>
                  <a:pt x="807" y="69"/>
                </a:cubicBezTo>
                <a:cubicBezTo>
                  <a:pt x="806" y="63"/>
                  <a:pt x="805" y="58"/>
                  <a:pt x="804" y="53"/>
                </a:cubicBezTo>
                <a:close/>
                <a:moveTo>
                  <a:pt x="786" y="48"/>
                </a:moveTo>
                <a:cubicBezTo>
                  <a:pt x="793" y="49"/>
                  <a:pt x="797" y="52"/>
                  <a:pt x="798" y="62"/>
                </a:cubicBezTo>
                <a:cubicBezTo>
                  <a:pt x="789" y="62"/>
                  <a:pt x="781" y="62"/>
                  <a:pt x="772" y="62"/>
                </a:cubicBezTo>
                <a:cubicBezTo>
                  <a:pt x="772" y="55"/>
                  <a:pt x="779" y="48"/>
                  <a:pt x="786" y="48"/>
                </a:cubicBezTo>
                <a:close/>
                <a:moveTo>
                  <a:pt x="404" y="42"/>
                </a:moveTo>
                <a:cubicBezTo>
                  <a:pt x="389" y="39"/>
                  <a:pt x="373" y="44"/>
                  <a:pt x="371" y="64"/>
                </a:cubicBezTo>
                <a:cubicBezTo>
                  <a:pt x="369" y="78"/>
                  <a:pt x="377" y="90"/>
                  <a:pt x="389" y="93"/>
                </a:cubicBezTo>
                <a:cubicBezTo>
                  <a:pt x="407" y="96"/>
                  <a:pt x="420" y="85"/>
                  <a:pt x="420" y="67"/>
                </a:cubicBezTo>
                <a:cubicBezTo>
                  <a:pt x="420" y="54"/>
                  <a:pt x="414" y="45"/>
                  <a:pt x="404" y="42"/>
                </a:cubicBezTo>
                <a:close/>
                <a:moveTo>
                  <a:pt x="392" y="86"/>
                </a:moveTo>
                <a:cubicBezTo>
                  <a:pt x="391" y="86"/>
                  <a:pt x="391" y="86"/>
                  <a:pt x="390" y="85"/>
                </a:cubicBezTo>
                <a:cubicBezTo>
                  <a:pt x="382" y="83"/>
                  <a:pt x="377" y="72"/>
                  <a:pt x="380" y="60"/>
                </a:cubicBezTo>
                <a:cubicBezTo>
                  <a:pt x="383" y="51"/>
                  <a:pt x="391" y="46"/>
                  <a:pt x="400" y="49"/>
                </a:cubicBezTo>
                <a:cubicBezTo>
                  <a:pt x="408" y="51"/>
                  <a:pt x="411" y="57"/>
                  <a:pt x="411" y="68"/>
                </a:cubicBezTo>
                <a:cubicBezTo>
                  <a:pt x="411" y="81"/>
                  <a:pt x="404" y="88"/>
                  <a:pt x="392" y="86"/>
                </a:cubicBezTo>
                <a:close/>
                <a:moveTo>
                  <a:pt x="660" y="77"/>
                </a:moveTo>
                <a:cubicBezTo>
                  <a:pt x="661" y="89"/>
                  <a:pt x="669" y="95"/>
                  <a:pt x="681" y="93"/>
                </a:cubicBezTo>
                <a:cubicBezTo>
                  <a:pt x="685" y="92"/>
                  <a:pt x="689" y="89"/>
                  <a:pt x="692" y="87"/>
                </a:cubicBezTo>
                <a:cubicBezTo>
                  <a:pt x="693" y="88"/>
                  <a:pt x="693" y="90"/>
                  <a:pt x="693" y="91"/>
                </a:cubicBezTo>
                <a:cubicBezTo>
                  <a:pt x="696" y="91"/>
                  <a:pt x="698" y="91"/>
                  <a:pt x="701" y="91"/>
                </a:cubicBezTo>
                <a:cubicBezTo>
                  <a:pt x="701" y="75"/>
                  <a:pt x="701" y="59"/>
                  <a:pt x="701" y="43"/>
                </a:cubicBezTo>
                <a:cubicBezTo>
                  <a:pt x="698" y="43"/>
                  <a:pt x="695" y="43"/>
                  <a:pt x="693" y="43"/>
                </a:cubicBezTo>
                <a:cubicBezTo>
                  <a:pt x="693" y="52"/>
                  <a:pt x="693" y="61"/>
                  <a:pt x="693" y="69"/>
                </a:cubicBezTo>
                <a:cubicBezTo>
                  <a:pt x="692" y="72"/>
                  <a:pt x="692" y="76"/>
                  <a:pt x="691" y="79"/>
                </a:cubicBezTo>
                <a:cubicBezTo>
                  <a:pt x="689" y="84"/>
                  <a:pt x="684" y="87"/>
                  <a:pt x="677" y="86"/>
                </a:cubicBezTo>
                <a:cubicBezTo>
                  <a:pt x="672" y="85"/>
                  <a:pt x="669" y="82"/>
                  <a:pt x="668" y="75"/>
                </a:cubicBezTo>
                <a:cubicBezTo>
                  <a:pt x="668" y="73"/>
                  <a:pt x="668" y="71"/>
                  <a:pt x="668" y="68"/>
                </a:cubicBezTo>
                <a:cubicBezTo>
                  <a:pt x="668" y="60"/>
                  <a:pt x="668" y="51"/>
                  <a:pt x="668" y="43"/>
                </a:cubicBezTo>
                <a:cubicBezTo>
                  <a:pt x="665" y="43"/>
                  <a:pt x="663" y="43"/>
                  <a:pt x="660" y="43"/>
                </a:cubicBezTo>
                <a:cubicBezTo>
                  <a:pt x="660" y="54"/>
                  <a:pt x="659" y="65"/>
                  <a:pt x="660" y="77"/>
                </a:cubicBezTo>
                <a:close/>
                <a:moveTo>
                  <a:pt x="722" y="64"/>
                </a:moveTo>
                <a:cubicBezTo>
                  <a:pt x="722" y="61"/>
                  <a:pt x="723" y="59"/>
                  <a:pt x="724" y="56"/>
                </a:cubicBezTo>
                <a:cubicBezTo>
                  <a:pt x="726" y="51"/>
                  <a:pt x="732" y="48"/>
                  <a:pt x="737" y="48"/>
                </a:cubicBezTo>
                <a:cubicBezTo>
                  <a:pt x="742" y="49"/>
                  <a:pt x="746" y="53"/>
                  <a:pt x="746" y="59"/>
                </a:cubicBezTo>
                <a:cubicBezTo>
                  <a:pt x="747" y="64"/>
                  <a:pt x="747" y="68"/>
                  <a:pt x="747" y="72"/>
                </a:cubicBezTo>
                <a:cubicBezTo>
                  <a:pt x="747" y="78"/>
                  <a:pt x="747" y="85"/>
                  <a:pt x="747" y="91"/>
                </a:cubicBezTo>
                <a:cubicBezTo>
                  <a:pt x="750" y="91"/>
                  <a:pt x="752" y="91"/>
                  <a:pt x="755" y="91"/>
                </a:cubicBezTo>
                <a:cubicBezTo>
                  <a:pt x="755" y="86"/>
                  <a:pt x="755" y="80"/>
                  <a:pt x="755" y="74"/>
                </a:cubicBezTo>
                <a:cubicBezTo>
                  <a:pt x="755" y="67"/>
                  <a:pt x="755" y="61"/>
                  <a:pt x="754" y="54"/>
                </a:cubicBezTo>
                <a:cubicBezTo>
                  <a:pt x="752" y="46"/>
                  <a:pt x="747" y="42"/>
                  <a:pt x="738" y="41"/>
                </a:cubicBezTo>
                <a:cubicBezTo>
                  <a:pt x="732" y="41"/>
                  <a:pt x="727" y="44"/>
                  <a:pt x="722" y="49"/>
                </a:cubicBezTo>
                <a:cubicBezTo>
                  <a:pt x="722" y="47"/>
                  <a:pt x="722" y="45"/>
                  <a:pt x="722" y="43"/>
                </a:cubicBezTo>
                <a:cubicBezTo>
                  <a:pt x="719" y="43"/>
                  <a:pt x="717" y="43"/>
                  <a:pt x="714" y="43"/>
                </a:cubicBezTo>
                <a:cubicBezTo>
                  <a:pt x="714" y="59"/>
                  <a:pt x="714" y="75"/>
                  <a:pt x="714" y="91"/>
                </a:cubicBezTo>
                <a:cubicBezTo>
                  <a:pt x="717" y="91"/>
                  <a:pt x="719" y="91"/>
                  <a:pt x="722" y="91"/>
                </a:cubicBezTo>
                <a:cubicBezTo>
                  <a:pt x="722" y="82"/>
                  <a:pt x="722" y="73"/>
                  <a:pt x="722" y="64"/>
                </a:cubicBezTo>
                <a:close/>
                <a:moveTo>
                  <a:pt x="585" y="91"/>
                </a:moveTo>
                <a:cubicBezTo>
                  <a:pt x="585" y="82"/>
                  <a:pt x="585" y="73"/>
                  <a:pt x="586" y="65"/>
                </a:cubicBezTo>
                <a:cubicBezTo>
                  <a:pt x="586" y="61"/>
                  <a:pt x="587" y="56"/>
                  <a:pt x="589" y="53"/>
                </a:cubicBezTo>
                <a:cubicBezTo>
                  <a:pt x="592" y="49"/>
                  <a:pt x="597" y="48"/>
                  <a:pt x="602" y="49"/>
                </a:cubicBezTo>
                <a:cubicBezTo>
                  <a:pt x="607" y="50"/>
                  <a:pt x="609" y="53"/>
                  <a:pt x="610" y="58"/>
                </a:cubicBezTo>
                <a:cubicBezTo>
                  <a:pt x="610" y="61"/>
                  <a:pt x="610" y="64"/>
                  <a:pt x="610" y="66"/>
                </a:cubicBezTo>
                <a:cubicBezTo>
                  <a:pt x="610" y="75"/>
                  <a:pt x="610" y="83"/>
                  <a:pt x="610" y="91"/>
                </a:cubicBezTo>
                <a:cubicBezTo>
                  <a:pt x="613" y="91"/>
                  <a:pt x="616" y="91"/>
                  <a:pt x="618" y="91"/>
                </a:cubicBezTo>
                <a:cubicBezTo>
                  <a:pt x="618" y="79"/>
                  <a:pt x="618" y="67"/>
                  <a:pt x="617" y="55"/>
                </a:cubicBezTo>
                <a:cubicBezTo>
                  <a:pt x="617" y="46"/>
                  <a:pt x="611" y="42"/>
                  <a:pt x="601" y="41"/>
                </a:cubicBezTo>
                <a:cubicBezTo>
                  <a:pt x="595" y="41"/>
                  <a:pt x="590" y="44"/>
                  <a:pt x="586" y="49"/>
                </a:cubicBezTo>
                <a:cubicBezTo>
                  <a:pt x="585" y="47"/>
                  <a:pt x="585" y="45"/>
                  <a:pt x="585" y="43"/>
                </a:cubicBezTo>
                <a:cubicBezTo>
                  <a:pt x="582" y="43"/>
                  <a:pt x="580" y="43"/>
                  <a:pt x="577" y="43"/>
                </a:cubicBezTo>
                <a:cubicBezTo>
                  <a:pt x="577" y="59"/>
                  <a:pt x="577" y="75"/>
                  <a:pt x="577" y="91"/>
                </a:cubicBezTo>
                <a:cubicBezTo>
                  <a:pt x="580" y="91"/>
                  <a:pt x="583" y="91"/>
                  <a:pt x="585" y="91"/>
                </a:cubicBezTo>
                <a:close/>
                <a:moveTo>
                  <a:pt x="266" y="92"/>
                </a:moveTo>
                <a:cubicBezTo>
                  <a:pt x="269" y="92"/>
                  <a:pt x="271" y="92"/>
                  <a:pt x="274" y="92"/>
                </a:cubicBezTo>
                <a:cubicBezTo>
                  <a:pt x="274" y="89"/>
                  <a:pt x="274" y="87"/>
                  <a:pt x="274" y="85"/>
                </a:cubicBezTo>
                <a:cubicBezTo>
                  <a:pt x="274" y="77"/>
                  <a:pt x="274" y="69"/>
                  <a:pt x="274" y="62"/>
                </a:cubicBezTo>
                <a:cubicBezTo>
                  <a:pt x="274" y="54"/>
                  <a:pt x="280" y="48"/>
                  <a:pt x="287" y="48"/>
                </a:cubicBezTo>
                <a:cubicBezTo>
                  <a:pt x="294" y="48"/>
                  <a:pt x="297" y="52"/>
                  <a:pt x="298" y="60"/>
                </a:cubicBezTo>
                <a:cubicBezTo>
                  <a:pt x="299" y="66"/>
                  <a:pt x="299" y="72"/>
                  <a:pt x="299" y="78"/>
                </a:cubicBezTo>
                <a:cubicBezTo>
                  <a:pt x="299" y="82"/>
                  <a:pt x="299" y="87"/>
                  <a:pt x="299" y="92"/>
                </a:cubicBezTo>
                <a:cubicBezTo>
                  <a:pt x="302" y="92"/>
                  <a:pt x="304" y="92"/>
                  <a:pt x="307" y="92"/>
                </a:cubicBezTo>
                <a:cubicBezTo>
                  <a:pt x="307" y="82"/>
                  <a:pt x="307" y="72"/>
                  <a:pt x="307" y="63"/>
                </a:cubicBezTo>
                <a:cubicBezTo>
                  <a:pt x="307" y="61"/>
                  <a:pt x="307" y="59"/>
                  <a:pt x="306" y="57"/>
                </a:cubicBezTo>
                <a:cubicBezTo>
                  <a:pt x="305" y="46"/>
                  <a:pt x="298" y="39"/>
                  <a:pt x="287" y="42"/>
                </a:cubicBezTo>
                <a:cubicBezTo>
                  <a:pt x="282" y="43"/>
                  <a:pt x="278" y="46"/>
                  <a:pt x="274" y="48"/>
                </a:cubicBezTo>
                <a:cubicBezTo>
                  <a:pt x="274" y="47"/>
                  <a:pt x="274" y="45"/>
                  <a:pt x="274" y="43"/>
                </a:cubicBezTo>
                <a:cubicBezTo>
                  <a:pt x="271" y="43"/>
                  <a:pt x="269" y="43"/>
                  <a:pt x="266" y="43"/>
                </a:cubicBezTo>
                <a:cubicBezTo>
                  <a:pt x="266" y="59"/>
                  <a:pt x="266" y="75"/>
                  <a:pt x="266" y="92"/>
                </a:cubicBezTo>
                <a:close/>
                <a:moveTo>
                  <a:pt x="515" y="41"/>
                </a:moveTo>
                <a:cubicBezTo>
                  <a:pt x="513" y="41"/>
                  <a:pt x="512" y="41"/>
                  <a:pt x="510" y="41"/>
                </a:cubicBezTo>
                <a:cubicBezTo>
                  <a:pt x="502" y="42"/>
                  <a:pt x="496" y="47"/>
                  <a:pt x="495" y="54"/>
                </a:cubicBezTo>
                <a:cubicBezTo>
                  <a:pt x="494" y="60"/>
                  <a:pt x="497" y="66"/>
                  <a:pt x="505" y="69"/>
                </a:cubicBezTo>
                <a:cubicBezTo>
                  <a:pt x="508" y="71"/>
                  <a:pt x="512" y="72"/>
                  <a:pt x="514" y="74"/>
                </a:cubicBezTo>
                <a:cubicBezTo>
                  <a:pt x="516" y="76"/>
                  <a:pt x="517" y="79"/>
                  <a:pt x="517" y="81"/>
                </a:cubicBezTo>
                <a:cubicBezTo>
                  <a:pt x="516" y="83"/>
                  <a:pt x="514" y="85"/>
                  <a:pt x="512" y="86"/>
                </a:cubicBezTo>
                <a:cubicBezTo>
                  <a:pt x="510" y="86"/>
                  <a:pt x="507" y="86"/>
                  <a:pt x="505" y="86"/>
                </a:cubicBezTo>
                <a:cubicBezTo>
                  <a:pt x="502" y="85"/>
                  <a:pt x="498" y="84"/>
                  <a:pt x="495" y="82"/>
                </a:cubicBezTo>
                <a:cubicBezTo>
                  <a:pt x="494" y="91"/>
                  <a:pt x="495" y="92"/>
                  <a:pt x="503" y="93"/>
                </a:cubicBezTo>
                <a:cubicBezTo>
                  <a:pt x="507" y="93"/>
                  <a:pt x="512" y="93"/>
                  <a:pt x="515" y="92"/>
                </a:cubicBezTo>
                <a:cubicBezTo>
                  <a:pt x="521" y="90"/>
                  <a:pt x="524" y="86"/>
                  <a:pt x="525" y="81"/>
                </a:cubicBezTo>
                <a:cubicBezTo>
                  <a:pt x="526" y="74"/>
                  <a:pt x="524" y="70"/>
                  <a:pt x="518" y="67"/>
                </a:cubicBezTo>
                <a:cubicBezTo>
                  <a:pt x="515" y="65"/>
                  <a:pt x="511" y="63"/>
                  <a:pt x="508" y="62"/>
                </a:cubicBezTo>
                <a:cubicBezTo>
                  <a:pt x="504" y="60"/>
                  <a:pt x="503" y="57"/>
                  <a:pt x="504" y="53"/>
                </a:cubicBezTo>
                <a:cubicBezTo>
                  <a:pt x="504" y="50"/>
                  <a:pt x="507" y="48"/>
                  <a:pt x="511" y="48"/>
                </a:cubicBezTo>
                <a:cubicBezTo>
                  <a:pt x="515" y="49"/>
                  <a:pt x="519" y="50"/>
                  <a:pt x="523" y="50"/>
                </a:cubicBezTo>
                <a:cubicBezTo>
                  <a:pt x="523" y="43"/>
                  <a:pt x="523" y="42"/>
                  <a:pt x="515" y="41"/>
                </a:cubicBezTo>
                <a:close/>
                <a:moveTo>
                  <a:pt x="642" y="81"/>
                </a:moveTo>
                <a:cubicBezTo>
                  <a:pt x="641" y="70"/>
                  <a:pt x="641" y="60"/>
                  <a:pt x="641" y="49"/>
                </a:cubicBezTo>
                <a:cubicBezTo>
                  <a:pt x="645" y="49"/>
                  <a:pt x="649" y="49"/>
                  <a:pt x="653" y="49"/>
                </a:cubicBezTo>
                <a:cubicBezTo>
                  <a:pt x="653" y="47"/>
                  <a:pt x="653" y="45"/>
                  <a:pt x="653" y="42"/>
                </a:cubicBezTo>
                <a:cubicBezTo>
                  <a:pt x="649" y="42"/>
                  <a:pt x="645" y="42"/>
                  <a:pt x="641" y="42"/>
                </a:cubicBezTo>
                <a:cubicBezTo>
                  <a:pt x="641" y="38"/>
                  <a:pt x="641" y="33"/>
                  <a:pt x="641" y="29"/>
                </a:cubicBezTo>
                <a:cubicBezTo>
                  <a:pt x="629" y="28"/>
                  <a:pt x="634" y="37"/>
                  <a:pt x="632" y="42"/>
                </a:cubicBezTo>
                <a:cubicBezTo>
                  <a:pt x="630" y="42"/>
                  <a:pt x="627" y="43"/>
                  <a:pt x="625" y="43"/>
                </a:cubicBezTo>
                <a:cubicBezTo>
                  <a:pt x="625" y="45"/>
                  <a:pt x="625" y="47"/>
                  <a:pt x="625" y="49"/>
                </a:cubicBezTo>
                <a:cubicBezTo>
                  <a:pt x="627" y="49"/>
                  <a:pt x="630" y="49"/>
                  <a:pt x="633" y="50"/>
                </a:cubicBezTo>
                <a:cubicBezTo>
                  <a:pt x="633" y="51"/>
                  <a:pt x="633" y="53"/>
                  <a:pt x="633" y="55"/>
                </a:cubicBezTo>
                <a:cubicBezTo>
                  <a:pt x="633" y="63"/>
                  <a:pt x="633" y="72"/>
                  <a:pt x="633" y="80"/>
                </a:cubicBezTo>
                <a:cubicBezTo>
                  <a:pt x="633" y="89"/>
                  <a:pt x="638" y="93"/>
                  <a:pt x="647" y="93"/>
                </a:cubicBezTo>
                <a:cubicBezTo>
                  <a:pt x="653" y="93"/>
                  <a:pt x="654" y="92"/>
                  <a:pt x="653" y="85"/>
                </a:cubicBezTo>
                <a:cubicBezTo>
                  <a:pt x="646" y="87"/>
                  <a:pt x="642" y="86"/>
                  <a:pt x="642" y="81"/>
                </a:cubicBezTo>
                <a:close/>
                <a:moveTo>
                  <a:pt x="563" y="91"/>
                </a:moveTo>
                <a:cubicBezTo>
                  <a:pt x="563" y="69"/>
                  <a:pt x="563" y="46"/>
                  <a:pt x="563" y="23"/>
                </a:cubicBezTo>
                <a:cubicBezTo>
                  <a:pt x="560" y="23"/>
                  <a:pt x="557" y="23"/>
                  <a:pt x="555" y="23"/>
                </a:cubicBezTo>
                <a:cubicBezTo>
                  <a:pt x="555" y="46"/>
                  <a:pt x="555" y="69"/>
                  <a:pt x="555" y="91"/>
                </a:cubicBezTo>
                <a:cubicBezTo>
                  <a:pt x="558" y="91"/>
                  <a:pt x="560" y="91"/>
                  <a:pt x="563" y="91"/>
                </a:cubicBezTo>
                <a:close/>
                <a:moveTo>
                  <a:pt x="246" y="92"/>
                </a:moveTo>
                <a:cubicBezTo>
                  <a:pt x="249" y="92"/>
                  <a:pt x="251" y="92"/>
                  <a:pt x="253" y="92"/>
                </a:cubicBezTo>
                <a:cubicBezTo>
                  <a:pt x="253" y="75"/>
                  <a:pt x="253" y="59"/>
                  <a:pt x="253" y="43"/>
                </a:cubicBezTo>
                <a:cubicBezTo>
                  <a:pt x="251" y="43"/>
                  <a:pt x="249" y="43"/>
                  <a:pt x="246" y="43"/>
                </a:cubicBezTo>
                <a:cubicBezTo>
                  <a:pt x="246" y="59"/>
                  <a:pt x="246" y="76"/>
                  <a:pt x="246" y="92"/>
                </a:cubicBezTo>
                <a:close/>
                <a:moveTo>
                  <a:pt x="251" y="32"/>
                </a:moveTo>
                <a:cubicBezTo>
                  <a:pt x="252" y="30"/>
                  <a:pt x="254" y="29"/>
                  <a:pt x="255" y="27"/>
                </a:cubicBezTo>
                <a:cubicBezTo>
                  <a:pt x="256" y="23"/>
                  <a:pt x="253" y="21"/>
                  <a:pt x="250" y="21"/>
                </a:cubicBezTo>
                <a:cubicBezTo>
                  <a:pt x="247" y="21"/>
                  <a:pt x="244" y="23"/>
                  <a:pt x="245" y="26"/>
                </a:cubicBezTo>
                <a:cubicBezTo>
                  <a:pt x="245" y="28"/>
                  <a:pt x="247" y="30"/>
                  <a:pt x="248" y="32"/>
                </a:cubicBezTo>
                <a:cubicBezTo>
                  <a:pt x="249" y="32"/>
                  <a:pt x="250" y="32"/>
                  <a:pt x="251" y="32"/>
                </a:cubicBezTo>
                <a:close/>
              </a:path>
            </a:pathLst>
          </a:custGeom>
          <a:solidFill>
            <a:schemeClr val="bg1"/>
          </a:solidFill>
          <a:ln>
            <a:noFill/>
          </a:ln>
        </p:spPr>
        <p:txBody>
          <a:bodyPr vert="horz" wrap="square" lIns="87857" tIns="43929" rIns="87857" bIns="43929" numCol="1" anchor="t" anchorCtr="0" compatLnSpc="1">
            <a:prstTxWarp prst="textNoShape">
              <a:avLst/>
            </a:prstTxWarp>
          </a:bodyPr>
          <a:lstStyle/>
          <a:p>
            <a:pPr defTabSz="896171"/>
            <a:endParaRPr lang="en-US" sz="1729">
              <a:solidFill>
                <a:srgbClr val="505050"/>
              </a:solidFill>
            </a:endParaRPr>
          </a:p>
        </p:txBody>
      </p:sp>
      <p:sp>
        <p:nvSpPr>
          <p:cNvPr id="20" name="Freeform 21"/>
          <p:cNvSpPr>
            <a:spLocks noEditPoints="1"/>
          </p:cNvSpPr>
          <p:nvPr/>
        </p:nvSpPr>
        <p:spPr bwMode="auto">
          <a:xfrm>
            <a:off x="346014" y="4215142"/>
            <a:ext cx="3862811" cy="574117"/>
          </a:xfrm>
          <a:custGeom>
            <a:avLst/>
            <a:gdLst>
              <a:gd name="T0" fmla="*/ 81 w 1381"/>
              <a:gd name="T1" fmla="*/ 8 h 210"/>
              <a:gd name="T2" fmla="*/ 695 w 1381"/>
              <a:gd name="T3" fmla="*/ 114 h 210"/>
              <a:gd name="T4" fmla="*/ 630 w 1381"/>
              <a:gd name="T5" fmla="*/ 127 h 210"/>
              <a:gd name="T6" fmla="*/ 256 w 1381"/>
              <a:gd name="T7" fmla="*/ 201 h 210"/>
              <a:gd name="T8" fmla="*/ 870 w 1381"/>
              <a:gd name="T9" fmla="*/ 136 h 210"/>
              <a:gd name="T10" fmla="*/ 909 w 1381"/>
              <a:gd name="T11" fmla="*/ 132 h 210"/>
              <a:gd name="T12" fmla="*/ 357 w 1381"/>
              <a:gd name="T13" fmla="*/ 37 h 210"/>
              <a:gd name="T14" fmla="*/ 395 w 1381"/>
              <a:gd name="T15" fmla="*/ 34 h 210"/>
              <a:gd name="T16" fmla="*/ 371 w 1381"/>
              <a:gd name="T17" fmla="*/ 2 h 210"/>
              <a:gd name="T18" fmla="*/ 688 w 1381"/>
              <a:gd name="T19" fmla="*/ 45 h 210"/>
              <a:gd name="T20" fmla="*/ 1313 w 1381"/>
              <a:gd name="T21" fmla="*/ 7 h 210"/>
              <a:gd name="T22" fmla="*/ 1316 w 1381"/>
              <a:gd name="T23" fmla="*/ 52 h 210"/>
              <a:gd name="T24" fmla="*/ 13 w 1381"/>
              <a:gd name="T25" fmla="*/ 133 h 210"/>
              <a:gd name="T26" fmla="*/ 760 w 1381"/>
              <a:gd name="T27" fmla="*/ 40 h 210"/>
              <a:gd name="T28" fmla="*/ 603 w 1381"/>
              <a:gd name="T29" fmla="*/ 55 h 210"/>
              <a:gd name="T30" fmla="*/ 467 w 1381"/>
              <a:gd name="T31" fmla="*/ 63 h 210"/>
              <a:gd name="T32" fmla="*/ 449 w 1381"/>
              <a:gd name="T33" fmla="*/ 72 h 210"/>
              <a:gd name="T34" fmla="*/ 831 w 1381"/>
              <a:gd name="T35" fmla="*/ 80 h 210"/>
              <a:gd name="T36" fmla="*/ 938 w 1381"/>
              <a:gd name="T37" fmla="*/ 185 h 210"/>
              <a:gd name="T38" fmla="*/ 989 w 1381"/>
              <a:gd name="T39" fmla="*/ 78 h 210"/>
              <a:gd name="T40" fmla="*/ 843 w 1381"/>
              <a:gd name="T41" fmla="*/ 142 h 210"/>
              <a:gd name="T42" fmla="*/ 408 w 1381"/>
              <a:gd name="T43" fmla="*/ 183 h 210"/>
              <a:gd name="T44" fmla="*/ 376 w 1381"/>
              <a:gd name="T45" fmla="*/ 166 h 210"/>
              <a:gd name="T46" fmla="*/ 314 w 1381"/>
              <a:gd name="T47" fmla="*/ 80 h 210"/>
              <a:gd name="T48" fmla="*/ 1215 w 1381"/>
              <a:gd name="T49" fmla="*/ 72 h 210"/>
              <a:gd name="T50" fmla="*/ 530 w 1381"/>
              <a:gd name="T51" fmla="*/ 169 h 210"/>
              <a:gd name="T52" fmla="*/ 1067 w 1381"/>
              <a:gd name="T53" fmla="*/ 70 h 210"/>
              <a:gd name="T54" fmla="*/ 1337 w 1381"/>
              <a:gd name="T55" fmla="*/ 79 h 210"/>
              <a:gd name="T56" fmla="*/ 738 w 1381"/>
              <a:gd name="T57" fmla="*/ 151 h 210"/>
              <a:gd name="T58" fmla="*/ 712 w 1381"/>
              <a:gd name="T59" fmla="*/ 135 h 210"/>
              <a:gd name="T60" fmla="*/ 495 w 1381"/>
              <a:gd name="T61" fmla="*/ 70 h 210"/>
              <a:gd name="T62" fmla="*/ 148 w 1381"/>
              <a:gd name="T63" fmla="*/ 138 h 210"/>
              <a:gd name="T64" fmla="*/ 760 w 1381"/>
              <a:gd name="T65" fmla="*/ 133 h 210"/>
              <a:gd name="T66" fmla="*/ 803 w 1381"/>
              <a:gd name="T67" fmla="*/ 148 h 210"/>
              <a:gd name="T68" fmla="*/ 902 w 1381"/>
              <a:gd name="T69" fmla="*/ 41 h 210"/>
              <a:gd name="T70" fmla="*/ 325 w 1381"/>
              <a:gd name="T71" fmla="*/ 132 h 210"/>
              <a:gd name="T72" fmla="*/ 324 w 1381"/>
              <a:gd name="T73" fmla="*/ 177 h 210"/>
              <a:gd name="T74" fmla="*/ 583 w 1381"/>
              <a:gd name="T75" fmla="*/ 184 h 210"/>
              <a:gd name="T76" fmla="*/ 176 w 1381"/>
              <a:gd name="T77" fmla="*/ 139 h 210"/>
              <a:gd name="T78" fmla="*/ 206 w 1381"/>
              <a:gd name="T79" fmla="*/ 107 h 210"/>
              <a:gd name="T80" fmla="*/ 540 w 1381"/>
              <a:gd name="T81" fmla="*/ 59 h 210"/>
              <a:gd name="T82" fmla="*/ 277 w 1381"/>
              <a:gd name="T83" fmla="*/ 27 h 210"/>
              <a:gd name="T84" fmla="*/ 926 w 1381"/>
              <a:gd name="T85" fmla="*/ 35 h 210"/>
              <a:gd name="T86" fmla="*/ 935 w 1381"/>
              <a:gd name="T87" fmla="*/ 11 h 210"/>
              <a:gd name="T88" fmla="*/ 431 w 1381"/>
              <a:gd name="T89" fmla="*/ 132 h 210"/>
              <a:gd name="T90" fmla="*/ 153 w 1381"/>
              <a:gd name="T91" fmla="*/ 30 h 210"/>
              <a:gd name="T92" fmla="*/ 586 w 1381"/>
              <a:gd name="T93" fmla="*/ 26 h 210"/>
              <a:gd name="T94" fmla="*/ 586 w 1381"/>
              <a:gd name="T95" fmla="*/ 72 h 210"/>
              <a:gd name="T96" fmla="*/ 983 w 1381"/>
              <a:gd name="T97" fmla="*/ 133 h 210"/>
              <a:gd name="T98" fmla="*/ 163 w 1381"/>
              <a:gd name="T99" fmla="*/ 76 h 210"/>
              <a:gd name="T100" fmla="*/ 355 w 1381"/>
              <a:gd name="T101" fmla="*/ 133 h 210"/>
              <a:gd name="T102" fmla="*/ 1015 w 1381"/>
              <a:gd name="T103" fmla="*/ 33 h 210"/>
              <a:gd name="T104" fmla="*/ 462 w 1381"/>
              <a:gd name="T105" fmla="*/ 178 h 210"/>
              <a:gd name="T106" fmla="*/ 210 w 1381"/>
              <a:gd name="T107" fmla="*/ 132 h 210"/>
              <a:gd name="T108" fmla="*/ 220 w 1381"/>
              <a:gd name="T109" fmla="*/ 113 h 210"/>
              <a:gd name="T110" fmla="*/ 872 w 1381"/>
              <a:gd name="T111" fmla="*/ 150 h 210"/>
              <a:gd name="T112" fmla="*/ 1145 w 1381"/>
              <a:gd name="T113" fmla="*/ 17 h 210"/>
              <a:gd name="T114" fmla="*/ 821 w 1381"/>
              <a:gd name="T115" fmla="*/ 47 h 210"/>
              <a:gd name="T116" fmla="*/ 844 w 1381"/>
              <a:gd name="T117" fmla="*/ 158 h 210"/>
              <a:gd name="T118" fmla="*/ 408 w 1381"/>
              <a:gd name="T119" fmla="*/ 159 h 210"/>
              <a:gd name="T120" fmla="*/ 325 w 1381"/>
              <a:gd name="T121" fmla="*/ 67 h 210"/>
              <a:gd name="T122" fmla="*/ 726 w 1381"/>
              <a:gd name="T123" fmla="*/ 17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81" h="210">
                <a:moveTo>
                  <a:pt x="14" y="20"/>
                </a:moveTo>
                <a:cubicBezTo>
                  <a:pt x="14" y="21"/>
                  <a:pt x="14" y="22"/>
                  <a:pt x="14" y="22"/>
                </a:cubicBezTo>
                <a:cubicBezTo>
                  <a:pt x="14" y="40"/>
                  <a:pt x="14" y="58"/>
                  <a:pt x="14" y="76"/>
                </a:cubicBezTo>
                <a:cubicBezTo>
                  <a:pt x="14" y="80"/>
                  <a:pt x="14" y="79"/>
                  <a:pt x="11" y="79"/>
                </a:cubicBezTo>
                <a:cubicBezTo>
                  <a:pt x="9" y="79"/>
                  <a:pt x="8" y="79"/>
                  <a:pt x="6" y="79"/>
                </a:cubicBezTo>
                <a:cubicBezTo>
                  <a:pt x="6" y="79"/>
                  <a:pt x="6" y="79"/>
                  <a:pt x="6" y="78"/>
                </a:cubicBezTo>
                <a:cubicBezTo>
                  <a:pt x="6" y="78"/>
                  <a:pt x="6" y="77"/>
                  <a:pt x="6" y="77"/>
                </a:cubicBezTo>
                <a:cubicBezTo>
                  <a:pt x="6" y="54"/>
                  <a:pt x="6" y="31"/>
                  <a:pt x="6" y="7"/>
                </a:cubicBezTo>
                <a:cubicBezTo>
                  <a:pt x="6" y="7"/>
                  <a:pt x="6" y="7"/>
                  <a:pt x="6" y="7"/>
                </a:cubicBezTo>
                <a:cubicBezTo>
                  <a:pt x="6" y="5"/>
                  <a:pt x="6" y="5"/>
                  <a:pt x="7" y="5"/>
                </a:cubicBezTo>
                <a:cubicBezTo>
                  <a:pt x="9" y="5"/>
                  <a:pt x="10" y="5"/>
                  <a:pt x="12" y="5"/>
                </a:cubicBezTo>
                <a:cubicBezTo>
                  <a:pt x="13" y="5"/>
                  <a:pt x="15" y="5"/>
                  <a:pt x="16" y="5"/>
                </a:cubicBezTo>
                <a:cubicBezTo>
                  <a:pt x="17" y="5"/>
                  <a:pt x="17" y="6"/>
                  <a:pt x="17" y="6"/>
                </a:cubicBezTo>
                <a:cubicBezTo>
                  <a:pt x="18" y="7"/>
                  <a:pt x="18" y="7"/>
                  <a:pt x="18" y="8"/>
                </a:cubicBezTo>
                <a:cubicBezTo>
                  <a:pt x="26" y="26"/>
                  <a:pt x="34" y="44"/>
                  <a:pt x="42" y="62"/>
                </a:cubicBezTo>
                <a:cubicBezTo>
                  <a:pt x="42" y="62"/>
                  <a:pt x="42" y="63"/>
                  <a:pt x="43" y="64"/>
                </a:cubicBezTo>
                <a:cubicBezTo>
                  <a:pt x="44" y="63"/>
                  <a:pt x="44" y="63"/>
                  <a:pt x="44" y="62"/>
                </a:cubicBezTo>
                <a:cubicBezTo>
                  <a:pt x="53" y="44"/>
                  <a:pt x="61" y="26"/>
                  <a:pt x="69" y="8"/>
                </a:cubicBezTo>
                <a:cubicBezTo>
                  <a:pt x="69" y="8"/>
                  <a:pt x="69" y="8"/>
                  <a:pt x="69" y="7"/>
                </a:cubicBezTo>
                <a:cubicBezTo>
                  <a:pt x="69" y="6"/>
                  <a:pt x="70" y="5"/>
                  <a:pt x="72" y="5"/>
                </a:cubicBezTo>
                <a:cubicBezTo>
                  <a:pt x="75" y="5"/>
                  <a:pt x="77" y="5"/>
                  <a:pt x="80" y="5"/>
                </a:cubicBezTo>
                <a:cubicBezTo>
                  <a:pt x="81" y="5"/>
                  <a:pt x="81" y="6"/>
                  <a:pt x="81" y="6"/>
                </a:cubicBezTo>
                <a:cubicBezTo>
                  <a:pt x="81" y="7"/>
                  <a:pt x="81" y="8"/>
                  <a:pt x="81" y="8"/>
                </a:cubicBezTo>
                <a:cubicBezTo>
                  <a:pt x="81" y="31"/>
                  <a:pt x="81" y="54"/>
                  <a:pt x="81" y="76"/>
                </a:cubicBezTo>
                <a:cubicBezTo>
                  <a:pt x="81" y="80"/>
                  <a:pt x="81" y="79"/>
                  <a:pt x="78" y="79"/>
                </a:cubicBezTo>
                <a:cubicBezTo>
                  <a:pt x="76" y="79"/>
                  <a:pt x="75" y="79"/>
                  <a:pt x="73" y="79"/>
                </a:cubicBezTo>
                <a:cubicBezTo>
                  <a:pt x="73" y="79"/>
                  <a:pt x="72" y="79"/>
                  <a:pt x="72" y="78"/>
                </a:cubicBezTo>
                <a:cubicBezTo>
                  <a:pt x="72" y="77"/>
                  <a:pt x="72" y="77"/>
                  <a:pt x="72" y="76"/>
                </a:cubicBezTo>
                <a:cubicBezTo>
                  <a:pt x="72" y="58"/>
                  <a:pt x="72" y="41"/>
                  <a:pt x="72" y="23"/>
                </a:cubicBezTo>
                <a:cubicBezTo>
                  <a:pt x="72" y="22"/>
                  <a:pt x="72" y="21"/>
                  <a:pt x="72" y="21"/>
                </a:cubicBezTo>
                <a:cubicBezTo>
                  <a:pt x="72" y="20"/>
                  <a:pt x="72" y="20"/>
                  <a:pt x="72" y="20"/>
                </a:cubicBezTo>
                <a:cubicBezTo>
                  <a:pt x="72" y="20"/>
                  <a:pt x="71" y="20"/>
                  <a:pt x="71" y="21"/>
                </a:cubicBezTo>
                <a:cubicBezTo>
                  <a:pt x="71" y="21"/>
                  <a:pt x="71" y="22"/>
                  <a:pt x="71" y="22"/>
                </a:cubicBezTo>
                <a:cubicBezTo>
                  <a:pt x="64" y="37"/>
                  <a:pt x="57" y="53"/>
                  <a:pt x="50" y="68"/>
                </a:cubicBezTo>
                <a:cubicBezTo>
                  <a:pt x="49" y="71"/>
                  <a:pt x="47" y="75"/>
                  <a:pt x="46" y="78"/>
                </a:cubicBezTo>
                <a:cubicBezTo>
                  <a:pt x="45" y="79"/>
                  <a:pt x="45" y="79"/>
                  <a:pt x="44" y="79"/>
                </a:cubicBezTo>
                <a:cubicBezTo>
                  <a:pt x="41" y="79"/>
                  <a:pt x="41" y="80"/>
                  <a:pt x="40" y="77"/>
                </a:cubicBezTo>
                <a:cubicBezTo>
                  <a:pt x="32" y="58"/>
                  <a:pt x="24" y="40"/>
                  <a:pt x="16" y="22"/>
                </a:cubicBezTo>
                <a:cubicBezTo>
                  <a:pt x="15" y="21"/>
                  <a:pt x="15" y="21"/>
                  <a:pt x="14" y="20"/>
                </a:cubicBezTo>
                <a:cubicBezTo>
                  <a:pt x="14" y="20"/>
                  <a:pt x="14" y="20"/>
                  <a:pt x="14" y="20"/>
                </a:cubicBezTo>
                <a:close/>
                <a:moveTo>
                  <a:pt x="687" y="128"/>
                </a:moveTo>
                <a:cubicBezTo>
                  <a:pt x="687" y="145"/>
                  <a:pt x="686" y="162"/>
                  <a:pt x="687" y="179"/>
                </a:cubicBezTo>
                <a:cubicBezTo>
                  <a:pt x="687" y="181"/>
                  <a:pt x="686" y="182"/>
                  <a:pt x="687" y="184"/>
                </a:cubicBezTo>
                <a:cubicBezTo>
                  <a:pt x="688" y="185"/>
                  <a:pt x="690" y="184"/>
                  <a:pt x="692" y="184"/>
                </a:cubicBezTo>
                <a:cubicBezTo>
                  <a:pt x="696" y="184"/>
                  <a:pt x="695" y="185"/>
                  <a:pt x="695" y="181"/>
                </a:cubicBezTo>
                <a:cubicBezTo>
                  <a:pt x="695" y="159"/>
                  <a:pt x="695" y="136"/>
                  <a:pt x="695" y="114"/>
                </a:cubicBezTo>
                <a:cubicBezTo>
                  <a:pt x="695" y="113"/>
                  <a:pt x="695" y="112"/>
                  <a:pt x="695" y="112"/>
                </a:cubicBezTo>
                <a:cubicBezTo>
                  <a:pt x="695" y="111"/>
                  <a:pt x="695" y="111"/>
                  <a:pt x="694" y="111"/>
                </a:cubicBezTo>
                <a:cubicBezTo>
                  <a:pt x="692" y="111"/>
                  <a:pt x="689" y="111"/>
                  <a:pt x="686" y="111"/>
                </a:cubicBezTo>
                <a:cubicBezTo>
                  <a:pt x="685" y="111"/>
                  <a:pt x="684" y="111"/>
                  <a:pt x="683" y="113"/>
                </a:cubicBezTo>
                <a:cubicBezTo>
                  <a:pt x="683" y="113"/>
                  <a:pt x="683" y="113"/>
                  <a:pt x="683" y="113"/>
                </a:cubicBezTo>
                <a:cubicBezTo>
                  <a:pt x="678" y="124"/>
                  <a:pt x="674" y="134"/>
                  <a:pt x="669" y="145"/>
                </a:cubicBezTo>
                <a:cubicBezTo>
                  <a:pt x="666" y="152"/>
                  <a:pt x="662" y="160"/>
                  <a:pt x="659" y="167"/>
                </a:cubicBezTo>
                <a:cubicBezTo>
                  <a:pt x="658" y="168"/>
                  <a:pt x="658" y="168"/>
                  <a:pt x="658" y="169"/>
                </a:cubicBezTo>
                <a:cubicBezTo>
                  <a:pt x="658" y="169"/>
                  <a:pt x="658" y="169"/>
                  <a:pt x="658" y="169"/>
                </a:cubicBezTo>
                <a:cubicBezTo>
                  <a:pt x="657" y="169"/>
                  <a:pt x="657" y="169"/>
                  <a:pt x="657" y="169"/>
                </a:cubicBezTo>
                <a:cubicBezTo>
                  <a:pt x="657" y="168"/>
                  <a:pt x="656" y="168"/>
                  <a:pt x="656" y="167"/>
                </a:cubicBezTo>
                <a:cubicBezTo>
                  <a:pt x="652" y="156"/>
                  <a:pt x="647" y="146"/>
                  <a:pt x="642" y="135"/>
                </a:cubicBezTo>
                <a:cubicBezTo>
                  <a:pt x="639" y="128"/>
                  <a:pt x="636" y="120"/>
                  <a:pt x="632" y="112"/>
                </a:cubicBezTo>
                <a:cubicBezTo>
                  <a:pt x="632" y="111"/>
                  <a:pt x="631" y="111"/>
                  <a:pt x="630" y="111"/>
                </a:cubicBezTo>
                <a:cubicBezTo>
                  <a:pt x="627" y="111"/>
                  <a:pt x="625" y="111"/>
                  <a:pt x="623" y="111"/>
                </a:cubicBezTo>
                <a:cubicBezTo>
                  <a:pt x="620" y="111"/>
                  <a:pt x="620" y="110"/>
                  <a:pt x="620" y="114"/>
                </a:cubicBezTo>
                <a:cubicBezTo>
                  <a:pt x="620" y="136"/>
                  <a:pt x="620" y="157"/>
                  <a:pt x="620" y="179"/>
                </a:cubicBezTo>
                <a:cubicBezTo>
                  <a:pt x="620" y="181"/>
                  <a:pt x="620" y="182"/>
                  <a:pt x="620" y="184"/>
                </a:cubicBezTo>
                <a:cubicBezTo>
                  <a:pt x="622" y="185"/>
                  <a:pt x="623" y="184"/>
                  <a:pt x="625" y="184"/>
                </a:cubicBezTo>
                <a:cubicBezTo>
                  <a:pt x="629" y="184"/>
                  <a:pt x="628" y="185"/>
                  <a:pt x="628" y="181"/>
                </a:cubicBezTo>
                <a:cubicBezTo>
                  <a:pt x="628" y="163"/>
                  <a:pt x="628" y="145"/>
                  <a:pt x="628" y="127"/>
                </a:cubicBezTo>
                <a:cubicBezTo>
                  <a:pt x="628" y="126"/>
                  <a:pt x="628" y="126"/>
                  <a:pt x="629" y="125"/>
                </a:cubicBezTo>
                <a:cubicBezTo>
                  <a:pt x="629" y="125"/>
                  <a:pt x="629" y="126"/>
                  <a:pt x="630" y="127"/>
                </a:cubicBezTo>
                <a:cubicBezTo>
                  <a:pt x="636" y="142"/>
                  <a:pt x="643" y="156"/>
                  <a:pt x="649" y="171"/>
                </a:cubicBezTo>
                <a:cubicBezTo>
                  <a:pt x="651" y="175"/>
                  <a:pt x="653" y="179"/>
                  <a:pt x="655" y="183"/>
                </a:cubicBezTo>
                <a:cubicBezTo>
                  <a:pt x="655" y="184"/>
                  <a:pt x="656" y="184"/>
                  <a:pt x="657" y="184"/>
                </a:cubicBezTo>
                <a:cubicBezTo>
                  <a:pt x="660" y="184"/>
                  <a:pt x="660" y="185"/>
                  <a:pt x="661" y="182"/>
                </a:cubicBezTo>
                <a:cubicBezTo>
                  <a:pt x="669" y="164"/>
                  <a:pt x="677" y="146"/>
                  <a:pt x="685" y="128"/>
                </a:cubicBezTo>
                <a:cubicBezTo>
                  <a:pt x="685" y="127"/>
                  <a:pt x="685" y="126"/>
                  <a:pt x="687" y="125"/>
                </a:cubicBezTo>
                <a:cubicBezTo>
                  <a:pt x="687" y="126"/>
                  <a:pt x="687" y="127"/>
                  <a:pt x="687" y="128"/>
                </a:cubicBezTo>
                <a:close/>
                <a:moveTo>
                  <a:pt x="267" y="138"/>
                </a:moveTo>
                <a:cubicBezTo>
                  <a:pt x="267" y="138"/>
                  <a:pt x="267" y="137"/>
                  <a:pt x="266" y="137"/>
                </a:cubicBezTo>
                <a:cubicBezTo>
                  <a:pt x="264" y="134"/>
                  <a:pt x="260" y="132"/>
                  <a:pt x="256" y="131"/>
                </a:cubicBezTo>
                <a:cubicBezTo>
                  <a:pt x="254" y="130"/>
                  <a:pt x="252" y="130"/>
                  <a:pt x="250" y="131"/>
                </a:cubicBezTo>
                <a:cubicBezTo>
                  <a:pt x="244" y="131"/>
                  <a:pt x="239" y="133"/>
                  <a:pt x="235" y="138"/>
                </a:cubicBezTo>
                <a:cubicBezTo>
                  <a:pt x="232" y="140"/>
                  <a:pt x="231" y="144"/>
                  <a:pt x="230" y="147"/>
                </a:cubicBezTo>
                <a:cubicBezTo>
                  <a:pt x="228" y="153"/>
                  <a:pt x="227" y="159"/>
                  <a:pt x="228" y="165"/>
                </a:cubicBezTo>
                <a:cubicBezTo>
                  <a:pt x="228" y="169"/>
                  <a:pt x="230" y="172"/>
                  <a:pt x="232" y="176"/>
                </a:cubicBezTo>
                <a:cubicBezTo>
                  <a:pt x="235" y="180"/>
                  <a:pt x="239" y="184"/>
                  <a:pt x="244" y="185"/>
                </a:cubicBezTo>
                <a:cubicBezTo>
                  <a:pt x="248" y="186"/>
                  <a:pt x="252" y="186"/>
                  <a:pt x="256" y="185"/>
                </a:cubicBezTo>
                <a:cubicBezTo>
                  <a:pt x="260" y="184"/>
                  <a:pt x="263" y="181"/>
                  <a:pt x="266" y="178"/>
                </a:cubicBezTo>
                <a:cubicBezTo>
                  <a:pt x="266" y="178"/>
                  <a:pt x="266" y="177"/>
                  <a:pt x="267" y="177"/>
                </a:cubicBezTo>
                <a:cubicBezTo>
                  <a:pt x="267" y="177"/>
                  <a:pt x="267" y="176"/>
                  <a:pt x="268" y="176"/>
                </a:cubicBezTo>
                <a:cubicBezTo>
                  <a:pt x="268" y="179"/>
                  <a:pt x="268" y="181"/>
                  <a:pt x="268" y="183"/>
                </a:cubicBezTo>
                <a:cubicBezTo>
                  <a:pt x="268" y="185"/>
                  <a:pt x="268" y="187"/>
                  <a:pt x="267" y="189"/>
                </a:cubicBezTo>
                <a:cubicBezTo>
                  <a:pt x="266" y="195"/>
                  <a:pt x="262" y="199"/>
                  <a:pt x="256" y="201"/>
                </a:cubicBezTo>
                <a:cubicBezTo>
                  <a:pt x="253" y="202"/>
                  <a:pt x="249" y="202"/>
                  <a:pt x="246" y="202"/>
                </a:cubicBezTo>
                <a:cubicBezTo>
                  <a:pt x="242" y="201"/>
                  <a:pt x="238" y="200"/>
                  <a:pt x="234" y="198"/>
                </a:cubicBezTo>
                <a:cubicBezTo>
                  <a:pt x="233" y="198"/>
                  <a:pt x="233" y="197"/>
                  <a:pt x="232" y="197"/>
                </a:cubicBezTo>
                <a:cubicBezTo>
                  <a:pt x="232" y="198"/>
                  <a:pt x="231" y="198"/>
                  <a:pt x="231" y="198"/>
                </a:cubicBezTo>
                <a:cubicBezTo>
                  <a:pt x="231" y="200"/>
                  <a:pt x="231" y="202"/>
                  <a:pt x="231" y="204"/>
                </a:cubicBezTo>
                <a:cubicBezTo>
                  <a:pt x="231" y="205"/>
                  <a:pt x="232" y="206"/>
                  <a:pt x="233" y="206"/>
                </a:cubicBezTo>
                <a:cubicBezTo>
                  <a:pt x="233" y="206"/>
                  <a:pt x="233" y="206"/>
                  <a:pt x="233" y="206"/>
                </a:cubicBezTo>
                <a:cubicBezTo>
                  <a:pt x="242" y="210"/>
                  <a:pt x="251" y="210"/>
                  <a:pt x="260" y="208"/>
                </a:cubicBezTo>
                <a:cubicBezTo>
                  <a:pt x="265" y="206"/>
                  <a:pt x="269" y="203"/>
                  <a:pt x="271" y="199"/>
                </a:cubicBezTo>
                <a:cubicBezTo>
                  <a:pt x="273" y="197"/>
                  <a:pt x="274" y="195"/>
                  <a:pt x="275" y="192"/>
                </a:cubicBezTo>
                <a:cubicBezTo>
                  <a:pt x="276" y="188"/>
                  <a:pt x="276" y="183"/>
                  <a:pt x="276" y="179"/>
                </a:cubicBezTo>
                <a:cubicBezTo>
                  <a:pt x="276" y="164"/>
                  <a:pt x="276" y="149"/>
                  <a:pt x="276" y="135"/>
                </a:cubicBezTo>
                <a:cubicBezTo>
                  <a:pt x="276" y="134"/>
                  <a:pt x="276" y="134"/>
                  <a:pt x="276" y="133"/>
                </a:cubicBezTo>
                <a:cubicBezTo>
                  <a:pt x="276" y="132"/>
                  <a:pt x="276" y="132"/>
                  <a:pt x="275" y="132"/>
                </a:cubicBezTo>
                <a:cubicBezTo>
                  <a:pt x="273" y="132"/>
                  <a:pt x="271" y="132"/>
                  <a:pt x="269" y="132"/>
                </a:cubicBezTo>
                <a:cubicBezTo>
                  <a:pt x="268" y="132"/>
                  <a:pt x="268" y="132"/>
                  <a:pt x="268" y="133"/>
                </a:cubicBezTo>
                <a:cubicBezTo>
                  <a:pt x="268" y="135"/>
                  <a:pt x="268" y="136"/>
                  <a:pt x="268" y="138"/>
                </a:cubicBezTo>
                <a:cubicBezTo>
                  <a:pt x="267" y="138"/>
                  <a:pt x="267" y="138"/>
                  <a:pt x="267" y="138"/>
                </a:cubicBezTo>
                <a:close/>
                <a:moveTo>
                  <a:pt x="901" y="138"/>
                </a:moveTo>
                <a:cubicBezTo>
                  <a:pt x="901" y="138"/>
                  <a:pt x="901" y="137"/>
                  <a:pt x="900" y="137"/>
                </a:cubicBezTo>
                <a:cubicBezTo>
                  <a:pt x="898" y="134"/>
                  <a:pt x="895" y="132"/>
                  <a:pt x="891" y="131"/>
                </a:cubicBezTo>
                <a:cubicBezTo>
                  <a:pt x="888" y="130"/>
                  <a:pt x="885" y="130"/>
                  <a:pt x="883" y="131"/>
                </a:cubicBezTo>
                <a:cubicBezTo>
                  <a:pt x="878" y="131"/>
                  <a:pt x="874" y="133"/>
                  <a:pt x="870" y="136"/>
                </a:cubicBezTo>
                <a:cubicBezTo>
                  <a:pt x="867" y="139"/>
                  <a:pt x="865" y="143"/>
                  <a:pt x="864" y="146"/>
                </a:cubicBezTo>
                <a:cubicBezTo>
                  <a:pt x="862" y="153"/>
                  <a:pt x="861" y="160"/>
                  <a:pt x="862" y="167"/>
                </a:cubicBezTo>
                <a:cubicBezTo>
                  <a:pt x="863" y="170"/>
                  <a:pt x="864" y="173"/>
                  <a:pt x="866" y="176"/>
                </a:cubicBezTo>
                <a:cubicBezTo>
                  <a:pt x="869" y="180"/>
                  <a:pt x="872" y="183"/>
                  <a:pt x="877" y="185"/>
                </a:cubicBezTo>
                <a:cubicBezTo>
                  <a:pt x="880" y="186"/>
                  <a:pt x="883" y="186"/>
                  <a:pt x="886" y="186"/>
                </a:cubicBezTo>
                <a:cubicBezTo>
                  <a:pt x="892" y="185"/>
                  <a:pt x="897" y="182"/>
                  <a:pt x="900" y="178"/>
                </a:cubicBezTo>
                <a:cubicBezTo>
                  <a:pt x="901" y="177"/>
                  <a:pt x="901" y="177"/>
                  <a:pt x="901" y="177"/>
                </a:cubicBezTo>
                <a:cubicBezTo>
                  <a:pt x="901" y="176"/>
                  <a:pt x="901" y="176"/>
                  <a:pt x="902" y="176"/>
                </a:cubicBezTo>
                <a:cubicBezTo>
                  <a:pt x="902" y="179"/>
                  <a:pt x="902" y="181"/>
                  <a:pt x="902" y="183"/>
                </a:cubicBezTo>
                <a:cubicBezTo>
                  <a:pt x="902" y="186"/>
                  <a:pt x="901" y="188"/>
                  <a:pt x="900" y="191"/>
                </a:cubicBezTo>
                <a:cubicBezTo>
                  <a:pt x="899" y="196"/>
                  <a:pt x="896" y="199"/>
                  <a:pt x="891" y="201"/>
                </a:cubicBezTo>
                <a:cubicBezTo>
                  <a:pt x="887" y="202"/>
                  <a:pt x="884" y="202"/>
                  <a:pt x="880" y="202"/>
                </a:cubicBezTo>
                <a:cubicBezTo>
                  <a:pt x="876" y="201"/>
                  <a:pt x="872" y="200"/>
                  <a:pt x="868" y="198"/>
                </a:cubicBezTo>
                <a:cubicBezTo>
                  <a:pt x="867" y="198"/>
                  <a:pt x="867" y="197"/>
                  <a:pt x="866" y="197"/>
                </a:cubicBezTo>
                <a:cubicBezTo>
                  <a:pt x="866" y="200"/>
                  <a:pt x="866" y="202"/>
                  <a:pt x="866" y="204"/>
                </a:cubicBezTo>
                <a:cubicBezTo>
                  <a:pt x="866" y="205"/>
                  <a:pt x="866" y="206"/>
                  <a:pt x="867" y="206"/>
                </a:cubicBezTo>
                <a:cubicBezTo>
                  <a:pt x="868" y="206"/>
                  <a:pt x="868" y="207"/>
                  <a:pt x="869" y="207"/>
                </a:cubicBezTo>
                <a:cubicBezTo>
                  <a:pt x="877" y="209"/>
                  <a:pt x="884" y="210"/>
                  <a:pt x="892" y="208"/>
                </a:cubicBezTo>
                <a:cubicBezTo>
                  <a:pt x="901" y="206"/>
                  <a:pt x="906" y="201"/>
                  <a:pt x="909" y="192"/>
                </a:cubicBezTo>
                <a:cubicBezTo>
                  <a:pt x="910" y="188"/>
                  <a:pt x="910" y="184"/>
                  <a:pt x="910" y="180"/>
                </a:cubicBezTo>
                <a:cubicBezTo>
                  <a:pt x="910" y="165"/>
                  <a:pt x="910" y="150"/>
                  <a:pt x="910" y="134"/>
                </a:cubicBezTo>
                <a:cubicBezTo>
                  <a:pt x="910" y="134"/>
                  <a:pt x="910" y="133"/>
                  <a:pt x="910" y="133"/>
                </a:cubicBezTo>
                <a:cubicBezTo>
                  <a:pt x="910" y="132"/>
                  <a:pt x="910" y="132"/>
                  <a:pt x="909" y="132"/>
                </a:cubicBezTo>
                <a:cubicBezTo>
                  <a:pt x="907" y="132"/>
                  <a:pt x="905" y="132"/>
                  <a:pt x="903" y="132"/>
                </a:cubicBezTo>
                <a:cubicBezTo>
                  <a:pt x="902" y="132"/>
                  <a:pt x="902" y="132"/>
                  <a:pt x="902" y="133"/>
                </a:cubicBezTo>
                <a:cubicBezTo>
                  <a:pt x="902" y="134"/>
                  <a:pt x="902" y="136"/>
                  <a:pt x="902" y="138"/>
                </a:cubicBezTo>
                <a:cubicBezTo>
                  <a:pt x="902" y="138"/>
                  <a:pt x="902" y="138"/>
                  <a:pt x="901" y="138"/>
                </a:cubicBezTo>
                <a:close/>
                <a:moveTo>
                  <a:pt x="371" y="2"/>
                </a:moveTo>
                <a:cubicBezTo>
                  <a:pt x="371" y="1"/>
                  <a:pt x="371" y="1"/>
                  <a:pt x="370" y="1"/>
                </a:cubicBezTo>
                <a:cubicBezTo>
                  <a:pt x="368" y="0"/>
                  <a:pt x="366" y="0"/>
                  <a:pt x="364" y="0"/>
                </a:cubicBezTo>
                <a:cubicBezTo>
                  <a:pt x="358" y="0"/>
                  <a:pt x="352" y="4"/>
                  <a:pt x="350" y="11"/>
                </a:cubicBezTo>
                <a:cubicBezTo>
                  <a:pt x="349" y="13"/>
                  <a:pt x="349" y="15"/>
                  <a:pt x="349" y="17"/>
                </a:cubicBezTo>
                <a:cubicBezTo>
                  <a:pt x="349" y="20"/>
                  <a:pt x="349" y="23"/>
                  <a:pt x="349" y="25"/>
                </a:cubicBezTo>
                <a:cubicBezTo>
                  <a:pt x="349" y="26"/>
                  <a:pt x="348" y="26"/>
                  <a:pt x="347" y="26"/>
                </a:cubicBezTo>
                <a:cubicBezTo>
                  <a:pt x="347" y="26"/>
                  <a:pt x="346" y="26"/>
                  <a:pt x="345" y="26"/>
                </a:cubicBezTo>
                <a:cubicBezTo>
                  <a:pt x="344" y="27"/>
                  <a:pt x="342" y="26"/>
                  <a:pt x="340" y="27"/>
                </a:cubicBezTo>
                <a:cubicBezTo>
                  <a:pt x="340" y="29"/>
                  <a:pt x="340" y="31"/>
                  <a:pt x="340" y="32"/>
                </a:cubicBezTo>
                <a:cubicBezTo>
                  <a:pt x="340" y="33"/>
                  <a:pt x="340" y="33"/>
                  <a:pt x="340" y="33"/>
                </a:cubicBezTo>
                <a:cubicBezTo>
                  <a:pt x="340" y="33"/>
                  <a:pt x="340" y="34"/>
                  <a:pt x="340" y="34"/>
                </a:cubicBezTo>
                <a:cubicBezTo>
                  <a:pt x="342" y="34"/>
                  <a:pt x="344" y="34"/>
                  <a:pt x="346" y="34"/>
                </a:cubicBezTo>
                <a:cubicBezTo>
                  <a:pt x="349" y="34"/>
                  <a:pt x="349" y="34"/>
                  <a:pt x="349" y="36"/>
                </a:cubicBezTo>
                <a:cubicBezTo>
                  <a:pt x="349" y="49"/>
                  <a:pt x="349" y="61"/>
                  <a:pt x="349" y="74"/>
                </a:cubicBezTo>
                <a:cubicBezTo>
                  <a:pt x="349" y="75"/>
                  <a:pt x="348" y="77"/>
                  <a:pt x="349" y="79"/>
                </a:cubicBezTo>
                <a:cubicBezTo>
                  <a:pt x="350" y="80"/>
                  <a:pt x="352" y="79"/>
                  <a:pt x="354" y="79"/>
                </a:cubicBezTo>
                <a:cubicBezTo>
                  <a:pt x="357" y="79"/>
                  <a:pt x="357" y="79"/>
                  <a:pt x="357" y="76"/>
                </a:cubicBezTo>
                <a:cubicBezTo>
                  <a:pt x="357" y="63"/>
                  <a:pt x="357" y="50"/>
                  <a:pt x="357" y="37"/>
                </a:cubicBezTo>
                <a:cubicBezTo>
                  <a:pt x="357" y="36"/>
                  <a:pt x="357" y="35"/>
                  <a:pt x="357" y="34"/>
                </a:cubicBezTo>
                <a:cubicBezTo>
                  <a:pt x="357" y="34"/>
                  <a:pt x="357" y="34"/>
                  <a:pt x="358" y="34"/>
                </a:cubicBezTo>
                <a:cubicBezTo>
                  <a:pt x="358" y="34"/>
                  <a:pt x="358" y="34"/>
                  <a:pt x="359" y="34"/>
                </a:cubicBezTo>
                <a:cubicBezTo>
                  <a:pt x="364" y="34"/>
                  <a:pt x="370" y="34"/>
                  <a:pt x="376" y="34"/>
                </a:cubicBezTo>
                <a:cubicBezTo>
                  <a:pt x="376" y="34"/>
                  <a:pt x="376" y="34"/>
                  <a:pt x="377" y="34"/>
                </a:cubicBezTo>
                <a:cubicBezTo>
                  <a:pt x="377" y="34"/>
                  <a:pt x="378" y="34"/>
                  <a:pt x="378" y="35"/>
                </a:cubicBezTo>
                <a:cubicBezTo>
                  <a:pt x="378" y="35"/>
                  <a:pt x="378" y="36"/>
                  <a:pt x="378" y="36"/>
                </a:cubicBezTo>
                <a:cubicBezTo>
                  <a:pt x="378" y="43"/>
                  <a:pt x="378" y="50"/>
                  <a:pt x="378" y="56"/>
                </a:cubicBezTo>
                <a:cubicBezTo>
                  <a:pt x="378" y="59"/>
                  <a:pt x="378" y="62"/>
                  <a:pt x="378" y="65"/>
                </a:cubicBezTo>
                <a:cubicBezTo>
                  <a:pt x="378" y="68"/>
                  <a:pt x="378" y="70"/>
                  <a:pt x="379" y="73"/>
                </a:cubicBezTo>
                <a:cubicBezTo>
                  <a:pt x="380" y="76"/>
                  <a:pt x="383" y="78"/>
                  <a:pt x="386" y="79"/>
                </a:cubicBezTo>
                <a:cubicBezTo>
                  <a:pt x="387" y="80"/>
                  <a:pt x="388" y="80"/>
                  <a:pt x="389" y="80"/>
                </a:cubicBezTo>
                <a:cubicBezTo>
                  <a:pt x="392" y="81"/>
                  <a:pt x="395" y="80"/>
                  <a:pt x="398" y="79"/>
                </a:cubicBezTo>
                <a:cubicBezTo>
                  <a:pt x="399" y="79"/>
                  <a:pt x="399" y="78"/>
                  <a:pt x="399" y="78"/>
                </a:cubicBezTo>
                <a:cubicBezTo>
                  <a:pt x="399" y="76"/>
                  <a:pt x="399" y="74"/>
                  <a:pt x="399" y="72"/>
                </a:cubicBezTo>
                <a:cubicBezTo>
                  <a:pt x="399" y="72"/>
                  <a:pt x="398" y="72"/>
                  <a:pt x="398" y="72"/>
                </a:cubicBezTo>
                <a:cubicBezTo>
                  <a:pt x="396" y="73"/>
                  <a:pt x="394" y="73"/>
                  <a:pt x="392" y="73"/>
                </a:cubicBezTo>
                <a:cubicBezTo>
                  <a:pt x="389" y="72"/>
                  <a:pt x="387" y="71"/>
                  <a:pt x="387" y="68"/>
                </a:cubicBezTo>
                <a:cubicBezTo>
                  <a:pt x="386" y="66"/>
                  <a:pt x="386" y="65"/>
                  <a:pt x="386" y="63"/>
                </a:cubicBezTo>
                <a:cubicBezTo>
                  <a:pt x="386" y="54"/>
                  <a:pt x="386" y="45"/>
                  <a:pt x="386" y="36"/>
                </a:cubicBezTo>
                <a:cubicBezTo>
                  <a:pt x="386" y="36"/>
                  <a:pt x="386" y="35"/>
                  <a:pt x="386" y="35"/>
                </a:cubicBezTo>
                <a:cubicBezTo>
                  <a:pt x="386" y="34"/>
                  <a:pt x="386" y="34"/>
                  <a:pt x="387" y="34"/>
                </a:cubicBezTo>
                <a:cubicBezTo>
                  <a:pt x="390" y="34"/>
                  <a:pt x="392" y="34"/>
                  <a:pt x="395" y="34"/>
                </a:cubicBezTo>
                <a:cubicBezTo>
                  <a:pt x="396" y="33"/>
                  <a:pt x="398" y="34"/>
                  <a:pt x="399" y="33"/>
                </a:cubicBezTo>
                <a:cubicBezTo>
                  <a:pt x="400" y="32"/>
                  <a:pt x="399" y="31"/>
                  <a:pt x="399" y="29"/>
                </a:cubicBezTo>
                <a:cubicBezTo>
                  <a:pt x="399" y="26"/>
                  <a:pt x="400" y="26"/>
                  <a:pt x="397" y="26"/>
                </a:cubicBezTo>
                <a:cubicBezTo>
                  <a:pt x="394" y="26"/>
                  <a:pt x="391" y="26"/>
                  <a:pt x="388" y="26"/>
                </a:cubicBezTo>
                <a:cubicBezTo>
                  <a:pt x="386" y="26"/>
                  <a:pt x="386" y="26"/>
                  <a:pt x="386" y="24"/>
                </a:cubicBezTo>
                <a:cubicBezTo>
                  <a:pt x="386" y="21"/>
                  <a:pt x="386" y="17"/>
                  <a:pt x="386" y="14"/>
                </a:cubicBezTo>
                <a:cubicBezTo>
                  <a:pt x="386" y="13"/>
                  <a:pt x="386" y="12"/>
                  <a:pt x="386" y="11"/>
                </a:cubicBezTo>
                <a:cubicBezTo>
                  <a:pt x="386" y="11"/>
                  <a:pt x="385" y="11"/>
                  <a:pt x="385" y="11"/>
                </a:cubicBezTo>
                <a:cubicBezTo>
                  <a:pt x="383" y="12"/>
                  <a:pt x="381" y="12"/>
                  <a:pt x="379" y="13"/>
                </a:cubicBezTo>
                <a:cubicBezTo>
                  <a:pt x="378" y="14"/>
                  <a:pt x="378" y="14"/>
                  <a:pt x="378" y="15"/>
                </a:cubicBezTo>
                <a:cubicBezTo>
                  <a:pt x="378" y="18"/>
                  <a:pt x="378" y="20"/>
                  <a:pt x="378" y="23"/>
                </a:cubicBezTo>
                <a:cubicBezTo>
                  <a:pt x="378" y="24"/>
                  <a:pt x="378" y="25"/>
                  <a:pt x="378" y="25"/>
                </a:cubicBezTo>
                <a:cubicBezTo>
                  <a:pt x="378" y="26"/>
                  <a:pt x="378" y="26"/>
                  <a:pt x="377" y="26"/>
                </a:cubicBezTo>
                <a:cubicBezTo>
                  <a:pt x="376" y="26"/>
                  <a:pt x="375" y="26"/>
                  <a:pt x="375" y="26"/>
                </a:cubicBezTo>
                <a:cubicBezTo>
                  <a:pt x="370" y="26"/>
                  <a:pt x="365" y="26"/>
                  <a:pt x="360" y="26"/>
                </a:cubicBezTo>
                <a:cubicBezTo>
                  <a:pt x="359" y="26"/>
                  <a:pt x="359" y="26"/>
                  <a:pt x="358" y="26"/>
                </a:cubicBezTo>
                <a:cubicBezTo>
                  <a:pt x="357" y="26"/>
                  <a:pt x="357" y="26"/>
                  <a:pt x="357" y="25"/>
                </a:cubicBezTo>
                <a:cubicBezTo>
                  <a:pt x="357" y="22"/>
                  <a:pt x="357" y="18"/>
                  <a:pt x="357" y="15"/>
                </a:cubicBezTo>
                <a:cubicBezTo>
                  <a:pt x="357" y="14"/>
                  <a:pt x="358" y="12"/>
                  <a:pt x="358" y="11"/>
                </a:cubicBezTo>
                <a:cubicBezTo>
                  <a:pt x="359" y="9"/>
                  <a:pt x="361" y="8"/>
                  <a:pt x="363" y="8"/>
                </a:cubicBezTo>
                <a:cubicBezTo>
                  <a:pt x="365" y="7"/>
                  <a:pt x="367" y="7"/>
                  <a:pt x="369" y="7"/>
                </a:cubicBezTo>
                <a:cubicBezTo>
                  <a:pt x="370" y="8"/>
                  <a:pt x="370" y="8"/>
                  <a:pt x="371" y="8"/>
                </a:cubicBezTo>
                <a:cubicBezTo>
                  <a:pt x="371" y="6"/>
                  <a:pt x="371" y="4"/>
                  <a:pt x="371" y="2"/>
                </a:cubicBezTo>
                <a:close/>
                <a:moveTo>
                  <a:pt x="655" y="33"/>
                </a:moveTo>
                <a:cubicBezTo>
                  <a:pt x="655" y="31"/>
                  <a:pt x="655" y="30"/>
                  <a:pt x="655" y="28"/>
                </a:cubicBezTo>
                <a:cubicBezTo>
                  <a:pt x="655" y="27"/>
                  <a:pt x="654" y="26"/>
                  <a:pt x="653" y="26"/>
                </a:cubicBezTo>
                <a:cubicBezTo>
                  <a:pt x="652" y="26"/>
                  <a:pt x="650" y="26"/>
                  <a:pt x="649" y="26"/>
                </a:cubicBezTo>
                <a:cubicBezTo>
                  <a:pt x="646" y="26"/>
                  <a:pt x="646" y="26"/>
                  <a:pt x="646" y="29"/>
                </a:cubicBezTo>
                <a:cubicBezTo>
                  <a:pt x="646" y="45"/>
                  <a:pt x="646" y="61"/>
                  <a:pt x="646" y="77"/>
                </a:cubicBezTo>
                <a:cubicBezTo>
                  <a:pt x="646" y="77"/>
                  <a:pt x="646" y="77"/>
                  <a:pt x="646" y="78"/>
                </a:cubicBezTo>
                <a:cubicBezTo>
                  <a:pt x="646" y="79"/>
                  <a:pt x="646" y="79"/>
                  <a:pt x="647" y="79"/>
                </a:cubicBezTo>
                <a:cubicBezTo>
                  <a:pt x="649" y="79"/>
                  <a:pt x="651" y="79"/>
                  <a:pt x="653" y="79"/>
                </a:cubicBezTo>
                <a:cubicBezTo>
                  <a:pt x="654" y="79"/>
                  <a:pt x="654" y="79"/>
                  <a:pt x="655" y="78"/>
                </a:cubicBezTo>
                <a:cubicBezTo>
                  <a:pt x="655" y="77"/>
                  <a:pt x="655" y="76"/>
                  <a:pt x="655" y="76"/>
                </a:cubicBezTo>
                <a:cubicBezTo>
                  <a:pt x="655" y="67"/>
                  <a:pt x="655" y="59"/>
                  <a:pt x="655" y="51"/>
                </a:cubicBezTo>
                <a:cubicBezTo>
                  <a:pt x="655" y="49"/>
                  <a:pt x="655" y="47"/>
                  <a:pt x="655" y="45"/>
                </a:cubicBezTo>
                <a:cubicBezTo>
                  <a:pt x="655" y="42"/>
                  <a:pt x="657" y="38"/>
                  <a:pt x="659" y="36"/>
                </a:cubicBezTo>
                <a:cubicBezTo>
                  <a:pt x="664" y="30"/>
                  <a:pt x="676" y="31"/>
                  <a:pt x="678" y="40"/>
                </a:cubicBezTo>
                <a:cubicBezTo>
                  <a:pt x="679" y="43"/>
                  <a:pt x="679" y="45"/>
                  <a:pt x="679" y="48"/>
                </a:cubicBezTo>
                <a:cubicBezTo>
                  <a:pt x="679" y="57"/>
                  <a:pt x="679" y="67"/>
                  <a:pt x="679" y="76"/>
                </a:cubicBezTo>
                <a:cubicBezTo>
                  <a:pt x="679" y="77"/>
                  <a:pt x="679" y="78"/>
                  <a:pt x="679" y="78"/>
                </a:cubicBezTo>
                <a:cubicBezTo>
                  <a:pt x="679" y="79"/>
                  <a:pt x="680" y="79"/>
                  <a:pt x="680" y="79"/>
                </a:cubicBezTo>
                <a:cubicBezTo>
                  <a:pt x="682" y="79"/>
                  <a:pt x="683" y="79"/>
                  <a:pt x="685" y="79"/>
                </a:cubicBezTo>
                <a:cubicBezTo>
                  <a:pt x="688" y="79"/>
                  <a:pt x="688" y="79"/>
                  <a:pt x="688" y="77"/>
                </a:cubicBezTo>
                <a:cubicBezTo>
                  <a:pt x="688" y="68"/>
                  <a:pt x="688" y="59"/>
                  <a:pt x="688" y="50"/>
                </a:cubicBezTo>
                <a:cubicBezTo>
                  <a:pt x="688" y="49"/>
                  <a:pt x="688" y="47"/>
                  <a:pt x="688" y="45"/>
                </a:cubicBezTo>
                <a:cubicBezTo>
                  <a:pt x="689" y="41"/>
                  <a:pt x="690" y="38"/>
                  <a:pt x="693" y="36"/>
                </a:cubicBezTo>
                <a:cubicBezTo>
                  <a:pt x="695" y="33"/>
                  <a:pt x="698" y="32"/>
                  <a:pt x="701" y="32"/>
                </a:cubicBezTo>
                <a:cubicBezTo>
                  <a:pt x="708" y="33"/>
                  <a:pt x="711" y="36"/>
                  <a:pt x="712" y="41"/>
                </a:cubicBezTo>
                <a:cubicBezTo>
                  <a:pt x="712" y="44"/>
                  <a:pt x="712" y="46"/>
                  <a:pt x="712" y="49"/>
                </a:cubicBezTo>
                <a:cubicBezTo>
                  <a:pt x="712" y="58"/>
                  <a:pt x="712" y="67"/>
                  <a:pt x="712" y="76"/>
                </a:cubicBezTo>
                <a:cubicBezTo>
                  <a:pt x="712" y="76"/>
                  <a:pt x="712" y="77"/>
                  <a:pt x="712" y="78"/>
                </a:cubicBezTo>
                <a:cubicBezTo>
                  <a:pt x="712" y="79"/>
                  <a:pt x="713" y="79"/>
                  <a:pt x="714" y="79"/>
                </a:cubicBezTo>
                <a:cubicBezTo>
                  <a:pt x="716" y="79"/>
                  <a:pt x="718" y="79"/>
                  <a:pt x="720" y="79"/>
                </a:cubicBezTo>
                <a:cubicBezTo>
                  <a:pt x="720" y="79"/>
                  <a:pt x="721" y="79"/>
                  <a:pt x="721" y="78"/>
                </a:cubicBezTo>
                <a:cubicBezTo>
                  <a:pt x="721" y="78"/>
                  <a:pt x="721" y="77"/>
                  <a:pt x="721" y="76"/>
                </a:cubicBezTo>
                <a:cubicBezTo>
                  <a:pt x="721" y="66"/>
                  <a:pt x="721" y="56"/>
                  <a:pt x="721" y="46"/>
                </a:cubicBezTo>
                <a:cubicBezTo>
                  <a:pt x="721" y="45"/>
                  <a:pt x="721" y="44"/>
                  <a:pt x="721" y="43"/>
                </a:cubicBezTo>
                <a:cubicBezTo>
                  <a:pt x="721" y="40"/>
                  <a:pt x="720" y="37"/>
                  <a:pt x="719" y="34"/>
                </a:cubicBezTo>
                <a:cubicBezTo>
                  <a:pt x="717" y="30"/>
                  <a:pt x="714" y="27"/>
                  <a:pt x="710" y="26"/>
                </a:cubicBezTo>
                <a:cubicBezTo>
                  <a:pt x="706" y="25"/>
                  <a:pt x="703" y="25"/>
                  <a:pt x="700" y="25"/>
                </a:cubicBezTo>
                <a:cubicBezTo>
                  <a:pt x="695" y="26"/>
                  <a:pt x="691" y="29"/>
                  <a:pt x="688" y="33"/>
                </a:cubicBezTo>
                <a:cubicBezTo>
                  <a:pt x="687" y="34"/>
                  <a:pt x="687" y="35"/>
                  <a:pt x="686" y="36"/>
                </a:cubicBezTo>
                <a:cubicBezTo>
                  <a:pt x="683" y="29"/>
                  <a:pt x="678" y="25"/>
                  <a:pt x="671" y="25"/>
                </a:cubicBezTo>
                <a:cubicBezTo>
                  <a:pt x="664" y="25"/>
                  <a:pt x="659" y="28"/>
                  <a:pt x="655" y="34"/>
                </a:cubicBezTo>
                <a:cubicBezTo>
                  <a:pt x="654" y="34"/>
                  <a:pt x="655" y="33"/>
                  <a:pt x="655" y="33"/>
                </a:cubicBezTo>
                <a:close/>
                <a:moveTo>
                  <a:pt x="1312" y="45"/>
                </a:moveTo>
                <a:cubicBezTo>
                  <a:pt x="1326" y="40"/>
                  <a:pt x="1328" y="27"/>
                  <a:pt x="1325" y="17"/>
                </a:cubicBezTo>
                <a:cubicBezTo>
                  <a:pt x="1323" y="12"/>
                  <a:pt x="1318" y="8"/>
                  <a:pt x="1313" y="7"/>
                </a:cubicBezTo>
                <a:cubicBezTo>
                  <a:pt x="1310" y="6"/>
                  <a:pt x="1306" y="5"/>
                  <a:pt x="1303" y="5"/>
                </a:cubicBezTo>
                <a:cubicBezTo>
                  <a:pt x="1296" y="5"/>
                  <a:pt x="1290" y="5"/>
                  <a:pt x="1284" y="5"/>
                </a:cubicBezTo>
                <a:cubicBezTo>
                  <a:pt x="1281" y="5"/>
                  <a:pt x="1282" y="5"/>
                  <a:pt x="1282" y="8"/>
                </a:cubicBezTo>
                <a:cubicBezTo>
                  <a:pt x="1282" y="29"/>
                  <a:pt x="1282" y="51"/>
                  <a:pt x="1282" y="72"/>
                </a:cubicBezTo>
                <a:cubicBezTo>
                  <a:pt x="1282" y="74"/>
                  <a:pt x="1281" y="77"/>
                  <a:pt x="1282" y="79"/>
                </a:cubicBezTo>
                <a:cubicBezTo>
                  <a:pt x="1284" y="79"/>
                  <a:pt x="1286" y="79"/>
                  <a:pt x="1289" y="79"/>
                </a:cubicBezTo>
                <a:cubicBezTo>
                  <a:pt x="1289" y="79"/>
                  <a:pt x="1289" y="79"/>
                  <a:pt x="1289" y="79"/>
                </a:cubicBezTo>
                <a:cubicBezTo>
                  <a:pt x="1290" y="79"/>
                  <a:pt x="1290" y="79"/>
                  <a:pt x="1290" y="78"/>
                </a:cubicBezTo>
                <a:cubicBezTo>
                  <a:pt x="1290" y="78"/>
                  <a:pt x="1290" y="77"/>
                  <a:pt x="1290" y="76"/>
                </a:cubicBezTo>
                <a:cubicBezTo>
                  <a:pt x="1290" y="68"/>
                  <a:pt x="1290" y="59"/>
                  <a:pt x="1290" y="51"/>
                </a:cubicBezTo>
                <a:cubicBezTo>
                  <a:pt x="1290" y="50"/>
                  <a:pt x="1290" y="49"/>
                  <a:pt x="1290" y="49"/>
                </a:cubicBezTo>
                <a:cubicBezTo>
                  <a:pt x="1290" y="48"/>
                  <a:pt x="1291" y="48"/>
                  <a:pt x="1291" y="48"/>
                </a:cubicBezTo>
                <a:cubicBezTo>
                  <a:pt x="1293" y="48"/>
                  <a:pt x="1295" y="48"/>
                  <a:pt x="1297" y="48"/>
                </a:cubicBezTo>
                <a:cubicBezTo>
                  <a:pt x="1301" y="48"/>
                  <a:pt x="1304" y="49"/>
                  <a:pt x="1306" y="52"/>
                </a:cubicBezTo>
                <a:cubicBezTo>
                  <a:pt x="1308" y="54"/>
                  <a:pt x="1309" y="56"/>
                  <a:pt x="1309" y="58"/>
                </a:cubicBezTo>
                <a:cubicBezTo>
                  <a:pt x="1312" y="64"/>
                  <a:pt x="1315" y="70"/>
                  <a:pt x="1318" y="77"/>
                </a:cubicBezTo>
                <a:cubicBezTo>
                  <a:pt x="1318" y="77"/>
                  <a:pt x="1318" y="78"/>
                  <a:pt x="1318" y="78"/>
                </a:cubicBezTo>
                <a:cubicBezTo>
                  <a:pt x="1319" y="79"/>
                  <a:pt x="1319" y="79"/>
                  <a:pt x="1319" y="79"/>
                </a:cubicBezTo>
                <a:cubicBezTo>
                  <a:pt x="1322" y="79"/>
                  <a:pt x="1325" y="79"/>
                  <a:pt x="1328" y="79"/>
                </a:cubicBezTo>
                <a:cubicBezTo>
                  <a:pt x="1329" y="79"/>
                  <a:pt x="1329" y="79"/>
                  <a:pt x="1329" y="78"/>
                </a:cubicBezTo>
                <a:cubicBezTo>
                  <a:pt x="1328" y="78"/>
                  <a:pt x="1328" y="77"/>
                  <a:pt x="1328" y="76"/>
                </a:cubicBezTo>
                <a:cubicBezTo>
                  <a:pt x="1324" y="69"/>
                  <a:pt x="1321" y="62"/>
                  <a:pt x="1318" y="55"/>
                </a:cubicBezTo>
                <a:cubicBezTo>
                  <a:pt x="1317" y="54"/>
                  <a:pt x="1317" y="53"/>
                  <a:pt x="1316" y="52"/>
                </a:cubicBezTo>
                <a:cubicBezTo>
                  <a:pt x="1315" y="50"/>
                  <a:pt x="1313" y="47"/>
                  <a:pt x="1310" y="46"/>
                </a:cubicBezTo>
                <a:cubicBezTo>
                  <a:pt x="1311" y="45"/>
                  <a:pt x="1311" y="45"/>
                  <a:pt x="1312" y="45"/>
                </a:cubicBezTo>
                <a:close/>
                <a:moveTo>
                  <a:pt x="1111" y="49"/>
                </a:moveTo>
                <a:cubicBezTo>
                  <a:pt x="1111" y="53"/>
                  <a:pt x="1112" y="58"/>
                  <a:pt x="1113" y="62"/>
                </a:cubicBezTo>
                <a:cubicBezTo>
                  <a:pt x="1114" y="66"/>
                  <a:pt x="1116" y="70"/>
                  <a:pt x="1119" y="74"/>
                </a:cubicBezTo>
                <a:cubicBezTo>
                  <a:pt x="1121" y="77"/>
                  <a:pt x="1124" y="79"/>
                  <a:pt x="1128" y="80"/>
                </a:cubicBezTo>
                <a:cubicBezTo>
                  <a:pt x="1132" y="81"/>
                  <a:pt x="1136" y="81"/>
                  <a:pt x="1141" y="79"/>
                </a:cubicBezTo>
                <a:cubicBezTo>
                  <a:pt x="1145" y="78"/>
                  <a:pt x="1149" y="75"/>
                  <a:pt x="1152" y="71"/>
                </a:cubicBezTo>
                <a:cubicBezTo>
                  <a:pt x="1154" y="67"/>
                  <a:pt x="1156" y="63"/>
                  <a:pt x="1157" y="58"/>
                </a:cubicBezTo>
                <a:cubicBezTo>
                  <a:pt x="1159" y="51"/>
                  <a:pt x="1159" y="43"/>
                  <a:pt x="1158" y="36"/>
                </a:cubicBezTo>
                <a:cubicBezTo>
                  <a:pt x="1158" y="31"/>
                  <a:pt x="1158" y="27"/>
                  <a:pt x="1157" y="22"/>
                </a:cubicBezTo>
                <a:cubicBezTo>
                  <a:pt x="1155" y="19"/>
                  <a:pt x="1154" y="15"/>
                  <a:pt x="1152" y="12"/>
                </a:cubicBezTo>
                <a:cubicBezTo>
                  <a:pt x="1149" y="8"/>
                  <a:pt x="1145" y="6"/>
                  <a:pt x="1141" y="5"/>
                </a:cubicBezTo>
                <a:cubicBezTo>
                  <a:pt x="1137" y="4"/>
                  <a:pt x="1133" y="4"/>
                  <a:pt x="1130" y="5"/>
                </a:cubicBezTo>
                <a:cubicBezTo>
                  <a:pt x="1124" y="6"/>
                  <a:pt x="1120" y="9"/>
                  <a:pt x="1117" y="14"/>
                </a:cubicBezTo>
                <a:cubicBezTo>
                  <a:pt x="1115" y="17"/>
                  <a:pt x="1114" y="20"/>
                  <a:pt x="1113" y="24"/>
                </a:cubicBezTo>
                <a:cubicBezTo>
                  <a:pt x="1111" y="30"/>
                  <a:pt x="1111" y="37"/>
                  <a:pt x="1111" y="43"/>
                </a:cubicBezTo>
                <a:cubicBezTo>
                  <a:pt x="1111" y="45"/>
                  <a:pt x="1111" y="47"/>
                  <a:pt x="1111" y="49"/>
                </a:cubicBezTo>
                <a:close/>
                <a:moveTo>
                  <a:pt x="55" y="174"/>
                </a:moveTo>
                <a:cubicBezTo>
                  <a:pt x="49" y="177"/>
                  <a:pt x="43" y="178"/>
                  <a:pt x="37" y="178"/>
                </a:cubicBezTo>
                <a:cubicBezTo>
                  <a:pt x="35" y="178"/>
                  <a:pt x="33" y="178"/>
                  <a:pt x="31" y="177"/>
                </a:cubicBezTo>
                <a:cubicBezTo>
                  <a:pt x="22" y="175"/>
                  <a:pt x="16" y="170"/>
                  <a:pt x="12" y="162"/>
                </a:cubicBezTo>
                <a:cubicBezTo>
                  <a:pt x="9" y="152"/>
                  <a:pt x="9" y="142"/>
                  <a:pt x="13" y="133"/>
                </a:cubicBezTo>
                <a:cubicBezTo>
                  <a:pt x="16" y="125"/>
                  <a:pt x="22" y="120"/>
                  <a:pt x="30" y="118"/>
                </a:cubicBezTo>
                <a:cubicBezTo>
                  <a:pt x="35" y="117"/>
                  <a:pt x="40" y="117"/>
                  <a:pt x="45" y="118"/>
                </a:cubicBezTo>
                <a:cubicBezTo>
                  <a:pt x="48" y="118"/>
                  <a:pt x="52" y="119"/>
                  <a:pt x="55" y="121"/>
                </a:cubicBezTo>
                <a:cubicBezTo>
                  <a:pt x="55" y="121"/>
                  <a:pt x="56" y="121"/>
                  <a:pt x="56" y="120"/>
                </a:cubicBezTo>
                <a:cubicBezTo>
                  <a:pt x="56" y="118"/>
                  <a:pt x="56" y="116"/>
                  <a:pt x="56" y="114"/>
                </a:cubicBezTo>
                <a:cubicBezTo>
                  <a:pt x="56" y="113"/>
                  <a:pt x="56" y="112"/>
                  <a:pt x="55" y="112"/>
                </a:cubicBezTo>
                <a:cubicBezTo>
                  <a:pt x="54" y="112"/>
                  <a:pt x="52" y="111"/>
                  <a:pt x="51" y="111"/>
                </a:cubicBezTo>
                <a:cubicBezTo>
                  <a:pt x="45" y="109"/>
                  <a:pt x="39" y="109"/>
                  <a:pt x="33" y="110"/>
                </a:cubicBezTo>
                <a:cubicBezTo>
                  <a:pt x="20" y="111"/>
                  <a:pt x="11" y="118"/>
                  <a:pt x="5" y="129"/>
                </a:cubicBezTo>
                <a:cubicBezTo>
                  <a:pt x="3" y="134"/>
                  <a:pt x="2" y="138"/>
                  <a:pt x="1" y="143"/>
                </a:cubicBezTo>
                <a:cubicBezTo>
                  <a:pt x="0" y="150"/>
                  <a:pt x="1" y="157"/>
                  <a:pt x="3" y="164"/>
                </a:cubicBezTo>
                <a:cubicBezTo>
                  <a:pt x="7" y="175"/>
                  <a:pt x="15" y="182"/>
                  <a:pt x="27" y="185"/>
                </a:cubicBezTo>
                <a:cubicBezTo>
                  <a:pt x="34" y="186"/>
                  <a:pt x="41" y="186"/>
                  <a:pt x="48" y="184"/>
                </a:cubicBezTo>
                <a:cubicBezTo>
                  <a:pt x="50" y="184"/>
                  <a:pt x="53" y="183"/>
                  <a:pt x="55" y="182"/>
                </a:cubicBezTo>
                <a:cubicBezTo>
                  <a:pt x="55" y="182"/>
                  <a:pt x="56" y="181"/>
                  <a:pt x="56" y="180"/>
                </a:cubicBezTo>
                <a:cubicBezTo>
                  <a:pt x="56" y="178"/>
                  <a:pt x="56" y="176"/>
                  <a:pt x="56" y="173"/>
                </a:cubicBezTo>
                <a:cubicBezTo>
                  <a:pt x="55" y="173"/>
                  <a:pt x="55" y="173"/>
                  <a:pt x="55" y="174"/>
                </a:cubicBezTo>
                <a:close/>
                <a:moveTo>
                  <a:pt x="806" y="68"/>
                </a:moveTo>
                <a:cubicBezTo>
                  <a:pt x="805" y="68"/>
                  <a:pt x="805" y="68"/>
                  <a:pt x="805" y="68"/>
                </a:cubicBezTo>
                <a:cubicBezTo>
                  <a:pt x="800" y="71"/>
                  <a:pt x="795" y="72"/>
                  <a:pt x="789" y="72"/>
                </a:cubicBezTo>
                <a:cubicBezTo>
                  <a:pt x="785" y="73"/>
                  <a:pt x="782" y="72"/>
                  <a:pt x="778" y="71"/>
                </a:cubicBezTo>
                <a:cubicBezTo>
                  <a:pt x="770" y="69"/>
                  <a:pt x="765" y="63"/>
                  <a:pt x="762" y="55"/>
                </a:cubicBezTo>
                <a:cubicBezTo>
                  <a:pt x="760" y="50"/>
                  <a:pt x="760" y="45"/>
                  <a:pt x="760" y="40"/>
                </a:cubicBezTo>
                <a:cubicBezTo>
                  <a:pt x="760" y="35"/>
                  <a:pt x="761" y="31"/>
                  <a:pt x="763" y="27"/>
                </a:cubicBezTo>
                <a:cubicBezTo>
                  <a:pt x="768" y="18"/>
                  <a:pt x="776" y="13"/>
                  <a:pt x="786" y="12"/>
                </a:cubicBezTo>
                <a:cubicBezTo>
                  <a:pt x="792" y="12"/>
                  <a:pt x="798" y="13"/>
                  <a:pt x="804" y="15"/>
                </a:cubicBezTo>
                <a:cubicBezTo>
                  <a:pt x="805" y="16"/>
                  <a:pt x="805" y="16"/>
                  <a:pt x="806" y="16"/>
                </a:cubicBezTo>
                <a:cubicBezTo>
                  <a:pt x="806" y="16"/>
                  <a:pt x="806" y="16"/>
                  <a:pt x="806" y="16"/>
                </a:cubicBezTo>
                <a:cubicBezTo>
                  <a:pt x="806" y="14"/>
                  <a:pt x="806" y="12"/>
                  <a:pt x="806" y="10"/>
                </a:cubicBezTo>
                <a:cubicBezTo>
                  <a:pt x="806" y="7"/>
                  <a:pt x="807" y="7"/>
                  <a:pt x="803" y="6"/>
                </a:cubicBezTo>
                <a:cubicBezTo>
                  <a:pt x="797" y="4"/>
                  <a:pt x="791" y="4"/>
                  <a:pt x="784" y="4"/>
                </a:cubicBezTo>
                <a:cubicBezTo>
                  <a:pt x="770" y="6"/>
                  <a:pt x="760" y="13"/>
                  <a:pt x="754" y="26"/>
                </a:cubicBezTo>
                <a:cubicBezTo>
                  <a:pt x="750" y="37"/>
                  <a:pt x="750" y="47"/>
                  <a:pt x="753" y="58"/>
                </a:cubicBezTo>
                <a:cubicBezTo>
                  <a:pt x="756" y="67"/>
                  <a:pt x="762" y="73"/>
                  <a:pt x="770" y="77"/>
                </a:cubicBezTo>
                <a:cubicBezTo>
                  <a:pt x="774" y="79"/>
                  <a:pt x="779" y="80"/>
                  <a:pt x="783" y="80"/>
                </a:cubicBezTo>
                <a:cubicBezTo>
                  <a:pt x="787" y="80"/>
                  <a:pt x="791" y="80"/>
                  <a:pt x="794" y="80"/>
                </a:cubicBezTo>
                <a:cubicBezTo>
                  <a:pt x="798" y="79"/>
                  <a:pt x="801" y="78"/>
                  <a:pt x="805" y="77"/>
                </a:cubicBezTo>
                <a:cubicBezTo>
                  <a:pt x="806" y="76"/>
                  <a:pt x="806" y="76"/>
                  <a:pt x="806" y="75"/>
                </a:cubicBezTo>
                <a:cubicBezTo>
                  <a:pt x="806" y="73"/>
                  <a:pt x="806" y="70"/>
                  <a:pt x="806" y="68"/>
                </a:cubicBezTo>
                <a:cubicBezTo>
                  <a:pt x="806" y="68"/>
                  <a:pt x="806" y="68"/>
                  <a:pt x="806" y="68"/>
                </a:cubicBezTo>
                <a:close/>
                <a:moveTo>
                  <a:pt x="631" y="69"/>
                </a:moveTo>
                <a:cubicBezTo>
                  <a:pt x="625" y="73"/>
                  <a:pt x="619" y="74"/>
                  <a:pt x="613" y="73"/>
                </a:cubicBezTo>
                <a:cubicBezTo>
                  <a:pt x="609" y="72"/>
                  <a:pt x="606" y="70"/>
                  <a:pt x="604" y="67"/>
                </a:cubicBezTo>
                <a:cubicBezTo>
                  <a:pt x="601" y="64"/>
                  <a:pt x="600" y="60"/>
                  <a:pt x="600" y="56"/>
                </a:cubicBezTo>
                <a:cubicBezTo>
                  <a:pt x="600" y="55"/>
                  <a:pt x="600" y="55"/>
                  <a:pt x="601" y="55"/>
                </a:cubicBezTo>
                <a:cubicBezTo>
                  <a:pt x="602" y="55"/>
                  <a:pt x="602" y="55"/>
                  <a:pt x="603" y="55"/>
                </a:cubicBezTo>
                <a:cubicBezTo>
                  <a:pt x="613" y="55"/>
                  <a:pt x="624" y="55"/>
                  <a:pt x="634" y="55"/>
                </a:cubicBezTo>
                <a:cubicBezTo>
                  <a:pt x="635" y="55"/>
                  <a:pt x="635" y="55"/>
                  <a:pt x="636" y="55"/>
                </a:cubicBezTo>
                <a:cubicBezTo>
                  <a:pt x="637" y="55"/>
                  <a:pt x="637" y="55"/>
                  <a:pt x="637" y="54"/>
                </a:cubicBezTo>
                <a:cubicBezTo>
                  <a:pt x="637" y="50"/>
                  <a:pt x="637" y="47"/>
                  <a:pt x="637" y="44"/>
                </a:cubicBezTo>
                <a:cubicBezTo>
                  <a:pt x="636" y="42"/>
                  <a:pt x="636" y="39"/>
                  <a:pt x="635" y="37"/>
                </a:cubicBezTo>
                <a:cubicBezTo>
                  <a:pt x="632" y="32"/>
                  <a:pt x="629" y="28"/>
                  <a:pt x="624" y="26"/>
                </a:cubicBezTo>
                <a:cubicBezTo>
                  <a:pt x="621" y="25"/>
                  <a:pt x="618" y="25"/>
                  <a:pt x="615" y="25"/>
                </a:cubicBezTo>
                <a:cubicBezTo>
                  <a:pt x="607" y="25"/>
                  <a:pt x="601" y="29"/>
                  <a:pt x="596" y="35"/>
                </a:cubicBezTo>
                <a:cubicBezTo>
                  <a:pt x="594" y="38"/>
                  <a:pt x="593" y="42"/>
                  <a:pt x="592" y="45"/>
                </a:cubicBezTo>
                <a:cubicBezTo>
                  <a:pt x="591" y="49"/>
                  <a:pt x="591" y="53"/>
                  <a:pt x="591" y="58"/>
                </a:cubicBezTo>
                <a:cubicBezTo>
                  <a:pt x="592" y="61"/>
                  <a:pt x="592" y="64"/>
                  <a:pt x="594" y="67"/>
                </a:cubicBezTo>
                <a:cubicBezTo>
                  <a:pt x="597" y="74"/>
                  <a:pt x="602" y="79"/>
                  <a:pt x="610" y="80"/>
                </a:cubicBezTo>
                <a:cubicBezTo>
                  <a:pt x="615" y="81"/>
                  <a:pt x="619" y="80"/>
                  <a:pt x="623" y="80"/>
                </a:cubicBezTo>
                <a:cubicBezTo>
                  <a:pt x="627" y="79"/>
                  <a:pt x="630" y="78"/>
                  <a:pt x="632" y="76"/>
                </a:cubicBezTo>
                <a:cubicBezTo>
                  <a:pt x="633" y="76"/>
                  <a:pt x="634" y="75"/>
                  <a:pt x="633" y="74"/>
                </a:cubicBezTo>
                <a:cubicBezTo>
                  <a:pt x="633" y="72"/>
                  <a:pt x="633" y="70"/>
                  <a:pt x="633" y="68"/>
                </a:cubicBezTo>
                <a:cubicBezTo>
                  <a:pt x="632" y="68"/>
                  <a:pt x="632" y="69"/>
                  <a:pt x="631" y="69"/>
                </a:cubicBezTo>
                <a:close/>
                <a:moveTo>
                  <a:pt x="426" y="75"/>
                </a:moveTo>
                <a:cubicBezTo>
                  <a:pt x="426" y="76"/>
                  <a:pt x="427" y="77"/>
                  <a:pt x="428" y="77"/>
                </a:cubicBezTo>
                <a:cubicBezTo>
                  <a:pt x="429" y="77"/>
                  <a:pt x="430" y="78"/>
                  <a:pt x="431" y="78"/>
                </a:cubicBezTo>
                <a:cubicBezTo>
                  <a:pt x="433" y="79"/>
                  <a:pt x="436" y="80"/>
                  <a:pt x="439" y="80"/>
                </a:cubicBezTo>
                <a:cubicBezTo>
                  <a:pt x="445" y="81"/>
                  <a:pt x="450" y="80"/>
                  <a:pt x="456" y="78"/>
                </a:cubicBezTo>
                <a:cubicBezTo>
                  <a:pt x="462" y="75"/>
                  <a:pt x="466" y="70"/>
                  <a:pt x="467" y="63"/>
                </a:cubicBezTo>
                <a:cubicBezTo>
                  <a:pt x="468" y="57"/>
                  <a:pt x="466" y="53"/>
                  <a:pt x="463" y="48"/>
                </a:cubicBezTo>
                <a:cubicBezTo>
                  <a:pt x="461" y="47"/>
                  <a:pt x="460" y="46"/>
                  <a:pt x="459" y="45"/>
                </a:cubicBezTo>
                <a:cubicBezTo>
                  <a:pt x="456" y="43"/>
                  <a:pt x="453" y="41"/>
                  <a:pt x="450" y="39"/>
                </a:cubicBezTo>
                <a:cubicBezTo>
                  <a:pt x="448" y="38"/>
                  <a:pt x="445" y="36"/>
                  <a:pt x="443" y="35"/>
                </a:cubicBezTo>
                <a:cubicBezTo>
                  <a:pt x="441" y="34"/>
                  <a:pt x="440" y="33"/>
                  <a:pt x="438" y="31"/>
                </a:cubicBezTo>
                <a:cubicBezTo>
                  <a:pt x="437" y="30"/>
                  <a:pt x="437" y="29"/>
                  <a:pt x="436" y="28"/>
                </a:cubicBezTo>
                <a:cubicBezTo>
                  <a:pt x="434" y="21"/>
                  <a:pt x="436" y="15"/>
                  <a:pt x="443" y="13"/>
                </a:cubicBezTo>
                <a:cubicBezTo>
                  <a:pt x="444" y="13"/>
                  <a:pt x="445" y="12"/>
                  <a:pt x="446" y="12"/>
                </a:cubicBezTo>
                <a:cubicBezTo>
                  <a:pt x="452" y="12"/>
                  <a:pt x="457" y="12"/>
                  <a:pt x="463" y="15"/>
                </a:cubicBezTo>
                <a:cubicBezTo>
                  <a:pt x="463" y="16"/>
                  <a:pt x="463" y="16"/>
                  <a:pt x="464" y="16"/>
                </a:cubicBezTo>
                <a:cubicBezTo>
                  <a:pt x="464" y="14"/>
                  <a:pt x="464" y="12"/>
                  <a:pt x="464" y="10"/>
                </a:cubicBezTo>
                <a:cubicBezTo>
                  <a:pt x="464" y="6"/>
                  <a:pt x="464" y="6"/>
                  <a:pt x="461" y="5"/>
                </a:cubicBezTo>
                <a:cubicBezTo>
                  <a:pt x="460" y="5"/>
                  <a:pt x="460" y="5"/>
                  <a:pt x="459" y="5"/>
                </a:cubicBezTo>
                <a:cubicBezTo>
                  <a:pt x="454" y="4"/>
                  <a:pt x="449" y="4"/>
                  <a:pt x="444" y="5"/>
                </a:cubicBezTo>
                <a:cubicBezTo>
                  <a:pt x="440" y="5"/>
                  <a:pt x="436" y="7"/>
                  <a:pt x="433" y="10"/>
                </a:cubicBezTo>
                <a:cubicBezTo>
                  <a:pt x="430" y="12"/>
                  <a:pt x="428" y="16"/>
                  <a:pt x="427" y="19"/>
                </a:cubicBezTo>
                <a:cubicBezTo>
                  <a:pt x="426" y="21"/>
                  <a:pt x="426" y="24"/>
                  <a:pt x="426" y="26"/>
                </a:cubicBezTo>
                <a:cubicBezTo>
                  <a:pt x="427" y="30"/>
                  <a:pt x="428" y="34"/>
                  <a:pt x="431" y="37"/>
                </a:cubicBezTo>
                <a:cubicBezTo>
                  <a:pt x="433" y="38"/>
                  <a:pt x="434" y="39"/>
                  <a:pt x="436" y="40"/>
                </a:cubicBezTo>
                <a:cubicBezTo>
                  <a:pt x="438" y="42"/>
                  <a:pt x="441" y="44"/>
                  <a:pt x="443" y="45"/>
                </a:cubicBezTo>
                <a:cubicBezTo>
                  <a:pt x="446" y="47"/>
                  <a:pt x="450" y="49"/>
                  <a:pt x="453" y="51"/>
                </a:cubicBezTo>
                <a:cubicBezTo>
                  <a:pt x="454" y="52"/>
                  <a:pt x="455" y="54"/>
                  <a:pt x="456" y="55"/>
                </a:cubicBezTo>
                <a:cubicBezTo>
                  <a:pt x="461" y="62"/>
                  <a:pt x="457" y="70"/>
                  <a:pt x="449" y="72"/>
                </a:cubicBezTo>
                <a:cubicBezTo>
                  <a:pt x="449" y="72"/>
                  <a:pt x="449" y="72"/>
                  <a:pt x="449" y="72"/>
                </a:cubicBezTo>
                <a:cubicBezTo>
                  <a:pt x="445" y="73"/>
                  <a:pt x="441" y="73"/>
                  <a:pt x="436" y="71"/>
                </a:cubicBezTo>
                <a:cubicBezTo>
                  <a:pt x="433" y="70"/>
                  <a:pt x="430" y="69"/>
                  <a:pt x="426" y="66"/>
                </a:cubicBezTo>
                <a:cubicBezTo>
                  <a:pt x="426" y="69"/>
                  <a:pt x="426" y="72"/>
                  <a:pt x="426" y="75"/>
                </a:cubicBezTo>
                <a:close/>
                <a:moveTo>
                  <a:pt x="854" y="68"/>
                </a:moveTo>
                <a:cubicBezTo>
                  <a:pt x="853" y="68"/>
                  <a:pt x="853" y="69"/>
                  <a:pt x="852" y="69"/>
                </a:cubicBezTo>
                <a:cubicBezTo>
                  <a:pt x="846" y="73"/>
                  <a:pt x="840" y="74"/>
                  <a:pt x="834" y="73"/>
                </a:cubicBezTo>
                <a:cubicBezTo>
                  <a:pt x="830" y="72"/>
                  <a:pt x="826" y="70"/>
                  <a:pt x="824" y="66"/>
                </a:cubicBezTo>
                <a:cubicBezTo>
                  <a:pt x="822" y="63"/>
                  <a:pt x="821" y="59"/>
                  <a:pt x="821" y="56"/>
                </a:cubicBezTo>
                <a:cubicBezTo>
                  <a:pt x="821" y="55"/>
                  <a:pt x="822" y="55"/>
                  <a:pt x="822" y="55"/>
                </a:cubicBezTo>
                <a:cubicBezTo>
                  <a:pt x="823" y="55"/>
                  <a:pt x="824" y="55"/>
                  <a:pt x="824" y="55"/>
                </a:cubicBezTo>
                <a:cubicBezTo>
                  <a:pt x="835" y="55"/>
                  <a:pt x="845" y="55"/>
                  <a:pt x="855" y="55"/>
                </a:cubicBezTo>
                <a:cubicBezTo>
                  <a:pt x="856" y="55"/>
                  <a:pt x="857" y="55"/>
                  <a:pt x="857" y="55"/>
                </a:cubicBezTo>
                <a:cubicBezTo>
                  <a:pt x="858" y="55"/>
                  <a:pt x="858" y="55"/>
                  <a:pt x="858" y="54"/>
                </a:cubicBezTo>
                <a:cubicBezTo>
                  <a:pt x="858" y="52"/>
                  <a:pt x="858" y="49"/>
                  <a:pt x="858" y="47"/>
                </a:cubicBezTo>
                <a:cubicBezTo>
                  <a:pt x="858" y="44"/>
                  <a:pt x="857" y="40"/>
                  <a:pt x="856" y="36"/>
                </a:cubicBezTo>
                <a:cubicBezTo>
                  <a:pt x="853" y="31"/>
                  <a:pt x="849" y="28"/>
                  <a:pt x="843" y="26"/>
                </a:cubicBezTo>
                <a:cubicBezTo>
                  <a:pt x="841" y="25"/>
                  <a:pt x="839" y="25"/>
                  <a:pt x="836" y="25"/>
                </a:cubicBezTo>
                <a:cubicBezTo>
                  <a:pt x="829" y="25"/>
                  <a:pt x="823" y="28"/>
                  <a:pt x="818" y="34"/>
                </a:cubicBezTo>
                <a:cubicBezTo>
                  <a:pt x="816" y="37"/>
                  <a:pt x="815" y="39"/>
                  <a:pt x="814" y="42"/>
                </a:cubicBezTo>
                <a:cubicBezTo>
                  <a:pt x="812" y="48"/>
                  <a:pt x="812" y="53"/>
                  <a:pt x="813" y="59"/>
                </a:cubicBezTo>
                <a:cubicBezTo>
                  <a:pt x="813" y="62"/>
                  <a:pt x="814" y="65"/>
                  <a:pt x="815" y="68"/>
                </a:cubicBezTo>
                <a:cubicBezTo>
                  <a:pt x="819" y="74"/>
                  <a:pt x="824" y="79"/>
                  <a:pt x="831" y="80"/>
                </a:cubicBezTo>
                <a:cubicBezTo>
                  <a:pt x="837" y="81"/>
                  <a:pt x="843" y="80"/>
                  <a:pt x="848" y="79"/>
                </a:cubicBezTo>
                <a:cubicBezTo>
                  <a:pt x="850" y="78"/>
                  <a:pt x="852" y="77"/>
                  <a:pt x="854" y="76"/>
                </a:cubicBezTo>
                <a:cubicBezTo>
                  <a:pt x="854" y="76"/>
                  <a:pt x="855" y="75"/>
                  <a:pt x="855" y="74"/>
                </a:cubicBezTo>
                <a:cubicBezTo>
                  <a:pt x="855" y="72"/>
                  <a:pt x="855" y="70"/>
                  <a:pt x="855" y="68"/>
                </a:cubicBezTo>
                <a:cubicBezTo>
                  <a:pt x="854" y="68"/>
                  <a:pt x="854" y="68"/>
                  <a:pt x="854" y="68"/>
                </a:cubicBezTo>
                <a:close/>
                <a:moveTo>
                  <a:pt x="960" y="175"/>
                </a:moveTo>
                <a:cubicBezTo>
                  <a:pt x="955" y="177"/>
                  <a:pt x="951" y="179"/>
                  <a:pt x="946" y="178"/>
                </a:cubicBezTo>
                <a:cubicBezTo>
                  <a:pt x="936" y="178"/>
                  <a:pt x="932" y="173"/>
                  <a:pt x="930" y="166"/>
                </a:cubicBezTo>
                <a:cubicBezTo>
                  <a:pt x="929" y="165"/>
                  <a:pt x="929" y="163"/>
                  <a:pt x="929" y="161"/>
                </a:cubicBezTo>
                <a:cubicBezTo>
                  <a:pt x="929" y="161"/>
                  <a:pt x="929" y="160"/>
                  <a:pt x="930" y="160"/>
                </a:cubicBezTo>
                <a:cubicBezTo>
                  <a:pt x="930" y="160"/>
                  <a:pt x="931" y="160"/>
                  <a:pt x="932" y="160"/>
                </a:cubicBezTo>
                <a:cubicBezTo>
                  <a:pt x="942" y="160"/>
                  <a:pt x="952" y="160"/>
                  <a:pt x="963" y="160"/>
                </a:cubicBezTo>
                <a:cubicBezTo>
                  <a:pt x="963" y="160"/>
                  <a:pt x="964" y="160"/>
                  <a:pt x="965" y="160"/>
                </a:cubicBezTo>
                <a:cubicBezTo>
                  <a:pt x="966" y="160"/>
                  <a:pt x="966" y="160"/>
                  <a:pt x="966" y="159"/>
                </a:cubicBezTo>
                <a:cubicBezTo>
                  <a:pt x="966" y="157"/>
                  <a:pt x="966" y="154"/>
                  <a:pt x="966" y="152"/>
                </a:cubicBezTo>
                <a:cubicBezTo>
                  <a:pt x="966" y="148"/>
                  <a:pt x="965" y="144"/>
                  <a:pt x="963" y="141"/>
                </a:cubicBezTo>
                <a:cubicBezTo>
                  <a:pt x="960" y="136"/>
                  <a:pt x="956" y="132"/>
                  <a:pt x="950" y="131"/>
                </a:cubicBezTo>
                <a:cubicBezTo>
                  <a:pt x="948" y="131"/>
                  <a:pt x="946" y="130"/>
                  <a:pt x="944" y="130"/>
                </a:cubicBezTo>
                <a:cubicBezTo>
                  <a:pt x="937" y="131"/>
                  <a:pt x="931" y="134"/>
                  <a:pt x="926" y="139"/>
                </a:cubicBezTo>
                <a:cubicBezTo>
                  <a:pt x="924" y="142"/>
                  <a:pt x="923" y="144"/>
                  <a:pt x="922" y="148"/>
                </a:cubicBezTo>
                <a:cubicBezTo>
                  <a:pt x="920" y="153"/>
                  <a:pt x="920" y="158"/>
                  <a:pt x="920" y="164"/>
                </a:cubicBezTo>
                <a:cubicBezTo>
                  <a:pt x="921" y="167"/>
                  <a:pt x="922" y="171"/>
                  <a:pt x="923" y="174"/>
                </a:cubicBezTo>
                <a:cubicBezTo>
                  <a:pt x="927" y="180"/>
                  <a:pt x="931" y="184"/>
                  <a:pt x="938" y="185"/>
                </a:cubicBezTo>
                <a:cubicBezTo>
                  <a:pt x="944" y="186"/>
                  <a:pt x="951" y="186"/>
                  <a:pt x="957" y="183"/>
                </a:cubicBezTo>
                <a:cubicBezTo>
                  <a:pt x="959" y="183"/>
                  <a:pt x="960" y="182"/>
                  <a:pt x="962" y="181"/>
                </a:cubicBezTo>
                <a:cubicBezTo>
                  <a:pt x="962" y="181"/>
                  <a:pt x="962" y="181"/>
                  <a:pt x="962" y="180"/>
                </a:cubicBezTo>
                <a:cubicBezTo>
                  <a:pt x="962" y="178"/>
                  <a:pt x="962" y="176"/>
                  <a:pt x="962" y="173"/>
                </a:cubicBezTo>
                <a:cubicBezTo>
                  <a:pt x="961" y="174"/>
                  <a:pt x="960" y="174"/>
                  <a:pt x="960" y="175"/>
                </a:cubicBezTo>
                <a:close/>
                <a:moveTo>
                  <a:pt x="992" y="69"/>
                </a:moveTo>
                <a:cubicBezTo>
                  <a:pt x="992" y="69"/>
                  <a:pt x="992" y="69"/>
                  <a:pt x="991" y="69"/>
                </a:cubicBezTo>
                <a:cubicBezTo>
                  <a:pt x="986" y="73"/>
                  <a:pt x="980" y="74"/>
                  <a:pt x="974" y="73"/>
                </a:cubicBezTo>
                <a:cubicBezTo>
                  <a:pt x="968" y="72"/>
                  <a:pt x="964" y="69"/>
                  <a:pt x="962" y="64"/>
                </a:cubicBezTo>
                <a:cubicBezTo>
                  <a:pt x="961" y="62"/>
                  <a:pt x="961" y="60"/>
                  <a:pt x="961" y="57"/>
                </a:cubicBezTo>
                <a:cubicBezTo>
                  <a:pt x="961" y="55"/>
                  <a:pt x="960" y="55"/>
                  <a:pt x="963" y="55"/>
                </a:cubicBezTo>
                <a:cubicBezTo>
                  <a:pt x="974" y="55"/>
                  <a:pt x="984" y="55"/>
                  <a:pt x="994" y="55"/>
                </a:cubicBezTo>
                <a:cubicBezTo>
                  <a:pt x="995" y="55"/>
                  <a:pt x="996" y="55"/>
                  <a:pt x="997" y="55"/>
                </a:cubicBezTo>
                <a:cubicBezTo>
                  <a:pt x="998" y="55"/>
                  <a:pt x="998" y="55"/>
                  <a:pt x="998" y="54"/>
                </a:cubicBezTo>
                <a:cubicBezTo>
                  <a:pt x="998" y="51"/>
                  <a:pt x="998" y="48"/>
                  <a:pt x="998" y="46"/>
                </a:cubicBezTo>
                <a:cubicBezTo>
                  <a:pt x="997" y="42"/>
                  <a:pt x="996" y="38"/>
                  <a:pt x="994" y="35"/>
                </a:cubicBezTo>
                <a:cubicBezTo>
                  <a:pt x="992" y="31"/>
                  <a:pt x="989" y="28"/>
                  <a:pt x="985" y="27"/>
                </a:cubicBezTo>
                <a:cubicBezTo>
                  <a:pt x="981" y="25"/>
                  <a:pt x="976" y="25"/>
                  <a:pt x="972" y="25"/>
                </a:cubicBezTo>
                <a:cubicBezTo>
                  <a:pt x="965" y="27"/>
                  <a:pt x="959" y="31"/>
                  <a:pt x="956" y="37"/>
                </a:cubicBezTo>
                <a:cubicBezTo>
                  <a:pt x="954" y="41"/>
                  <a:pt x="952" y="45"/>
                  <a:pt x="952" y="49"/>
                </a:cubicBezTo>
                <a:cubicBezTo>
                  <a:pt x="951" y="55"/>
                  <a:pt x="952" y="62"/>
                  <a:pt x="955" y="67"/>
                </a:cubicBezTo>
                <a:cubicBezTo>
                  <a:pt x="957" y="74"/>
                  <a:pt x="962" y="78"/>
                  <a:pt x="969" y="80"/>
                </a:cubicBezTo>
                <a:cubicBezTo>
                  <a:pt x="976" y="81"/>
                  <a:pt x="983" y="81"/>
                  <a:pt x="989" y="78"/>
                </a:cubicBezTo>
                <a:cubicBezTo>
                  <a:pt x="991" y="77"/>
                  <a:pt x="992" y="77"/>
                  <a:pt x="993" y="76"/>
                </a:cubicBezTo>
                <a:cubicBezTo>
                  <a:pt x="994" y="76"/>
                  <a:pt x="994" y="75"/>
                  <a:pt x="994" y="74"/>
                </a:cubicBezTo>
                <a:cubicBezTo>
                  <a:pt x="994" y="72"/>
                  <a:pt x="994" y="70"/>
                  <a:pt x="994" y="67"/>
                </a:cubicBezTo>
                <a:cubicBezTo>
                  <a:pt x="993" y="68"/>
                  <a:pt x="993" y="68"/>
                  <a:pt x="992" y="69"/>
                </a:cubicBezTo>
                <a:close/>
                <a:moveTo>
                  <a:pt x="845" y="177"/>
                </a:moveTo>
                <a:cubicBezTo>
                  <a:pt x="845" y="177"/>
                  <a:pt x="845" y="178"/>
                  <a:pt x="845" y="178"/>
                </a:cubicBezTo>
                <a:cubicBezTo>
                  <a:pt x="845" y="180"/>
                  <a:pt x="844" y="182"/>
                  <a:pt x="845" y="184"/>
                </a:cubicBezTo>
                <a:cubicBezTo>
                  <a:pt x="847" y="185"/>
                  <a:pt x="849" y="184"/>
                  <a:pt x="851" y="184"/>
                </a:cubicBezTo>
                <a:cubicBezTo>
                  <a:pt x="852" y="184"/>
                  <a:pt x="852" y="184"/>
                  <a:pt x="853" y="184"/>
                </a:cubicBezTo>
                <a:cubicBezTo>
                  <a:pt x="853" y="184"/>
                  <a:pt x="853" y="184"/>
                  <a:pt x="853" y="183"/>
                </a:cubicBezTo>
                <a:cubicBezTo>
                  <a:pt x="853" y="183"/>
                  <a:pt x="853" y="183"/>
                  <a:pt x="853" y="183"/>
                </a:cubicBezTo>
                <a:cubicBezTo>
                  <a:pt x="853" y="172"/>
                  <a:pt x="853" y="161"/>
                  <a:pt x="853" y="150"/>
                </a:cubicBezTo>
                <a:cubicBezTo>
                  <a:pt x="853" y="147"/>
                  <a:pt x="853" y="144"/>
                  <a:pt x="852" y="141"/>
                </a:cubicBezTo>
                <a:cubicBezTo>
                  <a:pt x="850" y="136"/>
                  <a:pt x="847" y="133"/>
                  <a:pt x="842" y="131"/>
                </a:cubicBezTo>
                <a:cubicBezTo>
                  <a:pt x="841" y="131"/>
                  <a:pt x="839" y="131"/>
                  <a:pt x="838" y="131"/>
                </a:cubicBezTo>
                <a:cubicBezTo>
                  <a:pt x="831" y="130"/>
                  <a:pt x="825" y="132"/>
                  <a:pt x="819" y="134"/>
                </a:cubicBezTo>
                <a:cubicBezTo>
                  <a:pt x="818" y="135"/>
                  <a:pt x="817" y="136"/>
                  <a:pt x="817" y="138"/>
                </a:cubicBezTo>
                <a:cubicBezTo>
                  <a:pt x="817" y="139"/>
                  <a:pt x="817" y="141"/>
                  <a:pt x="817" y="142"/>
                </a:cubicBezTo>
                <a:cubicBezTo>
                  <a:pt x="817" y="143"/>
                  <a:pt x="817" y="143"/>
                  <a:pt x="817" y="143"/>
                </a:cubicBezTo>
                <a:cubicBezTo>
                  <a:pt x="817" y="144"/>
                  <a:pt x="817" y="144"/>
                  <a:pt x="817" y="144"/>
                </a:cubicBezTo>
                <a:cubicBezTo>
                  <a:pt x="818" y="143"/>
                  <a:pt x="819" y="143"/>
                  <a:pt x="819" y="142"/>
                </a:cubicBezTo>
                <a:cubicBezTo>
                  <a:pt x="824" y="139"/>
                  <a:pt x="829" y="137"/>
                  <a:pt x="835" y="138"/>
                </a:cubicBezTo>
                <a:cubicBezTo>
                  <a:pt x="838" y="138"/>
                  <a:pt x="841" y="139"/>
                  <a:pt x="843" y="142"/>
                </a:cubicBezTo>
                <a:cubicBezTo>
                  <a:pt x="844" y="144"/>
                  <a:pt x="845" y="147"/>
                  <a:pt x="845" y="150"/>
                </a:cubicBezTo>
                <a:cubicBezTo>
                  <a:pt x="845" y="151"/>
                  <a:pt x="844" y="151"/>
                  <a:pt x="844" y="151"/>
                </a:cubicBezTo>
                <a:cubicBezTo>
                  <a:pt x="844" y="151"/>
                  <a:pt x="843" y="151"/>
                  <a:pt x="843" y="151"/>
                </a:cubicBezTo>
                <a:cubicBezTo>
                  <a:pt x="838" y="152"/>
                  <a:pt x="833" y="153"/>
                  <a:pt x="828" y="153"/>
                </a:cubicBezTo>
                <a:cubicBezTo>
                  <a:pt x="825" y="154"/>
                  <a:pt x="822" y="155"/>
                  <a:pt x="819" y="156"/>
                </a:cubicBezTo>
                <a:cubicBezTo>
                  <a:pt x="816" y="158"/>
                  <a:pt x="813" y="161"/>
                  <a:pt x="812" y="166"/>
                </a:cubicBezTo>
                <a:cubicBezTo>
                  <a:pt x="812" y="167"/>
                  <a:pt x="812" y="169"/>
                  <a:pt x="812" y="171"/>
                </a:cubicBezTo>
                <a:cubicBezTo>
                  <a:pt x="812" y="179"/>
                  <a:pt x="817" y="184"/>
                  <a:pt x="824" y="185"/>
                </a:cubicBezTo>
                <a:cubicBezTo>
                  <a:pt x="826" y="186"/>
                  <a:pt x="828" y="186"/>
                  <a:pt x="830" y="186"/>
                </a:cubicBezTo>
                <a:cubicBezTo>
                  <a:pt x="835" y="185"/>
                  <a:pt x="839" y="183"/>
                  <a:pt x="843" y="179"/>
                </a:cubicBezTo>
                <a:cubicBezTo>
                  <a:pt x="843" y="178"/>
                  <a:pt x="844" y="178"/>
                  <a:pt x="844" y="177"/>
                </a:cubicBezTo>
                <a:cubicBezTo>
                  <a:pt x="845" y="177"/>
                  <a:pt x="845" y="177"/>
                  <a:pt x="845" y="177"/>
                </a:cubicBezTo>
                <a:close/>
                <a:moveTo>
                  <a:pt x="241" y="42"/>
                </a:moveTo>
                <a:cubicBezTo>
                  <a:pt x="238" y="33"/>
                  <a:pt x="232" y="27"/>
                  <a:pt x="223" y="26"/>
                </a:cubicBezTo>
                <a:cubicBezTo>
                  <a:pt x="219" y="25"/>
                  <a:pt x="215" y="25"/>
                  <a:pt x="211" y="26"/>
                </a:cubicBezTo>
                <a:cubicBezTo>
                  <a:pt x="202" y="27"/>
                  <a:pt x="195" y="33"/>
                  <a:pt x="192" y="42"/>
                </a:cubicBezTo>
                <a:cubicBezTo>
                  <a:pt x="190" y="49"/>
                  <a:pt x="190" y="56"/>
                  <a:pt x="192" y="63"/>
                </a:cubicBezTo>
                <a:cubicBezTo>
                  <a:pt x="195" y="72"/>
                  <a:pt x="200" y="77"/>
                  <a:pt x="209" y="80"/>
                </a:cubicBezTo>
                <a:cubicBezTo>
                  <a:pt x="212" y="80"/>
                  <a:pt x="216" y="81"/>
                  <a:pt x="219" y="80"/>
                </a:cubicBezTo>
                <a:cubicBezTo>
                  <a:pt x="230" y="80"/>
                  <a:pt x="238" y="73"/>
                  <a:pt x="241" y="63"/>
                </a:cubicBezTo>
                <a:cubicBezTo>
                  <a:pt x="242" y="59"/>
                  <a:pt x="242" y="56"/>
                  <a:pt x="242" y="52"/>
                </a:cubicBezTo>
                <a:cubicBezTo>
                  <a:pt x="242" y="49"/>
                  <a:pt x="242" y="45"/>
                  <a:pt x="241" y="42"/>
                </a:cubicBezTo>
                <a:close/>
                <a:moveTo>
                  <a:pt x="408" y="183"/>
                </a:moveTo>
                <a:cubicBezTo>
                  <a:pt x="408" y="184"/>
                  <a:pt x="409" y="184"/>
                  <a:pt x="410" y="184"/>
                </a:cubicBezTo>
                <a:cubicBezTo>
                  <a:pt x="411" y="184"/>
                  <a:pt x="413" y="184"/>
                  <a:pt x="415" y="184"/>
                </a:cubicBezTo>
                <a:cubicBezTo>
                  <a:pt x="417" y="184"/>
                  <a:pt x="417" y="184"/>
                  <a:pt x="417" y="182"/>
                </a:cubicBezTo>
                <a:cubicBezTo>
                  <a:pt x="417" y="182"/>
                  <a:pt x="417" y="182"/>
                  <a:pt x="417" y="181"/>
                </a:cubicBezTo>
                <a:cubicBezTo>
                  <a:pt x="417" y="171"/>
                  <a:pt x="417" y="161"/>
                  <a:pt x="417" y="151"/>
                </a:cubicBezTo>
                <a:cubicBezTo>
                  <a:pt x="417" y="150"/>
                  <a:pt x="417" y="149"/>
                  <a:pt x="417" y="147"/>
                </a:cubicBezTo>
                <a:cubicBezTo>
                  <a:pt x="417" y="145"/>
                  <a:pt x="416" y="142"/>
                  <a:pt x="415" y="140"/>
                </a:cubicBezTo>
                <a:cubicBezTo>
                  <a:pt x="413" y="136"/>
                  <a:pt x="411" y="133"/>
                  <a:pt x="406" y="132"/>
                </a:cubicBezTo>
                <a:cubicBezTo>
                  <a:pt x="405" y="131"/>
                  <a:pt x="403" y="131"/>
                  <a:pt x="401" y="131"/>
                </a:cubicBezTo>
                <a:cubicBezTo>
                  <a:pt x="395" y="130"/>
                  <a:pt x="389" y="132"/>
                  <a:pt x="383" y="134"/>
                </a:cubicBezTo>
                <a:cubicBezTo>
                  <a:pt x="382" y="134"/>
                  <a:pt x="382" y="135"/>
                  <a:pt x="381" y="135"/>
                </a:cubicBezTo>
                <a:cubicBezTo>
                  <a:pt x="381" y="135"/>
                  <a:pt x="380" y="136"/>
                  <a:pt x="380" y="136"/>
                </a:cubicBezTo>
                <a:cubicBezTo>
                  <a:pt x="380" y="138"/>
                  <a:pt x="380" y="139"/>
                  <a:pt x="380" y="140"/>
                </a:cubicBezTo>
                <a:cubicBezTo>
                  <a:pt x="380" y="141"/>
                  <a:pt x="380" y="142"/>
                  <a:pt x="381" y="143"/>
                </a:cubicBezTo>
                <a:cubicBezTo>
                  <a:pt x="382" y="144"/>
                  <a:pt x="382" y="142"/>
                  <a:pt x="383" y="142"/>
                </a:cubicBezTo>
                <a:cubicBezTo>
                  <a:pt x="388" y="139"/>
                  <a:pt x="393" y="138"/>
                  <a:pt x="398" y="138"/>
                </a:cubicBezTo>
                <a:cubicBezTo>
                  <a:pt x="403" y="138"/>
                  <a:pt x="406" y="140"/>
                  <a:pt x="408" y="145"/>
                </a:cubicBezTo>
                <a:cubicBezTo>
                  <a:pt x="408" y="147"/>
                  <a:pt x="408" y="148"/>
                  <a:pt x="408" y="150"/>
                </a:cubicBezTo>
                <a:cubicBezTo>
                  <a:pt x="408" y="151"/>
                  <a:pt x="408" y="151"/>
                  <a:pt x="407" y="151"/>
                </a:cubicBezTo>
                <a:cubicBezTo>
                  <a:pt x="407" y="151"/>
                  <a:pt x="407" y="151"/>
                  <a:pt x="406" y="151"/>
                </a:cubicBezTo>
                <a:cubicBezTo>
                  <a:pt x="401" y="152"/>
                  <a:pt x="396" y="153"/>
                  <a:pt x="391" y="153"/>
                </a:cubicBezTo>
                <a:cubicBezTo>
                  <a:pt x="388" y="154"/>
                  <a:pt x="385" y="155"/>
                  <a:pt x="383" y="156"/>
                </a:cubicBezTo>
                <a:cubicBezTo>
                  <a:pt x="379" y="158"/>
                  <a:pt x="377" y="162"/>
                  <a:pt x="376" y="166"/>
                </a:cubicBezTo>
                <a:cubicBezTo>
                  <a:pt x="375" y="168"/>
                  <a:pt x="375" y="170"/>
                  <a:pt x="375" y="172"/>
                </a:cubicBezTo>
                <a:cubicBezTo>
                  <a:pt x="376" y="177"/>
                  <a:pt x="378" y="181"/>
                  <a:pt x="383" y="184"/>
                </a:cubicBezTo>
                <a:cubicBezTo>
                  <a:pt x="385" y="185"/>
                  <a:pt x="387" y="185"/>
                  <a:pt x="389" y="185"/>
                </a:cubicBezTo>
                <a:cubicBezTo>
                  <a:pt x="396" y="186"/>
                  <a:pt x="402" y="184"/>
                  <a:pt x="407" y="178"/>
                </a:cubicBezTo>
                <a:cubicBezTo>
                  <a:pt x="407" y="178"/>
                  <a:pt x="407" y="177"/>
                  <a:pt x="408" y="177"/>
                </a:cubicBezTo>
                <a:cubicBezTo>
                  <a:pt x="408" y="179"/>
                  <a:pt x="408" y="181"/>
                  <a:pt x="408" y="183"/>
                </a:cubicBezTo>
                <a:close/>
                <a:moveTo>
                  <a:pt x="64" y="168"/>
                </a:moveTo>
                <a:cubicBezTo>
                  <a:pt x="66" y="177"/>
                  <a:pt x="72" y="183"/>
                  <a:pt x="81" y="185"/>
                </a:cubicBezTo>
                <a:cubicBezTo>
                  <a:pt x="85" y="186"/>
                  <a:pt x="89" y="186"/>
                  <a:pt x="93" y="185"/>
                </a:cubicBezTo>
                <a:cubicBezTo>
                  <a:pt x="102" y="184"/>
                  <a:pt x="109" y="179"/>
                  <a:pt x="112" y="170"/>
                </a:cubicBezTo>
                <a:cubicBezTo>
                  <a:pt x="115" y="162"/>
                  <a:pt x="115" y="153"/>
                  <a:pt x="112" y="144"/>
                </a:cubicBezTo>
                <a:cubicBezTo>
                  <a:pt x="109" y="137"/>
                  <a:pt x="103" y="133"/>
                  <a:pt x="95" y="131"/>
                </a:cubicBezTo>
                <a:cubicBezTo>
                  <a:pt x="91" y="130"/>
                  <a:pt x="87" y="130"/>
                  <a:pt x="82" y="131"/>
                </a:cubicBezTo>
                <a:cubicBezTo>
                  <a:pt x="74" y="133"/>
                  <a:pt x="68" y="138"/>
                  <a:pt x="65" y="146"/>
                </a:cubicBezTo>
                <a:cubicBezTo>
                  <a:pt x="63" y="150"/>
                  <a:pt x="62" y="154"/>
                  <a:pt x="62" y="158"/>
                </a:cubicBezTo>
                <a:cubicBezTo>
                  <a:pt x="62" y="162"/>
                  <a:pt x="63" y="165"/>
                  <a:pt x="64" y="168"/>
                </a:cubicBezTo>
                <a:close/>
                <a:moveTo>
                  <a:pt x="335" y="40"/>
                </a:moveTo>
                <a:cubicBezTo>
                  <a:pt x="332" y="32"/>
                  <a:pt x="327" y="27"/>
                  <a:pt x="318" y="26"/>
                </a:cubicBezTo>
                <a:cubicBezTo>
                  <a:pt x="314" y="25"/>
                  <a:pt x="310" y="25"/>
                  <a:pt x="306" y="26"/>
                </a:cubicBezTo>
                <a:cubicBezTo>
                  <a:pt x="297" y="27"/>
                  <a:pt x="290" y="33"/>
                  <a:pt x="287" y="42"/>
                </a:cubicBezTo>
                <a:cubicBezTo>
                  <a:pt x="285" y="49"/>
                  <a:pt x="285" y="56"/>
                  <a:pt x="287" y="62"/>
                </a:cubicBezTo>
                <a:cubicBezTo>
                  <a:pt x="289" y="71"/>
                  <a:pt x="295" y="77"/>
                  <a:pt x="304" y="80"/>
                </a:cubicBezTo>
                <a:cubicBezTo>
                  <a:pt x="307" y="80"/>
                  <a:pt x="311" y="81"/>
                  <a:pt x="314" y="80"/>
                </a:cubicBezTo>
                <a:cubicBezTo>
                  <a:pt x="325" y="80"/>
                  <a:pt x="333" y="73"/>
                  <a:pt x="336" y="63"/>
                </a:cubicBezTo>
                <a:cubicBezTo>
                  <a:pt x="337" y="60"/>
                  <a:pt x="338" y="56"/>
                  <a:pt x="338" y="52"/>
                </a:cubicBezTo>
                <a:cubicBezTo>
                  <a:pt x="338" y="48"/>
                  <a:pt x="337" y="44"/>
                  <a:pt x="335" y="40"/>
                </a:cubicBezTo>
                <a:close/>
                <a:moveTo>
                  <a:pt x="1208" y="18"/>
                </a:moveTo>
                <a:cubicBezTo>
                  <a:pt x="1210" y="16"/>
                  <a:pt x="1213" y="14"/>
                  <a:pt x="1216" y="13"/>
                </a:cubicBezTo>
                <a:cubicBezTo>
                  <a:pt x="1219" y="11"/>
                  <a:pt x="1223" y="11"/>
                  <a:pt x="1227" y="12"/>
                </a:cubicBezTo>
                <a:cubicBezTo>
                  <a:pt x="1232" y="12"/>
                  <a:pt x="1235" y="15"/>
                  <a:pt x="1236" y="20"/>
                </a:cubicBezTo>
                <a:cubicBezTo>
                  <a:pt x="1237" y="23"/>
                  <a:pt x="1237" y="26"/>
                  <a:pt x="1237" y="29"/>
                </a:cubicBezTo>
                <a:cubicBezTo>
                  <a:pt x="1236" y="33"/>
                  <a:pt x="1234" y="36"/>
                  <a:pt x="1231" y="39"/>
                </a:cubicBezTo>
                <a:cubicBezTo>
                  <a:pt x="1229" y="42"/>
                  <a:pt x="1226" y="44"/>
                  <a:pt x="1224" y="46"/>
                </a:cubicBezTo>
                <a:cubicBezTo>
                  <a:pt x="1220" y="48"/>
                  <a:pt x="1217" y="51"/>
                  <a:pt x="1214" y="53"/>
                </a:cubicBezTo>
                <a:cubicBezTo>
                  <a:pt x="1212" y="55"/>
                  <a:pt x="1210" y="56"/>
                  <a:pt x="1209" y="58"/>
                </a:cubicBezTo>
                <a:cubicBezTo>
                  <a:pt x="1206" y="61"/>
                  <a:pt x="1205" y="64"/>
                  <a:pt x="1204" y="67"/>
                </a:cubicBezTo>
                <a:cubicBezTo>
                  <a:pt x="1203" y="71"/>
                  <a:pt x="1203" y="75"/>
                  <a:pt x="1203" y="78"/>
                </a:cubicBezTo>
                <a:cubicBezTo>
                  <a:pt x="1203" y="79"/>
                  <a:pt x="1203" y="79"/>
                  <a:pt x="1204" y="79"/>
                </a:cubicBezTo>
                <a:cubicBezTo>
                  <a:pt x="1204" y="79"/>
                  <a:pt x="1205" y="79"/>
                  <a:pt x="1205" y="79"/>
                </a:cubicBezTo>
                <a:cubicBezTo>
                  <a:pt x="1219" y="79"/>
                  <a:pt x="1232" y="79"/>
                  <a:pt x="1246" y="79"/>
                </a:cubicBezTo>
                <a:cubicBezTo>
                  <a:pt x="1246" y="79"/>
                  <a:pt x="1247" y="79"/>
                  <a:pt x="1247" y="79"/>
                </a:cubicBezTo>
                <a:cubicBezTo>
                  <a:pt x="1248" y="79"/>
                  <a:pt x="1248" y="79"/>
                  <a:pt x="1248" y="78"/>
                </a:cubicBezTo>
                <a:cubicBezTo>
                  <a:pt x="1248" y="76"/>
                  <a:pt x="1248" y="74"/>
                  <a:pt x="1248" y="72"/>
                </a:cubicBezTo>
                <a:cubicBezTo>
                  <a:pt x="1248" y="72"/>
                  <a:pt x="1248" y="72"/>
                  <a:pt x="1248" y="72"/>
                </a:cubicBezTo>
                <a:cubicBezTo>
                  <a:pt x="1247" y="72"/>
                  <a:pt x="1246" y="72"/>
                  <a:pt x="1245" y="72"/>
                </a:cubicBezTo>
                <a:cubicBezTo>
                  <a:pt x="1235" y="72"/>
                  <a:pt x="1225" y="72"/>
                  <a:pt x="1215" y="72"/>
                </a:cubicBezTo>
                <a:cubicBezTo>
                  <a:pt x="1214" y="72"/>
                  <a:pt x="1213" y="72"/>
                  <a:pt x="1213" y="72"/>
                </a:cubicBezTo>
                <a:cubicBezTo>
                  <a:pt x="1212" y="71"/>
                  <a:pt x="1212" y="71"/>
                  <a:pt x="1212" y="70"/>
                </a:cubicBezTo>
                <a:cubicBezTo>
                  <a:pt x="1212" y="67"/>
                  <a:pt x="1213" y="65"/>
                  <a:pt x="1215" y="63"/>
                </a:cubicBezTo>
                <a:cubicBezTo>
                  <a:pt x="1216" y="61"/>
                  <a:pt x="1218" y="59"/>
                  <a:pt x="1219" y="58"/>
                </a:cubicBezTo>
                <a:cubicBezTo>
                  <a:pt x="1223" y="55"/>
                  <a:pt x="1226" y="53"/>
                  <a:pt x="1229" y="51"/>
                </a:cubicBezTo>
                <a:cubicBezTo>
                  <a:pt x="1232" y="48"/>
                  <a:pt x="1236" y="45"/>
                  <a:pt x="1239" y="42"/>
                </a:cubicBezTo>
                <a:cubicBezTo>
                  <a:pt x="1242" y="39"/>
                  <a:pt x="1244" y="35"/>
                  <a:pt x="1245" y="31"/>
                </a:cubicBezTo>
                <a:cubicBezTo>
                  <a:pt x="1245" y="28"/>
                  <a:pt x="1246" y="25"/>
                  <a:pt x="1246" y="22"/>
                </a:cubicBezTo>
                <a:cubicBezTo>
                  <a:pt x="1245" y="14"/>
                  <a:pt x="1240" y="7"/>
                  <a:pt x="1232" y="5"/>
                </a:cubicBezTo>
                <a:cubicBezTo>
                  <a:pt x="1227" y="4"/>
                  <a:pt x="1222" y="4"/>
                  <a:pt x="1217" y="5"/>
                </a:cubicBezTo>
                <a:cubicBezTo>
                  <a:pt x="1213" y="6"/>
                  <a:pt x="1210" y="8"/>
                  <a:pt x="1207" y="10"/>
                </a:cubicBezTo>
                <a:cubicBezTo>
                  <a:pt x="1206" y="11"/>
                  <a:pt x="1206" y="11"/>
                  <a:pt x="1206" y="12"/>
                </a:cubicBezTo>
                <a:cubicBezTo>
                  <a:pt x="1206" y="15"/>
                  <a:pt x="1206" y="17"/>
                  <a:pt x="1206" y="20"/>
                </a:cubicBezTo>
                <a:cubicBezTo>
                  <a:pt x="1207" y="19"/>
                  <a:pt x="1207" y="19"/>
                  <a:pt x="1208" y="18"/>
                </a:cubicBezTo>
                <a:close/>
                <a:moveTo>
                  <a:pt x="529" y="145"/>
                </a:moveTo>
                <a:cubicBezTo>
                  <a:pt x="526" y="137"/>
                  <a:pt x="521" y="133"/>
                  <a:pt x="513" y="131"/>
                </a:cubicBezTo>
                <a:cubicBezTo>
                  <a:pt x="508" y="130"/>
                  <a:pt x="504" y="130"/>
                  <a:pt x="500" y="131"/>
                </a:cubicBezTo>
                <a:cubicBezTo>
                  <a:pt x="491" y="133"/>
                  <a:pt x="486" y="138"/>
                  <a:pt x="482" y="146"/>
                </a:cubicBezTo>
                <a:cubicBezTo>
                  <a:pt x="480" y="150"/>
                  <a:pt x="480" y="155"/>
                  <a:pt x="480" y="160"/>
                </a:cubicBezTo>
                <a:cubicBezTo>
                  <a:pt x="480" y="163"/>
                  <a:pt x="480" y="166"/>
                  <a:pt x="481" y="169"/>
                </a:cubicBezTo>
                <a:cubicBezTo>
                  <a:pt x="484" y="177"/>
                  <a:pt x="490" y="183"/>
                  <a:pt x="499" y="185"/>
                </a:cubicBezTo>
                <a:cubicBezTo>
                  <a:pt x="502" y="186"/>
                  <a:pt x="506" y="186"/>
                  <a:pt x="510" y="185"/>
                </a:cubicBezTo>
                <a:cubicBezTo>
                  <a:pt x="520" y="184"/>
                  <a:pt x="526" y="178"/>
                  <a:pt x="530" y="169"/>
                </a:cubicBezTo>
                <a:cubicBezTo>
                  <a:pt x="531" y="166"/>
                  <a:pt x="532" y="162"/>
                  <a:pt x="532" y="158"/>
                </a:cubicBezTo>
                <a:cubicBezTo>
                  <a:pt x="532" y="153"/>
                  <a:pt x="531" y="149"/>
                  <a:pt x="529" y="145"/>
                </a:cubicBezTo>
                <a:close/>
                <a:moveTo>
                  <a:pt x="1064" y="18"/>
                </a:moveTo>
                <a:cubicBezTo>
                  <a:pt x="1066" y="16"/>
                  <a:pt x="1068" y="14"/>
                  <a:pt x="1071" y="13"/>
                </a:cubicBezTo>
                <a:cubicBezTo>
                  <a:pt x="1075" y="11"/>
                  <a:pt x="1078" y="11"/>
                  <a:pt x="1082" y="12"/>
                </a:cubicBezTo>
                <a:cubicBezTo>
                  <a:pt x="1087" y="12"/>
                  <a:pt x="1091" y="16"/>
                  <a:pt x="1092" y="21"/>
                </a:cubicBezTo>
                <a:cubicBezTo>
                  <a:pt x="1093" y="24"/>
                  <a:pt x="1092" y="28"/>
                  <a:pt x="1092" y="31"/>
                </a:cubicBezTo>
                <a:cubicBezTo>
                  <a:pt x="1091" y="34"/>
                  <a:pt x="1089" y="36"/>
                  <a:pt x="1087" y="38"/>
                </a:cubicBezTo>
                <a:cubicBezTo>
                  <a:pt x="1085" y="41"/>
                  <a:pt x="1082" y="44"/>
                  <a:pt x="1079" y="46"/>
                </a:cubicBezTo>
                <a:cubicBezTo>
                  <a:pt x="1075" y="49"/>
                  <a:pt x="1072" y="51"/>
                  <a:pt x="1068" y="54"/>
                </a:cubicBezTo>
                <a:cubicBezTo>
                  <a:pt x="1066" y="56"/>
                  <a:pt x="1064" y="58"/>
                  <a:pt x="1063" y="60"/>
                </a:cubicBezTo>
                <a:cubicBezTo>
                  <a:pt x="1061" y="63"/>
                  <a:pt x="1059" y="67"/>
                  <a:pt x="1059" y="70"/>
                </a:cubicBezTo>
                <a:cubicBezTo>
                  <a:pt x="1058" y="73"/>
                  <a:pt x="1058" y="75"/>
                  <a:pt x="1058" y="77"/>
                </a:cubicBezTo>
                <a:cubicBezTo>
                  <a:pt x="1058" y="79"/>
                  <a:pt x="1058" y="79"/>
                  <a:pt x="1061" y="79"/>
                </a:cubicBezTo>
                <a:cubicBezTo>
                  <a:pt x="1074" y="79"/>
                  <a:pt x="1088" y="79"/>
                  <a:pt x="1102" y="79"/>
                </a:cubicBezTo>
                <a:cubicBezTo>
                  <a:pt x="1102" y="79"/>
                  <a:pt x="1102" y="79"/>
                  <a:pt x="1102" y="79"/>
                </a:cubicBezTo>
                <a:cubicBezTo>
                  <a:pt x="1104" y="79"/>
                  <a:pt x="1104" y="79"/>
                  <a:pt x="1104" y="78"/>
                </a:cubicBezTo>
                <a:cubicBezTo>
                  <a:pt x="1104" y="76"/>
                  <a:pt x="1104" y="75"/>
                  <a:pt x="1104" y="73"/>
                </a:cubicBezTo>
                <a:cubicBezTo>
                  <a:pt x="1104" y="72"/>
                  <a:pt x="1104" y="72"/>
                  <a:pt x="1102" y="72"/>
                </a:cubicBezTo>
                <a:cubicBezTo>
                  <a:pt x="1102" y="72"/>
                  <a:pt x="1101" y="72"/>
                  <a:pt x="1101" y="72"/>
                </a:cubicBezTo>
                <a:cubicBezTo>
                  <a:pt x="1091" y="72"/>
                  <a:pt x="1080" y="72"/>
                  <a:pt x="1070" y="72"/>
                </a:cubicBezTo>
                <a:cubicBezTo>
                  <a:pt x="1070" y="72"/>
                  <a:pt x="1069" y="72"/>
                  <a:pt x="1068" y="72"/>
                </a:cubicBezTo>
                <a:cubicBezTo>
                  <a:pt x="1067" y="71"/>
                  <a:pt x="1067" y="71"/>
                  <a:pt x="1067" y="70"/>
                </a:cubicBezTo>
                <a:cubicBezTo>
                  <a:pt x="1067" y="67"/>
                  <a:pt x="1069" y="64"/>
                  <a:pt x="1071" y="62"/>
                </a:cubicBezTo>
                <a:cubicBezTo>
                  <a:pt x="1072" y="60"/>
                  <a:pt x="1073" y="59"/>
                  <a:pt x="1075" y="58"/>
                </a:cubicBezTo>
                <a:cubicBezTo>
                  <a:pt x="1078" y="56"/>
                  <a:pt x="1081" y="53"/>
                  <a:pt x="1084" y="51"/>
                </a:cubicBezTo>
                <a:cubicBezTo>
                  <a:pt x="1087" y="48"/>
                  <a:pt x="1090" y="46"/>
                  <a:pt x="1093" y="43"/>
                </a:cubicBezTo>
                <a:cubicBezTo>
                  <a:pt x="1099" y="37"/>
                  <a:pt x="1102" y="30"/>
                  <a:pt x="1101" y="22"/>
                </a:cubicBezTo>
                <a:cubicBezTo>
                  <a:pt x="1100" y="13"/>
                  <a:pt x="1094" y="7"/>
                  <a:pt x="1087" y="5"/>
                </a:cubicBezTo>
                <a:cubicBezTo>
                  <a:pt x="1082" y="4"/>
                  <a:pt x="1076" y="4"/>
                  <a:pt x="1071" y="5"/>
                </a:cubicBezTo>
                <a:cubicBezTo>
                  <a:pt x="1068" y="6"/>
                  <a:pt x="1065" y="8"/>
                  <a:pt x="1062" y="10"/>
                </a:cubicBezTo>
                <a:cubicBezTo>
                  <a:pt x="1062" y="11"/>
                  <a:pt x="1061" y="11"/>
                  <a:pt x="1061" y="12"/>
                </a:cubicBezTo>
                <a:cubicBezTo>
                  <a:pt x="1061" y="15"/>
                  <a:pt x="1061" y="17"/>
                  <a:pt x="1061" y="20"/>
                </a:cubicBezTo>
                <a:cubicBezTo>
                  <a:pt x="1062" y="19"/>
                  <a:pt x="1063" y="19"/>
                  <a:pt x="1064" y="18"/>
                </a:cubicBezTo>
                <a:close/>
                <a:moveTo>
                  <a:pt x="1340" y="18"/>
                </a:moveTo>
                <a:cubicBezTo>
                  <a:pt x="1342" y="16"/>
                  <a:pt x="1345" y="14"/>
                  <a:pt x="1347" y="13"/>
                </a:cubicBezTo>
                <a:cubicBezTo>
                  <a:pt x="1351" y="11"/>
                  <a:pt x="1355" y="11"/>
                  <a:pt x="1358" y="12"/>
                </a:cubicBezTo>
                <a:cubicBezTo>
                  <a:pt x="1363" y="12"/>
                  <a:pt x="1367" y="15"/>
                  <a:pt x="1368" y="20"/>
                </a:cubicBezTo>
                <a:cubicBezTo>
                  <a:pt x="1369" y="22"/>
                  <a:pt x="1369" y="25"/>
                  <a:pt x="1369" y="27"/>
                </a:cubicBezTo>
                <a:cubicBezTo>
                  <a:pt x="1368" y="32"/>
                  <a:pt x="1366" y="36"/>
                  <a:pt x="1363" y="39"/>
                </a:cubicBezTo>
                <a:cubicBezTo>
                  <a:pt x="1361" y="42"/>
                  <a:pt x="1358" y="44"/>
                  <a:pt x="1355" y="46"/>
                </a:cubicBezTo>
                <a:cubicBezTo>
                  <a:pt x="1352" y="49"/>
                  <a:pt x="1348" y="51"/>
                  <a:pt x="1345" y="54"/>
                </a:cubicBezTo>
                <a:cubicBezTo>
                  <a:pt x="1343" y="56"/>
                  <a:pt x="1341" y="58"/>
                  <a:pt x="1339" y="60"/>
                </a:cubicBezTo>
                <a:cubicBezTo>
                  <a:pt x="1337" y="63"/>
                  <a:pt x="1336" y="66"/>
                  <a:pt x="1335" y="70"/>
                </a:cubicBezTo>
                <a:cubicBezTo>
                  <a:pt x="1335" y="72"/>
                  <a:pt x="1335" y="74"/>
                  <a:pt x="1335" y="77"/>
                </a:cubicBezTo>
                <a:cubicBezTo>
                  <a:pt x="1335" y="79"/>
                  <a:pt x="1335" y="79"/>
                  <a:pt x="1337" y="79"/>
                </a:cubicBezTo>
                <a:cubicBezTo>
                  <a:pt x="1350" y="79"/>
                  <a:pt x="1363" y="79"/>
                  <a:pt x="1376" y="79"/>
                </a:cubicBezTo>
                <a:cubicBezTo>
                  <a:pt x="1377" y="79"/>
                  <a:pt x="1379" y="79"/>
                  <a:pt x="1380" y="79"/>
                </a:cubicBezTo>
                <a:cubicBezTo>
                  <a:pt x="1381" y="78"/>
                  <a:pt x="1380" y="76"/>
                  <a:pt x="1380" y="75"/>
                </a:cubicBezTo>
                <a:cubicBezTo>
                  <a:pt x="1380" y="71"/>
                  <a:pt x="1381" y="72"/>
                  <a:pt x="1377" y="72"/>
                </a:cubicBezTo>
                <a:cubicBezTo>
                  <a:pt x="1367" y="72"/>
                  <a:pt x="1357" y="72"/>
                  <a:pt x="1346" y="72"/>
                </a:cubicBezTo>
                <a:cubicBezTo>
                  <a:pt x="1346" y="72"/>
                  <a:pt x="1345" y="72"/>
                  <a:pt x="1344" y="71"/>
                </a:cubicBezTo>
                <a:cubicBezTo>
                  <a:pt x="1343" y="68"/>
                  <a:pt x="1344" y="65"/>
                  <a:pt x="1346" y="63"/>
                </a:cubicBezTo>
                <a:cubicBezTo>
                  <a:pt x="1347" y="61"/>
                  <a:pt x="1349" y="60"/>
                  <a:pt x="1351" y="58"/>
                </a:cubicBezTo>
                <a:cubicBezTo>
                  <a:pt x="1354" y="55"/>
                  <a:pt x="1358" y="53"/>
                  <a:pt x="1361" y="50"/>
                </a:cubicBezTo>
                <a:cubicBezTo>
                  <a:pt x="1365" y="48"/>
                  <a:pt x="1368" y="45"/>
                  <a:pt x="1370" y="42"/>
                </a:cubicBezTo>
                <a:cubicBezTo>
                  <a:pt x="1376" y="36"/>
                  <a:pt x="1378" y="29"/>
                  <a:pt x="1377" y="21"/>
                </a:cubicBezTo>
                <a:cubicBezTo>
                  <a:pt x="1376" y="12"/>
                  <a:pt x="1370" y="7"/>
                  <a:pt x="1363" y="5"/>
                </a:cubicBezTo>
                <a:cubicBezTo>
                  <a:pt x="1358" y="4"/>
                  <a:pt x="1353" y="4"/>
                  <a:pt x="1348" y="5"/>
                </a:cubicBezTo>
                <a:cubicBezTo>
                  <a:pt x="1344" y="6"/>
                  <a:pt x="1341" y="8"/>
                  <a:pt x="1338" y="10"/>
                </a:cubicBezTo>
                <a:cubicBezTo>
                  <a:pt x="1338" y="11"/>
                  <a:pt x="1338" y="11"/>
                  <a:pt x="1338" y="12"/>
                </a:cubicBezTo>
                <a:cubicBezTo>
                  <a:pt x="1338" y="14"/>
                  <a:pt x="1338" y="16"/>
                  <a:pt x="1338" y="17"/>
                </a:cubicBezTo>
                <a:cubicBezTo>
                  <a:pt x="1338" y="18"/>
                  <a:pt x="1337" y="19"/>
                  <a:pt x="1338" y="20"/>
                </a:cubicBezTo>
                <a:cubicBezTo>
                  <a:pt x="1339" y="19"/>
                  <a:pt x="1339" y="18"/>
                  <a:pt x="1340" y="18"/>
                </a:cubicBezTo>
                <a:close/>
                <a:moveTo>
                  <a:pt x="714" y="142"/>
                </a:moveTo>
                <a:cubicBezTo>
                  <a:pt x="718" y="139"/>
                  <a:pt x="723" y="137"/>
                  <a:pt x="729" y="138"/>
                </a:cubicBezTo>
                <a:cubicBezTo>
                  <a:pt x="734" y="138"/>
                  <a:pt x="737" y="140"/>
                  <a:pt x="738" y="145"/>
                </a:cubicBezTo>
                <a:cubicBezTo>
                  <a:pt x="739" y="147"/>
                  <a:pt x="739" y="148"/>
                  <a:pt x="739" y="150"/>
                </a:cubicBezTo>
                <a:cubicBezTo>
                  <a:pt x="739" y="151"/>
                  <a:pt x="739" y="151"/>
                  <a:pt x="738" y="151"/>
                </a:cubicBezTo>
                <a:cubicBezTo>
                  <a:pt x="736" y="151"/>
                  <a:pt x="735" y="152"/>
                  <a:pt x="733" y="152"/>
                </a:cubicBezTo>
                <a:cubicBezTo>
                  <a:pt x="729" y="152"/>
                  <a:pt x="725" y="153"/>
                  <a:pt x="721" y="153"/>
                </a:cubicBezTo>
                <a:cubicBezTo>
                  <a:pt x="718" y="154"/>
                  <a:pt x="716" y="155"/>
                  <a:pt x="713" y="156"/>
                </a:cubicBezTo>
                <a:cubicBezTo>
                  <a:pt x="710" y="158"/>
                  <a:pt x="707" y="161"/>
                  <a:pt x="706" y="165"/>
                </a:cubicBezTo>
                <a:cubicBezTo>
                  <a:pt x="706" y="167"/>
                  <a:pt x="705" y="170"/>
                  <a:pt x="706" y="172"/>
                </a:cubicBezTo>
                <a:cubicBezTo>
                  <a:pt x="706" y="178"/>
                  <a:pt x="709" y="182"/>
                  <a:pt x="715" y="184"/>
                </a:cubicBezTo>
                <a:cubicBezTo>
                  <a:pt x="719" y="186"/>
                  <a:pt x="724" y="186"/>
                  <a:pt x="728" y="185"/>
                </a:cubicBezTo>
                <a:cubicBezTo>
                  <a:pt x="732" y="184"/>
                  <a:pt x="735" y="182"/>
                  <a:pt x="737" y="179"/>
                </a:cubicBezTo>
                <a:cubicBezTo>
                  <a:pt x="737" y="178"/>
                  <a:pt x="738" y="178"/>
                  <a:pt x="738" y="178"/>
                </a:cubicBezTo>
                <a:cubicBezTo>
                  <a:pt x="738" y="177"/>
                  <a:pt x="738" y="177"/>
                  <a:pt x="739" y="177"/>
                </a:cubicBezTo>
                <a:cubicBezTo>
                  <a:pt x="739" y="178"/>
                  <a:pt x="739" y="179"/>
                  <a:pt x="739" y="180"/>
                </a:cubicBezTo>
                <a:cubicBezTo>
                  <a:pt x="739" y="181"/>
                  <a:pt x="739" y="182"/>
                  <a:pt x="739" y="183"/>
                </a:cubicBezTo>
                <a:cubicBezTo>
                  <a:pt x="739" y="184"/>
                  <a:pt x="739" y="184"/>
                  <a:pt x="740" y="184"/>
                </a:cubicBezTo>
                <a:cubicBezTo>
                  <a:pt x="742" y="184"/>
                  <a:pt x="744" y="184"/>
                  <a:pt x="746" y="184"/>
                </a:cubicBezTo>
                <a:cubicBezTo>
                  <a:pt x="747" y="184"/>
                  <a:pt x="747" y="184"/>
                  <a:pt x="747" y="183"/>
                </a:cubicBezTo>
                <a:cubicBezTo>
                  <a:pt x="747" y="183"/>
                  <a:pt x="747" y="182"/>
                  <a:pt x="747" y="182"/>
                </a:cubicBezTo>
                <a:cubicBezTo>
                  <a:pt x="747" y="171"/>
                  <a:pt x="747" y="161"/>
                  <a:pt x="747" y="150"/>
                </a:cubicBezTo>
                <a:cubicBezTo>
                  <a:pt x="747" y="149"/>
                  <a:pt x="747" y="148"/>
                  <a:pt x="747" y="146"/>
                </a:cubicBezTo>
                <a:cubicBezTo>
                  <a:pt x="747" y="144"/>
                  <a:pt x="746" y="142"/>
                  <a:pt x="745" y="140"/>
                </a:cubicBezTo>
                <a:cubicBezTo>
                  <a:pt x="744" y="136"/>
                  <a:pt x="741" y="133"/>
                  <a:pt x="737" y="132"/>
                </a:cubicBezTo>
                <a:cubicBezTo>
                  <a:pt x="736" y="131"/>
                  <a:pt x="734" y="131"/>
                  <a:pt x="732" y="131"/>
                </a:cubicBezTo>
                <a:cubicBezTo>
                  <a:pt x="725" y="130"/>
                  <a:pt x="719" y="131"/>
                  <a:pt x="713" y="134"/>
                </a:cubicBezTo>
                <a:cubicBezTo>
                  <a:pt x="713" y="134"/>
                  <a:pt x="712" y="135"/>
                  <a:pt x="712" y="135"/>
                </a:cubicBezTo>
                <a:cubicBezTo>
                  <a:pt x="711" y="135"/>
                  <a:pt x="711" y="136"/>
                  <a:pt x="711" y="136"/>
                </a:cubicBezTo>
                <a:cubicBezTo>
                  <a:pt x="711" y="139"/>
                  <a:pt x="711" y="141"/>
                  <a:pt x="711" y="144"/>
                </a:cubicBezTo>
                <a:cubicBezTo>
                  <a:pt x="712" y="143"/>
                  <a:pt x="713" y="143"/>
                  <a:pt x="714" y="142"/>
                </a:cubicBezTo>
                <a:close/>
                <a:moveTo>
                  <a:pt x="471" y="29"/>
                </a:moveTo>
                <a:cubicBezTo>
                  <a:pt x="473" y="36"/>
                  <a:pt x="476" y="43"/>
                  <a:pt x="479" y="49"/>
                </a:cubicBezTo>
                <a:cubicBezTo>
                  <a:pt x="482" y="59"/>
                  <a:pt x="486" y="68"/>
                  <a:pt x="490" y="77"/>
                </a:cubicBezTo>
                <a:cubicBezTo>
                  <a:pt x="490" y="78"/>
                  <a:pt x="490" y="79"/>
                  <a:pt x="490" y="81"/>
                </a:cubicBezTo>
                <a:cubicBezTo>
                  <a:pt x="488" y="83"/>
                  <a:pt x="487" y="86"/>
                  <a:pt x="486" y="89"/>
                </a:cubicBezTo>
                <a:cubicBezTo>
                  <a:pt x="486" y="90"/>
                  <a:pt x="485" y="91"/>
                  <a:pt x="484" y="92"/>
                </a:cubicBezTo>
                <a:cubicBezTo>
                  <a:pt x="482" y="96"/>
                  <a:pt x="479" y="97"/>
                  <a:pt x="475" y="96"/>
                </a:cubicBezTo>
                <a:cubicBezTo>
                  <a:pt x="474" y="96"/>
                  <a:pt x="472" y="95"/>
                  <a:pt x="472" y="96"/>
                </a:cubicBezTo>
                <a:cubicBezTo>
                  <a:pt x="471" y="97"/>
                  <a:pt x="472" y="98"/>
                  <a:pt x="472" y="99"/>
                </a:cubicBezTo>
                <a:cubicBezTo>
                  <a:pt x="471" y="100"/>
                  <a:pt x="471" y="101"/>
                  <a:pt x="472" y="102"/>
                </a:cubicBezTo>
                <a:cubicBezTo>
                  <a:pt x="472" y="103"/>
                  <a:pt x="472" y="103"/>
                  <a:pt x="473" y="103"/>
                </a:cubicBezTo>
                <a:cubicBezTo>
                  <a:pt x="478" y="104"/>
                  <a:pt x="483" y="104"/>
                  <a:pt x="487" y="100"/>
                </a:cubicBezTo>
                <a:cubicBezTo>
                  <a:pt x="489" y="98"/>
                  <a:pt x="490" y="97"/>
                  <a:pt x="492" y="95"/>
                </a:cubicBezTo>
                <a:cubicBezTo>
                  <a:pt x="493" y="92"/>
                  <a:pt x="494" y="90"/>
                  <a:pt x="495" y="87"/>
                </a:cubicBezTo>
                <a:cubicBezTo>
                  <a:pt x="499" y="79"/>
                  <a:pt x="502" y="70"/>
                  <a:pt x="506" y="62"/>
                </a:cubicBezTo>
                <a:cubicBezTo>
                  <a:pt x="510" y="51"/>
                  <a:pt x="514" y="40"/>
                  <a:pt x="519" y="29"/>
                </a:cubicBezTo>
                <a:cubicBezTo>
                  <a:pt x="519" y="28"/>
                  <a:pt x="519" y="27"/>
                  <a:pt x="519" y="26"/>
                </a:cubicBezTo>
                <a:cubicBezTo>
                  <a:pt x="516" y="26"/>
                  <a:pt x="514" y="26"/>
                  <a:pt x="511" y="26"/>
                </a:cubicBezTo>
                <a:cubicBezTo>
                  <a:pt x="508" y="34"/>
                  <a:pt x="505" y="41"/>
                  <a:pt x="503" y="48"/>
                </a:cubicBezTo>
                <a:cubicBezTo>
                  <a:pt x="500" y="55"/>
                  <a:pt x="498" y="63"/>
                  <a:pt x="495" y="70"/>
                </a:cubicBezTo>
                <a:cubicBezTo>
                  <a:pt x="494" y="69"/>
                  <a:pt x="494" y="68"/>
                  <a:pt x="493" y="67"/>
                </a:cubicBezTo>
                <a:cubicBezTo>
                  <a:pt x="489" y="54"/>
                  <a:pt x="485" y="42"/>
                  <a:pt x="480" y="30"/>
                </a:cubicBezTo>
                <a:cubicBezTo>
                  <a:pt x="479" y="26"/>
                  <a:pt x="480" y="26"/>
                  <a:pt x="475" y="26"/>
                </a:cubicBezTo>
                <a:cubicBezTo>
                  <a:pt x="474" y="26"/>
                  <a:pt x="472" y="26"/>
                  <a:pt x="470" y="26"/>
                </a:cubicBezTo>
                <a:cubicBezTo>
                  <a:pt x="470" y="26"/>
                  <a:pt x="470" y="27"/>
                  <a:pt x="470" y="27"/>
                </a:cubicBezTo>
                <a:cubicBezTo>
                  <a:pt x="470" y="27"/>
                  <a:pt x="470" y="28"/>
                  <a:pt x="471" y="29"/>
                </a:cubicBezTo>
                <a:close/>
                <a:moveTo>
                  <a:pt x="132" y="140"/>
                </a:moveTo>
                <a:cubicBezTo>
                  <a:pt x="132" y="139"/>
                  <a:pt x="132" y="138"/>
                  <a:pt x="132" y="137"/>
                </a:cubicBezTo>
                <a:cubicBezTo>
                  <a:pt x="132" y="136"/>
                  <a:pt x="132" y="134"/>
                  <a:pt x="132" y="133"/>
                </a:cubicBezTo>
                <a:cubicBezTo>
                  <a:pt x="132" y="132"/>
                  <a:pt x="132" y="132"/>
                  <a:pt x="131" y="132"/>
                </a:cubicBezTo>
                <a:cubicBezTo>
                  <a:pt x="129" y="132"/>
                  <a:pt x="127" y="132"/>
                  <a:pt x="125" y="132"/>
                </a:cubicBezTo>
                <a:cubicBezTo>
                  <a:pt x="124" y="132"/>
                  <a:pt x="124" y="132"/>
                  <a:pt x="124" y="133"/>
                </a:cubicBezTo>
                <a:cubicBezTo>
                  <a:pt x="124" y="133"/>
                  <a:pt x="124" y="133"/>
                  <a:pt x="124" y="134"/>
                </a:cubicBezTo>
                <a:cubicBezTo>
                  <a:pt x="124" y="150"/>
                  <a:pt x="124" y="166"/>
                  <a:pt x="124" y="182"/>
                </a:cubicBezTo>
                <a:cubicBezTo>
                  <a:pt x="124" y="184"/>
                  <a:pt x="124" y="184"/>
                  <a:pt x="126" y="184"/>
                </a:cubicBezTo>
                <a:cubicBezTo>
                  <a:pt x="127" y="184"/>
                  <a:pt x="129" y="184"/>
                  <a:pt x="130" y="184"/>
                </a:cubicBezTo>
                <a:cubicBezTo>
                  <a:pt x="131" y="184"/>
                  <a:pt x="131" y="184"/>
                  <a:pt x="131" y="184"/>
                </a:cubicBezTo>
                <a:cubicBezTo>
                  <a:pt x="132" y="184"/>
                  <a:pt x="132" y="184"/>
                  <a:pt x="132" y="183"/>
                </a:cubicBezTo>
                <a:cubicBezTo>
                  <a:pt x="132" y="183"/>
                  <a:pt x="132" y="182"/>
                  <a:pt x="132" y="181"/>
                </a:cubicBezTo>
                <a:cubicBezTo>
                  <a:pt x="132" y="173"/>
                  <a:pt x="132" y="164"/>
                  <a:pt x="132" y="156"/>
                </a:cubicBezTo>
                <a:cubicBezTo>
                  <a:pt x="132" y="155"/>
                  <a:pt x="132" y="154"/>
                  <a:pt x="132" y="153"/>
                </a:cubicBezTo>
                <a:cubicBezTo>
                  <a:pt x="132" y="150"/>
                  <a:pt x="133" y="148"/>
                  <a:pt x="134" y="146"/>
                </a:cubicBezTo>
                <a:cubicBezTo>
                  <a:pt x="137" y="140"/>
                  <a:pt x="142" y="137"/>
                  <a:pt x="148" y="138"/>
                </a:cubicBezTo>
                <a:cubicBezTo>
                  <a:pt x="152" y="138"/>
                  <a:pt x="155" y="140"/>
                  <a:pt x="157" y="144"/>
                </a:cubicBezTo>
                <a:cubicBezTo>
                  <a:pt x="158" y="145"/>
                  <a:pt x="158" y="145"/>
                  <a:pt x="158" y="146"/>
                </a:cubicBezTo>
                <a:cubicBezTo>
                  <a:pt x="159" y="149"/>
                  <a:pt x="159" y="152"/>
                  <a:pt x="159" y="155"/>
                </a:cubicBezTo>
                <a:cubicBezTo>
                  <a:pt x="159" y="164"/>
                  <a:pt x="159" y="172"/>
                  <a:pt x="159" y="181"/>
                </a:cubicBezTo>
                <a:cubicBezTo>
                  <a:pt x="159" y="182"/>
                  <a:pt x="159" y="183"/>
                  <a:pt x="159" y="183"/>
                </a:cubicBezTo>
                <a:cubicBezTo>
                  <a:pt x="159" y="184"/>
                  <a:pt x="159" y="184"/>
                  <a:pt x="160" y="184"/>
                </a:cubicBezTo>
                <a:cubicBezTo>
                  <a:pt x="162" y="184"/>
                  <a:pt x="164" y="184"/>
                  <a:pt x="167" y="184"/>
                </a:cubicBezTo>
                <a:cubicBezTo>
                  <a:pt x="167" y="184"/>
                  <a:pt x="167" y="184"/>
                  <a:pt x="167" y="184"/>
                </a:cubicBezTo>
                <a:cubicBezTo>
                  <a:pt x="168" y="183"/>
                  <a:pt x="167" y="182"/>
                  <a:pt x="167" y="182"/>
                </a:cubicBezTo>
                <a:cubicBezTo>
                  <a:pt x="167" y="172"/>
                  <a:pt x="168" y="163"/>
                  <a:pt x="167" y="153"/>
                </a:cubicBezTo>
                <a:cubicBezTo>
                  <a:pt x="167" y="151"/>
                  <a:pt x="167" y="150"/>
                  <a:pt x="167" y="148"/>
                </a:cubicBezTo>
                <a:cubicBezTo>
                  <a:pt x="167" y="145"/>
                  <a:pt x="166" y="142"/>
                  <a:pt x="165" y="139"/>
                </a:cubicBezTo>
                <a:cubicBezTo>
                  <a:pt x="162" y="135"/>
                  <a:pt x="159" y="132"/>
                  <a:pt x="155" y="131"/>
                </a:cubicBezTo>
                <a:cubicBezTo>
                  <a:pt x="153" y="130"/>
                  <a:pt x="151" y="130"/>
                  <a:pt x="149" y="130"/>
                </a:cubicBezTo>
                <a:cubicBezTo>
                  <a:pt x="143" y="131"/>
                  <a:pt x="138" y="133"/>
                  <a:pt x="134" y="138"/>
                </a:cubicBezTo>
                <a:cubicBezTo>
                  <a:pt x="134" y="138"/>
                  <a:pt x="133" y="139"/>
                  <a:pt x="133" y="140"/>
                </a:cubicBezTo>
                <a:cubicBezTo>
                  <a:pt x="133" y="140"/>
                  <a:pt x="132" y="140"/>
                  <a:pt x="132" y="140"/>
                </a:cubicBezTo>
                <a:close/>
                <a:moveTo>
                  <a:pt x="768" y="140"/>
                </a:moveTo>
                <a:cubicBezTo>
                  <a:pt x="768" y="139"/>
                  <a:pt x="768" y="139"/>
                  <a:pt x="768" y="138"/>
                </a:cubicBezTo>
                <a:cubicBezTo>
                  <a:pt x="768" y="136"/>
                  <a:pt x="768" y="135"/>
                  <a:pt x="768" y="133"/>
                </a:cubicBezTo>
                <a:cubicBezTo>
                  <a:pt x="768" y="132"/>
                  <a:pt x="768" y="132"/>
                  <a:pt x="767" y="132"/>
                </a:cubicBezTo>
                <a:cubicBezTo>
                  <a:pt x="765" y="132"/>
                  <a:pt x="763" y="132"/>
                  <a:pt x="761" y="132"/>
                </a:cubicBezTo>
                <a:cubicBezTo>
                  <a:pt x="760" y="132"/>
                  <a:pt x="760" y="132"/>
                  <a:pt x="760" y="133"/>
                </a:cubicBezTo>
                <a:cubicBezTo>
                  <a:pt x="760" y="133"/>
                  <a:pt x="760" y="134"/>
                  <a:pt x="760" y="134"/>
                </a:cubicBezTo>
                <a:cubicBezTo>
                  <a:pt x="760" y="150"/>
                  <a:pt x="760" y="166"/>
                  <a:pt x="760" y="182"/>
                </a:cubicBezTo>
                <a:cubicBezTo>
                  <a:pt x="760" y="183"/>
                  <a:pt x="760" y="183"/>
                  <a:pt x="760" y="184"/>
                </a:cubicBezTo>
                <a:cubicBezTo>
                  <a:pt x="760" y="184"/>
                  <a:pt x="760" y="184"/>
                  <a:pt x="761" y="184"/>
                </a:cubicBezTo>
                <a:cubicBezTo>
                  <a:pt x="761" y="184"/>
                  <a:pt x="762" y="184"/>
                  <a:pt x="763" y="184"/>
                </a:cubicBezTo>
                <a:cubicBezTo>
                  <a:pt x="764" y="184"/>
                  <a:pt x="766" y="184"/>
                  <a:pt x="767" y="184"/>
                </a:cubicBezTo>
                <a:cubicBezTo>
                  <a:pt x="768" y="184"/>
                  <a:pt x="768" y="184"/>
                  <a:pt x="768" y="183"/>
                </a:cubicBezTo>
                <a:cubicBezTo>
                  <a:pt x="768" y="183"/>
                  <a:pt x="768" y="182"/>
                  <a:pt x="768" y="182"/>
                </a:cubicBezTo>
                <a:cubicBezTo>
                  <a:pt x="768" y="173"/>
                  <a:pt x="768" y="165"/>
                  <a:pt x="768" y="156"/>
                </a:cubicBezTo>
                <a:cubicBezTo>
                  <a:pt x="768" y="155"/>
                  <a:pt x="768" y="153"/>
                  <a:pt x="768" y="152"/>
                </a:cubicBezTo>
                <a:cubicBezTo>
                  <a:pt x="769" y="150"/>
                  <a:pt x="769" y="147"/>
                  <a:pt x="771" y="145"/>
                </a:cubicBezTo>
                <a:cubicBezTo>
                  <a:pt x="774" y="140"/>
                  <a:pt x="778" y="137"/>
                  <a:pt x="784" y="138"/>
                </a:cubicBezTo>
                <a:cubicBezTo>
                  <a:pt x="788" y="138"/>
                  <a:pt x="791" y="140"/>
                  <a:pt x="793" y="143"/>
                </a:cubicBezTo>
                <a:cubicBezTo>
                  <a:pt x="793" y="144"/>
                  <a:pt x="794" y="145"/>
                  <a:pt x="794" y="146"/>
                </a:cubicBezTo>
                <a:cubicBezTo>
                  <a:pt x="795" y="149"/>
                  <a:pt x="795" y="152"/>
                  <a:pt x="795" y="154"/>
                </a:cubicBezTo>
                <a:cubicBezTo>
                  <a:pt x="795" y="163"/>
                  <a:pt x="795" y="172"/>
                  <a:pt x="795" y="181"/>
                </a:cubicBezTo>
                <a:cubicBezTo>
                  <a:pt x="795" y="182"/>
                  <a:pt x="795" y="183"/>
                  <a:pt x="795" y="184"/>
                </a:cubicBezTo>
                <a:cubicBezTo>
                  <a:pt x="795" y="184"/>
                  <a:pt x="795" y="184"/>
                  <a:pt x="796" y="184"/>
                </a:cubicBezTo>
                <a:cubicBezTo>
                  <a:pt x="798" y="184"/>
                  <a:pt x="800" y="184"/>
                  <a:pt x="803" y="184"/>
                </a:cubicBezTo>
                <a:cubicBezTo>
                  <a:pt x="803" y="184"/>
                  <a:pt x="803" y="184"/>
                  <a:pt x="803" y="184"/>
                </a:cubicBezTo>
                <a:cubicBezTo>
                  <a:pt x="804" y="183"/>
                  <a:pt x="804" y="182"/>
                  <a:pt x="804" y="182"/>
                </a:cubicBezTo>
                <a:cubicBezTo>
                  <a:pt x="804" y="172"/>
                  <a:pt x="804" y="162"/>
                  <a:pt x="804" y="152"/>
                </a:cubicBezTo>
                <a:cubicBezTo>
                  <a:pt x="804" y="151"/>
                  <a:pt x="803" y="149"/>
                  <a:pt x="803" y="148"/>
                </a:cubicBezTo>
                <a:cubicBezTo>
                  <a:pt x="803" y="144"/>
                  <a:pt x="802" y="141"/>
                  <a:pt x="801" y="138"/>
                </a:cubicBezTo>
                <a:cubicBezTo>
                  <a:pt x="798" y="135"/>
                  <a:pt x="795" y="132"/>
                  <a:pt x="791" y="131"/>
                </a:cubicBezTo>
                <a:cubicBezTo>
                  <a:pt x="789" y="131"/>
                  <a:pt x="787" y="130"/>
                  <a:pt x="785" y="130"/>
                </a:cubicBezTo>
                <a:cubicBezTo>
                  <a:pt x="779" y="131"/>
                  <a:pt x="774" y="133"/>
                  <a:pt x="770" y="138"/>
                </a:cubicBezTo>
                <a:cubicBezTo>
                  <a:pt x="770" y="139"/>
                  <a:pt x="769" y="139"/>
                  <a:pt x="769" y="140"/>
                </a:cubicBezTo>
                <a:cubicBezTo>
                  <a:pt x="769" y="140"/>
                  <a:pt x="768" y="140"/>
                  <a:pt x="768" y="140"/>
                </a:cubicBezTo>
                <a:close/>
                <a:moveTo>
                  <a:pt x="876" y="33"/>
                </a:moveTo>
                <a:cubicBezTo>
                  <a:pt x="876" y="31"/>
                  <a:pt x="876" y="29"/>
                  <a:pt x="876" y="28"/>
                </a:cubicBezTo>
                <a:cubicBezTo>
                  <a:pt x="876" y="26"/>
                  <a:pt x="876" y="26"/>
                  <a:pt x="874" y="26"/>
                </a:cubicBezTo>
                <a:cubicBezTo>
                  <a:pt x="873" y="26"/>
                  <a:pt x="871" y="26"/>
                  <a:pt x="870" y="26"/>
                </a:cubicBezTo>
                <a:cubicBezTo>
                  <a:pt x="867" y="26"/>
                  <a:pt x="867" y="26"/>
                  <a:pt x="867" y="29"/>
                </a:cubicBezTo>
                <a:cubicBezTo>
                  <a:pt x="867" y="45"/>
                  <a:pt x="867" y="61"/>
                  <a:pt x="867" y="77"/>
                </a:cubicBezTo>
                <a:cubicBezTo>
                  <a:pt x="867" y="77"/>
                  <a:pt x="867" y="78"/>
                  <a:pt x="867" y="78"/>
                </a:cubicBezTo>
                <a:cubicBezTo>
                  <a:pt x="867" y="79"/>
                  <a:pt x="868" y="79"/>
                  <a:pt x="868" y="79"/>
                </a:cubicBezTo>
                <a:cubicBezTo>
                  <a:pt x="870" y="79"/>
                  <a:pt x="873" y="79"/>
                  <a:pt x="875" y="79"/>
                </a:cubicBezTo>
                <a:cubicBezTo>
                  <a:pt x="876" y="79"/>
                  <a:pt x="876" y="79"/>
                  <a:pt x="876" y="78"/>
                </a:cubicBezTo>
                <a:cubicBezTo>
                  <a:pt x="876" y="77"/>
                  <a:pt x="876" y="77"/>
                  <a:pt x="876" y="76"/>
                </a:cubicBezTo>
                <a:cubicBezTo>
                  <a:pt x="876" y="68"/>
                  <a:pt x="876" y="59"/>
                  <a:pt x="876" y="51"/>
                </a:cubicBezTo>
                <a:cubicBezTo>
                  <a:pt x="876" y="50"/>
                  <a:pt x="876" y="48"/>
                  <a:pt x="876" y="47"/>
                </a:cubicBezTo>
                <a:cubicBezTo>
                  <a:pt x="876" y="44"/>
                  <a:pt x="877" y="41"/>
                  <a:pt x="879" y="39"/>
                </a:cubicBezTo>
                <a:cubicBezTo>
                  <a:pt x="882" y="34"/>
                  <a:pt x="886" y="32"/>
                  <a:pt x="892" y="32"/>
                </a:cubicBezTo>
                <a:cubicBezTo>
                  <a:pt x="896" y="33"/>
                  <a:pt x="899" y="35"/>
                  <a:pt x="901" y="39"/>
                </a:cubicBezTo>
                <a:cubicBezTo>
                  <a:pt x="901" y="40"/>
                  <a:pt x="901" y="40"/>
                  <a:pt x="902" y="41"/>
                </a:cubicBezTo>
                <a:cubicBezTo>
                  <a:pt x="902" y="44"/>
                  <a:pt x="903" y="47"/>
                  <a:pt x="903" y="49"/>
                </a:cubicBezTo>
                <a:cubicBezTo>
                  <a:pt x="903" y="58"/>
                  <a:pt x="903" y="67"/>
                  <a:pt x="903" y="76"/>
                </a:cubicBezTo>
                <a:cubicBezTo>
                  <a:pt x="903" y="76"/>
                  <a:pt x="903" y="77"/>
                  <a:pt x="903" y="78"/>
                </a:cubicBezTo>
                <a:cubicBezTo>
                  <a:pt x="903" y="79"/>
                  <a:pt x="903" y="79"/>
                  <a:pt x="904" y="79"/>
                </a:cubicBezTo>
                <a:cubicBezTo>
                  <a:pt x="906" y="79"/>
                  <a:pt x="907" y="79"/>
                  <a:pt x="909" y="79"/>
                </a:cubicBezTo>
                <a:cubicBezTo>
                  <a:pt x="911" y="79"/>
                  <a:pt x="911" y="79"/>
                  <a:pt x="911" y="77"/>
                </a:cubicBezTo>
                <a:cubicBezTo>
                  <a:pt x="911" y="77"/>
                  <a:pt x="911" y="77"/>
                  <a:pt x="911" y="76"/>
                </a:cubicBezTo>
                <a:cubicBezTo>
                  <a:pt x="911" y="67"/>
                  <a:pt x="911" y="57"/>
                  <a:pt x="911" y="47"/>
                </a:cubicBezTo>
                <a:cubicBezTo>
                  <a:pt x="911" y="46"/>
                  <a:pt x="911" y="44"/>
                  <a:pt x="911" y="43"/>
                </a:cubicBezTo>
                <a:cubicBezTo>
                  <a:pt x="911" y="39"/>
                  <a:pt x="910" y="36"/>
                  <a:pt x="908" y="33"/>
                </a:cubicBezTo>
                <a:cubicBezTo>
                  <a:pt x="906" y="29"/>
                  <a:pt x="903" y="27"/>
                  <a:pt x="898" y="26"/>
                </a:cubicBezTo>
                <a:cubicBezTo>
                  <a:pt x="896" y="25"/>
                  <a:pt x="894" y="25"/>
                  <a:pt x="892" y="25"/>
                </a:cubicBezTo>
                <a:cubicBezTo>
                  <a:pt x="886" y="25"/>
                  <a:pt x="882" y="28"/>
                  <a:pt x="878" y="32"/>
                </a:cubicBezTo>
                <a:cubicBezTo>
                  <a:pt x="877" y="33"/>
                  <a:pt x="877" y="34"/>
                  <a:pt x="876" y="35"/>
                </a:cubicBezTo>
                <a:cubicBezTo>
                  <a:pt x="876" y="34"/>
                  <a:pt x="876" y="33"/>
                  <a:pt x="876" y="33"/>
                </a:cubicBezTo>
                <a:close/>
                <a:moveTo>
                  <a:pt x="324" y="179"/>
                </a:moveTo>
                <a:cubicBezTo>
                  <a:pt x="324" y="181"/>
                  <a:pt x="324" y="182"/>
                  <a:pt x="324" y="183"/>
                </a:cubicBezTo>
                <a:cubicBezTo>
                  <a:pt x="324" y="184"/>
                  <a:pt x="324" y="184"/>
                  <a:pt x="325" y="184"/>
                </a:cubicBezTo>
                <a:cubicBezTo>
                  <a:pt x="327" y="184"/>
                  <a:pt x="328" y="184"/>
                  <a:pt x="330" y="184"/>
                </a:cubicBezTo>
                <a:cubicBezTo>
                  <a:pt x="333" y="184"/>
                  <a:pt x="333" y="185"/>
                  <a:pt x="333" y="181"/>
                </a:cubicBezTo>
                <a:cubicBezTo>
                  <a:pt x="333" y="166"/>
                  <a:pt x="333" y="150"/>
                  <a:pt x="333" y="135"/>
                </a:cubicBezTo>
                <a:cubicBezTo>
                  <a:pt x="333" y="131"/>
                  <a:pt x="333" y="132"/>
                  <a:pt x="329" y="132"/>
                </a:cubicBezTo>
                <a:cubicBezTo>
                  <a:pt x="328" y="132"/>
                  <a:pt x="326" y="132"/>
                  <a:pt x="325" y="132"/>
                </a:cubicBezTo>
                <a:cubicBezTo>
                  <a:pt x="324" y="132"/>
                  <a:pt x="324" y="132"/>
                  <a:pt x="324" y="132"/>
                </a:cubicBezTo>
                <a:cubicBezTo>
                  <a:pt x="324" y="133"/>
                  <a:pt x="324" y="134"/>
                  <a:pt x="324" y="135"/>
                </a:cubicBezTo>
                <a:cubicBezTo>
                  <a:pt x="324" y="143"/>
                  <a:pt x="324" y="151"/>
                  <a:pt x="324" y="160"/>
                </a:cubicBezTo>
                <a:cubicBezTo>
                  <a:pt x="324" y="161"/>
                  <a:pt x="324" y="163"/>
                  <a:pt x="324" y="164"/>
                </a:cubicBezTo>
                <a:cubicBezTo>
                  <a:pt x="324" y="166"/>
                  <a:pt x="323" y="169"/>
                  <a:pt x="322" y="171"/>
                </a:cubicBezTo>
                <a:cubicBezTo>
                  <a:pt x="319" y="178"/>
                  <a:pt x="312" y="180"/>
                  <a:pt x="306" y="178"/>
                </a:cubicBezTo>
                <a:cubicBezTo>
                  <a:pt x="303" y="177"/>
                  <a:pt x="301" y="176"/>
                  <a:pt x="300" y="173"/>
                </a:cubicBezTo>
                <a:cubicBezTo>
                  <a:pt x="299" y="172"/>
                  <a:pt x="299" y="171"/>
                  <a:pt x="298" y="170"/>
                </a:cubicBezTo>
                <a:cubicBezTo>
                  <a:pt x="298" y="167"/>
                  <a:pt x="297" y="165"/>
                  <a:pt x="297" y="162"/>
                </a:cubicBezTo>
                <a:cubicBezTo>
                  <a:pt x="297" y="153"/>
                  <a:pt x="297" y="144"/>
                  <a:pt x="297" y="135"/>
                </a:cubicBezTo>
                <a:cubicBezTo>
                  <a:pt x="297" y="134"/>
                  <a:pt x="297" y="133"/>
                  <a:pt x="297" y="132"/>
                </a:cubicBezTo>
                <a:cubicBezTo>
                  <a:pt x="297" y="132"/>
                  <a:pt x="297" y="132"/>
                  <a:pt x="297" y="132"/>
                </a:cubicBezTo>
                <a:cubicBezTo>
                  <a:pt x="296" y="132"/>
                  <a:pt x="296" y="132"/>
                  <a:pt x="296" y="132"/>
                </a:cubicBezTo>
                <a:cubicBezTo>
                  <a:pt x="294" y="132"/>
                  <a:pt x="292" y="132"/>
                  <a:pt x="290" y="132"/>
                </a:cubicBezTo>
                <a:cubicBezTo>
                  <a:pt x="289" y="132"/>
                  <a:pt x="289" y="132"/>
                  <a:pt x="289" y="133"/>
                </a:cubicBezTo>
                <a:cubicBezTo>
                  <a:pt x="289" y="133"/>
                  <a:pt x="289" y="134"/>
                  <a:pt x="289" y="134"/>
                </a:cubicBezTo>
                <a:cubicBezTo>
                  <a:pt x="289" y="144"/>
                  <a:pt x="289" y="154"/>
                  <a:pt x="289" y="163"/>
                </a:cubicBezTo>
                <a:cubicBezTo>
                  <a:pt x="289" y="165"/>
                  <a:pt x="289" y="166"/>
                  <a:pt x="289" y="168"/>
                </a:cubicBezTo>
                <a:cubicBezTo>
                  <a:pt x="289" y="171"/>
                  <a:pt x="290" y="174"/>
                  <a:pt x="291" y="176"/>
                </a:cubicBezTo>
                <a:cubicBezTo>
                  <a:pt x="293" y="181"/>
                  <a:pt x="296" y="183"/>
                  <a:pt x="301" y="185"/>
                </a:cubicBezTo>
                <a:cubicBezTo>
                  <a:pt x="304" y="186"/>
                  <a:pt x="307" y="186"/>
                  <a:pt x="310" y="186"/>
                </a:cubicBezTo>
                <a:cubicBezTo>
                  <a:pt x="315" y="185"/>
                  <a:pt x="319" y="183"/>
                  <a:pt x="322" y="178"/>
                </a:cubicBezTo>
                <a:cubicBezTo>
                  <a:pt x="323" y="178"/>
                  <a:pt x="323" y="177"/>
                  <a:pt x="324" y="177"/>
                </a:cubicBezTo>
                <a:cubicBezTo>
                  <a:pt x="324" y="178"/>
                  <a:pt x="324" y="178"/>
                  <a:pt x="324" y="179"/>
                </a:cubicBezTo>
                <a:close/>
                <a:moveTo>
                  <a:pt x="550" y="140"/>
                </a:moveTo>
                <a:cubicBezTo>
                  <a:pt x="550" y="139"/>
                  <a:pt x="550" y="138"/>
                  <a:pt x="550" y="137"/>
                </a:cubicBezTo>
                <a:cubicBezTo>
                  <a:pt x="550" y="136"/>
                  <a:pt x="550" y="134"/>
                  <a:pt x="550" y="133"/>
                </a:cubicBezTo>
                <a:cubicBezTo>
                  <a:pt x="550" y="132"/>
                  <a:pt x="550" y="132"/>
                  <a:pt x="549" y="132"/>
                </a:cubicBezTo>
                <a:cubicBezTo>
                  <a:pt x="547" y="132"/>
                  <a:pt x="545" y="132"/>
                  <a:pt x="543" y="132"/>
                </a:cubicBezTo>
                <a:cubicBezTo>
                  <a:pt x="541" y="132"/>
                  <a:pt x="541" y="132"/>
                  <a:pt x="541" y="133"/>
                </a:cubicBezTo>
                <a:cubicBezTo>
                  <a:pt x="541" y="133"/>
                  <a:pt x="541" y="134"/>
                  <a:pt x="541" y="135"/>
                </a:cubicBezTo>
                <a:cubicBezTo>
                  <a:pt x="541" y="150"/>
                  <a:pt x="541" y="166"/>
                  <a:pt x="541" y="182"/>
                </a:cubicBezTo>
                <a:cubicBezTo>
                  <a:pt x="541" y="182"/>
                  <a:pt x="541" y="183"/>
                  <a:pt x="541" y="183"/>
                </a:cubicBezTo>
                <a:cubicBezTo>
                  <a:pt x="541" y="184"/>
                  <a:pt x="542" y="184"/>
                  <a:pt x="542" y="184"/>
                </a:cubicBezTo>
                <a:cubicBezTo>
                  <a:pt x="544" y="184"/>
                  <a:pt x="545" y="184"/>
                  <a:pt x="547" y="184"/>
                </a:cubicBezTo>
                <a:cubicBezTo>
                  <a:pt x="550" y="184"/>
                  <a:pt x="550" y="185"/>
                  <a:pt x="550" y="181"/>
                </a:cubicBezTo>
                <a:cubicBezTo>
                  <a:pt x="550" y="173"/>
                  <a:pt x="550" y="164"/>
                  <a:pt x="550" y="155"/>
                </a:cubicBezTo>
                <a:cubicBezTo>
                  <a:pt x="550" y="153"/>
                  <a:pt x="550" y="151"/>
                  <a:pt x="551" y="148"/>
                </a:cubicBezTo>
                <a:cubicBezTo>
                  <a:pt x="552" y="143"/>
                  <a:pt x="557" y="137"/>
                  <a:pt x="566" y="138"/>
                </a:cubicBezTo>
                <a:cubicBezTo>
                  <a:pt x="570" y="138"/>
                  <a:pt x="573" y="140"/>
                  <a:pt x="575" y="144"/>
                </a:cubicBezTo>
                <a:cubicBezTo>
                  <a:pt x="575" y="145"/>
                  <a:pt x="575" y="146"/>
                  <a:pt x="576" y="146"/>
                </a:cubicBezTo>
                <a:cubicBezTo>
                  <a:pt x="576" y="149"/>
                  <a:pt x="577" y="152"/>
                  <a:pt x="577" y="155"/>
                </a:cubicBezTo>
                <a:cubicBezTo>
                  <a:pt x="577" y="163"/>
                  <a:pt x="577" y="172"/>
                  <a:pt x="577" y="181"/>
                </a:cubicBezTo>
                <a:cubicBezTo>
                  <a:pt x="577" y="182"/>
                  <a:pt x="577" y="182"/>
                  <a:pt x="577" y="183"/>
                </a:cubicBezTo>
                <a:cubicBezTo>
                  <a:pt x="577" y="184"/>
                  <a:pt x="577" y="184"/>
                  <a:pt x="578" y="184"/>
                </a:cubicBezTo>
                <a:cubicBezTo>
                  <a:pt x="579" y="184"/>
                  <a:pt x="581" y="184"/>
                  <a:pt x="583" y="184"/>
                </a:cubicBezTo>
                <a:cubicBezTo>
                  <a:pt x="585" y="184"/>
                  <a:pt x="585" y="184"/>
                  <a:pt x="585" y="182"/>
                </a:cubicBezTo>
                <a:cubicBezTo>
                  <a:pt x="585" y="172"/>
                  <a:pt x="585" y="162"/>
                  <a:pt x="585" y="151"/>
                </a:cubicBezTo>
                <a:cubicBezTo>
                  <a:pt x="585" y="150"/>
                  <a:pt x="585" y="149"/>
                  <a:pt x="585" y="148"/>
                </a:cubicBezTo>
                <a:cubicBezTo>
                  <a:pt x="585" y="145"/>
                  <a:pt x="584" y="142"/>
                  <a:pt x="582" y="139"/>
                </a:cubicBezTo>
                <a:cubicBezTo>
                  <a:pt x="580" y="135"/>
                  <a:pt x="577" y="132"/>
                  <a:pt x="572" y="131"/>
                </a:cubicBezTo>
                <a:cubicBezTo>
                  <a:pt x="570" y="130"/>
                  <a:pt x="568" y="130"/>
                  <a:pt x="566" y="130"/>
                </a:cubicBezTo>
                <a:cubicBezTo>
                  <a:pt x="560" y="131"/>
                  <a:pt x="555" y="133"/>
                  <a:pt x="552" y="138"/>
                </a:cubicBezTo>
                <a:cubicBezTo>
                  <a:pt x="551" y="138"/>
                  <a:pt x="551" y="139"/>
                  <a:pt x="550" y="140"/>
                </a:cubicBezTo>
                <a:cubicBezTo>
                  <a:pt x="550" y="140"/>
                  <a:pt x="550" y="140"/>
                  <a:pt x="550" y="140"/>
                </a:cubicBezTo>
                <a:close/>
                <a:moveTo>
                  <a:pt x="206" y="107"/>
                </a:moveTo>
                <a:cubicBezTo>
                  <a:pt x="206" y="106"/>
                  <a:pt x="206" y="106"/>
                  <a:pt x="205" y="106"/>
                </a:cubicBezTo>
                <a:cubicBezTo>
                  <a:pt x="203" y="105"/>
                  <a:pt x="201" y="105"/>
                  <a:pt x="199" y="105"/>
                </a:cubicBezTo>
                <a:cubicBezTo>
                  <a:pt x="192" y="106"/>
                  <a:pt x="188" y="109"/>
                  <a:pt x="185" y="115"/>
                </a:cubicBezTo>
                <a:cubicBezTo>
                  <a:pt x="184" y="117"/>
                  <a:pt x="183" y="120"/>
                  <a:pt x="183" y="122"/>
                </a:cubicBezTo>
                <a:cubicBezTo>
                  <a:pt x="183" y="124"/>
                  <a:pt x="183" y="126"/>
                  <a:pt x="183" y="128"/>
                </a:cubicBezTo>
                <a:cubicBezTo>
                  <a:pt x="183" y="129"/>
                  <a:pt x="183" y="130"/>
                  <a:pt x="183" y="130"/>
                </a:cubicBezTo>
                <a:cubicBezTo>
                  <a:pt x="183" y="132"/>
                  <a:pt x="183" y="132"/>
                  <a:pt x="182" y="132"/>
                </a:cubicBezTo>
                <a:cubicBezTo>
                  <a:pt x="181" y="132"/>
                  <a:pt x="181" y="132"/>
                  <a:pt x="181" y="132"/>
                </a:cubicBezTo>
                <a:cubicBezTo>
                  <a:pt x="179" y="132"/>
                  <a:pt x="177" y="132"/>
                  <a:pt x="175" y="132"/>
                </a:cubicBezTo>
                <a:cubicBezTo>
                  <a:pt x="175" y="132"/>
                  <a:pt x="174" y="132"/>
                  <a:pt x="174" y="133"/>
                </a:cubicBezTo>
                <a:cubicBezTo>
                  <a:pt x="174" y="134"/>
                  <a:pt x="174" y="136"/>
                  <a:pt x="174" y="138"/>
                </a:cubicBezTo>
                <a:cubicBezTo>
                  <a:pt x="174" y="139"/>
                  <a:pt x="175" y="139"/>
                  <a:pt x="175" y="139"/>
                </a:cubicBezTo>
                <a:cubicBezTo>
                  <a:pt x="175" y="139"/>
                  <a:pt x="176" y="139"/>
                  <a:pt x="176" y="139"/>
                </a:cubicBezTo>
                <a:cubicBezTo>
                  <a:pt x="178" y="139"/>
                  <a:pt x="180" y="139"/>
                  <a:pt x="182" y="139"/>
                </a:cubicBezTo>
                <a:cubicBezTo>
                  <a:pt x="183" y="139"/>
                  <a:pt x="183" y="139"/>
                  <a:pt x="183" y="140"/>
                </a:cubicBezTo>
                <a:cubicBezTo>
                  <a:pt x="183" y="141"/>
                  <a:pt x="183" y="141"/>
                  <a:pt x="183" y="142"/>
                </a:cubicBezTo>
                <a:cubicBezTo>
                  <a:pt x="183" y="155"/>
                  <a:pt x="183" y="168"/>
                  <a:pt x="183" y="181"/>
                </a:cubicBezTo>
                <a:cubicBezTo>
                  <a:pt x="183" y="182"/>
                  <a:pt x="183" y="183"/>
                  <a:pt x="183" y="183"/>
                </a:cubicBezTo>
                <a:cubicBezTo>
                  <a:pt x="183" y="184"/>
                  <a:pt x="183" y="184"/>
                  <a:pt x="184" y="184"/>
                </a:cubicBezTo>
                <a:cubicBezTo>
                  <a:pt x="186" y="184"/>
                  <a:pt x="188" y="184"/>
                  <a:pt x="191" y="184"/>
                </a:cubicBezTo>
                <a:cubicBezTo>
                  <a:pt x="191" y="184"/>
                  <a:pt x="192" y="184"/>
                  <a:pt x="192" y="184"/>
                </a:cubicBezTo>
                <a:cubicBezTo>
                  <a:pt x="192" y="183"/>
                  <a:pt x="192" y="182"/>
                  <a:pt x="192" y="181"/>
                </a:cubicBezTo>
                <a:cubicBezTo>
                  <a:pt x="192" y="168"/>
                  <a:pt x="192" y="155"/>
                  <a:pt x="192" y="142"/>
                </a:cubicBezTo>
                <a:cubicBezTo>
                  <a:pt x="192" y="141"/>
                  <a:pt x="192" y="141"/>
                  <a:pt x="192" y="140"/>
                </a:cubicBezTo>
                <a:cubicBezTo>
                  <a:pt x="192" y="139"/>
                  <a:pt x="192" y="139"/>
                  <a:pt x="193" y="139"/>
                </a:cubicBezTo>
                <a:cubicBezTo>
                  <a:pt x="195" y="139"/>
                  <a:pt x="198" y="139"/>
                  <a:pt x="200" y="139"/>
                </a:cubicBezTo>
                <a:cubicBezTo>
                  <a:pt x="201" y="139"/>
                  <a:pt x="203" y="139"/>
                  <a:pt x="204" y="139"/>
                </a:cubicBezTo>
                <a:cubicBezTo>
                  <a:pt x="204" y="137"/>
                  <a:pt x="204" y="136"/>
                  <a:pt x="204" y="135"/>
                </a:cubicBezTo>
                <a:cubicBezTo>
                  <a:pt x="204" y="131"/>
                  <a:pt x="204" y="132"/>
                  <a:pt x="201" y="132"/>
                </a:cubicBezTo>
                <a:cubicBezTo>
                  <a:pt x="198" y="132"/>
                  <a:pt x="195" y="132"/>
                  <a:pt x="193" y="132"/>
                </a:cubicBezTo>
                <a:cubicBezTo>
                  <a:pt x="192" y="132"/>
                  <a:pt x="192" y="131"/>
                  <a:pt x="192" y="131"/>
                </a:cubicBezTo>
                <a:cubicBezTo>
                  <a:pt x="192" y="128"/>
                  <a:pt x="192" y="125"/>
                  <a:pt x="192" y="122"/>
                </a:cubicBezTo>
                <a:cubicBezTo>
                  <a:pt x="192" y="121"/>
                  <a:pt x="192" y="120"/>
                  <a:pt x="192" y="118"/>
                </a:cubicBezTo>
                <a:cubicBezTo>
                  <a:pt x="194" y="115"/>
                  <a:pt x="196" y="113"/>
                  <a:pt x="200" y="112"/>
                </a:cubicBezTo>
                <a:cubicBezTo>
                  <a:pt x="202" y="112"/>
                  <a:pt x="204" y="113"/>
                  <a:pt x="206" y="114"/>
                </a:cubicBezTo>
                <a:cubicBezTo>
                  <a:pt x="206" y="111"/>
                  <a:pt x="206" y="109"/>
                  <a:pt x="206" y="107"/>
                </a:cubicBezTo>
                <a:close/>
                <a:moveTo>
                  <a:pt x="522" y="69"/>
                </a:moveTo>
                <a:cubicBezTo>
                  <a:pt x="522" y="71"/>
                  <a:pt x="522" y="74"/>
                  <a:pt x="522" y="76"/>
                </a:cubicBezTo>
                <a:cubicBezTo>
                  <a:pt x="522" y="77"/>
                  <a:pt x="522" y="77"/>
                  <a:pt x="523" y="78"/>
                </a:cubicBezTo>
                <a:cubicBezTo>
                  <a:pt x="523" y="78"/>
                  <a:pt x="524" y="78"/>
                  <a:pt x="525" y="79"/>
                </a:cubicBezTo>
                <a:cubicBezTo>
                  <a:pt x="530" y="80"/>
                  <a:pt x="534" y="81"/>
                  <a:pt x="539" y="80"/>
                </a:cubicBezTo>
                <a:cubicBezTo>
                  <a:pt x="541" y="80"/>
                  <a:pt x="543" y="79"/>
                  <a:pt x="545" y="78"/>
                </a:cubicBezTo>
                <a:cubicBezTo>
                  <a:pt x="551" y="75"/>
                  <a:pt x="554" y="70"/>
                  <a:pt x="554" y="64"/>
                </a:cubicBezTo>
                <a:cubicBezTo>
                  <a:pt x="554" y="60"/>
                  <a:pt x="552" y="57"/>
                  <a:pt x="550" y="55"/>
                </a:cubicBezTo>
                <a:cubicBezTo>
                  <a:pt x="549" y="54"/>
                  <a:pt x="547" y="53"/>
                  <a:pt x="546" y="52"/>
                </a:cubicBezTo>
                <a:cubicBezTo>
                  <a:pt x="544" y="51"/>
                  <a:pt x="542" y="50"/>
                  <a:pt x="540" y="49"/>
                </a:cubicBezTo>
                <a:cubicBezTo>
                  <a:pt x="537" y="48"/>
                  <a:pt x="535" y="47"/>
                  <a:pt x="533" y="46"/>
                </a:cubicBezTo>
                <a:cubicBezTo>
                  <a:pt x="530" y="44"/>
                  <a:pt x="529" y="37"/>
                  <a:pt x="534" y="34"/>
                </a:cubicBezTo>
                <a:cubicBezTo>
                  <a:pt x="535" y="33"/>
                  <a:pt x="535" y="33"/>
                  <a:pt x="536" y="33"/>
                </a:cubicBezTo>
                <a:cubicBezTo>
                  <a:pt x="540" y="32"/>
                  <a:pt x="544" y="33"/>
                  <a:pt x="548" y="34"/>
                </a:cubicBezTo>
                <a:cubicBezTo>
                  <a:pt x="549" y="34"/>
                  <a:pt x="550" y="35"/>
                  <a:pt x="551" y="36"/>
                </a:cubicBezTo>
                <a:cubicBezTo>
                  <a:pt x="552" y="34"/>
                  <a:pt x="551" y="33"/>
                  <a:pt x="552" y="32"/>
                </a:cubicBezTo>
                <a:cubicBezTo>
                  <a:pt x="552" y="31"/>
                  <a:pt x="551" y="30"/>
                  <a:pt x="552" y="29"/>
                </a:cubicBezTo>
                <a:cubicBezTo>
                  <a:pt x="552" y="28"/>
                  <a:pt x="551" y="27"/>
                  <a:pt x="550" y="27"/>
                </a:cubicBezTo>
                <a:cubicBezTo>
                  <a:pt x="544" y="25"/>
                  <a:pt x="539" y="24"/>
                  <a:pt x="533" y="26"/>
                </a:cubicBezTo>
                <a:cubicBezTo>
                  <a:pt x="530" y="27"/>
                  <a:pt x="527" y="29"/>
                  <a:pt x="525" y="31"/>
                </a:cubicBezTo>
                <a:cubicBezTo>
                  <a:pt x="520" y="37"/>
                  <a:pt x="520" y="47"/>
                  <a:pt x="527" y="52"/>
                </a:cubicBezTo>
                <a:cubicBezTo>
                  <a:pt x="529" y="53"/>
                  <a:pt x="532" y="55"/>
                  <a:pt x="534" y="56"/>
                </a:cubicBezTo>
                <a:cubicBezTo>
                  <a:pt x="536" y="57"/>
                  <a:pt x="538" y="58"/>
                  <a:pt x="540" y="59"/>
                </a:cubicBezTo>
                <a:cubicBezTo>
                  <a:pt x="541" y="60"/>
                  <a:pt x="542" y="60"/>
                  <a:pt x="543" y="61"/>
                </a:cubicBezTo>
                <a:cubicBezTo>
                  <a:pt x="546" y="63"/>
                  <a:pt x="546" y="70"/>
                  <a:pt x="541" y="72"/>
                </a:cubicBezTo>
                <a:cubicBezTo>
                  <a:pt x="541" y="72"/>
                  <a:pt x="540" y="73"/>
                  <a:pt x="539" y="73"/>
                </a:cubicBezTo>
                <a:cubicBezTo>
                  <a:pt x="534" y="74"/>
                  <a:pt x="529" y="73"/>
                  <a:pt x="524" y="70"/>
                </a:cubicBezTo>
                <a:cubicBezTo>
                  <a:pt x="523" y="69"/>
                  <a:pt x="523" y="69"/>
                  <a:pt x="522" y="68"/>
                </a:cubicBezTo>
                <a:cubicBezTo>
                  <a:pt x="522" y="69"/>
                  <a:pt x="522" y="69"/>
                  <a:pt x="522" y="69"/>
                </a:cubicBezTo>
                <a:close/>
                <a:moveTo>
                  <a:pt x="249" y="76"/>
                </a:moveTo>
                <a:cubicBezTo>
                  <a:pt x="249" y="77"/>
                  <a:pt x="249" y="77"/>
                  <a:pt x="250" y="78"/>
                </a:cubicBezTo>
                <a:cubicBezTo>
                  <a:pt x="250" y="78"/>
                  <a:pt x="251" y="78"/>
                  <a:pt x="252" y="79"/>
                </a:cubicBezTo>
                <a:cubicBezTo>
                  <a:pt x="256" y="80"/>
                  <a:pt x="261" y="81"/>
                  <a:pt x="266" y="80"/>
                </a:cubicBezTo>
                <a:cubicBezTo>
                  <a:pt x="269" y="80"/>
                  <a:pt x="272" y="79"/>
                  <a:pt x="274" y="77"/>
                </a:cubicBezTo>
                <a:cubicBezTo>
                  <a:pt x="278" y="75"/>
                  <a:pt x="280" y="72"/>
                  <a:pt x="281" y="68"/>
                </a:cubicBezTo>
                <a:cubicBezTo>
                  <a:pt x="282" y="62"/>
                  <a:pt x="280" y="57"/>
                  <a:pt x="275" y="54"/>
                </a:cubicBezTo>
                <a:cubicBezTo>
                  <a:pt x="274" y="53"/>
                  <a:pt x="273" y="52"/>
                  <a:pt x="272" y="52"/>
                </a:cubicBezTo>
                <a:cubicBezTo>
                  <a:pt x="270" y="51"/>
                  <a:pt x="268" y="50"/>
                  <a:pt x="267" y="49"/>
                </a:cubicBezTo>
                <a:cubicBezTo>
                  <a:pt x="264" y="48"/>
                  <a:pt x="262" y="47"/>
                  <a:pt x="260" y="46"/>
                </a:cubicBezTo>
                <a:cubicBezTo>
                  <a:pt x="257" y="43"/>
                  <a:pt x="256" y="37"/>
                  <a:pt x="260" y="34"/>
                </a:cubicBezTo>
                <a:cubicBezTo>
                  <a:pt x="261" y="33"/>
                  <a:pt x="262" y="33"/>
                  <a:pt x="263" y="33"/>
                </a:cubicBezTo>
                <a:cubicBezTo>
                  <a:pt x="265" y="32"/>
                  <a:pt x="267" y="32"/>
                  <a:pt x="269" y="33"/>
                </a:cubicBezTo>
                <a:cubicBezTo>
                  <a:pt x="272" y="33"/>
                  <a:pt x="275" y="34"/>
                  <a:pt x="277" y="35"/>
                </a:cubicBezTo>
                <a:cubicBezTo>
                  <a:pt x="278" y="36"/>
                  <a:pt x="278" y="36"/>
                  <a:pt x="278" y="35"/>
                </a:cubicBezTo>
                <a:cubicBezTo>
                  <a:pt x="278" y="33"/>
                  <a:pt x="278" y="31"/>
                  <a:pt x="278" y="29"/>
                </a:cubicBezTo>
                <a:cubicBezTo>
                  <a:pt x="279" y="28"/>
                  <a:pt x="278" y="27"/>
                  <a:pt x="277" y="27"/>
                </a:cubicBezTo>
                <a:cubicBezTo>
                  <a:pt x="272" y="25"/>
                  <a:pt x="268" y="25"/>
                  <a:pt x="263" y="25"/>
                </a:cubicBezTo>
                <a:cubicBezTo>
                  <a:pt x="260" y="26"/>
                  <a:pt x="258" y="27"/>
                  <a:pt x="256" y="28"/>
                </a:cubicBezTo>
                <a:cubicBezTo>
                  <a:pt x="251" y="31"/>
                  <a:pt x="248" y="36"/>
                  <a:pt x="249" y="42"/>
                </a:cubicBezTo>
                <a:cubicBezTo>
                  <a:pt x="249" y="46"/>
                  <a:pt x="250" y="49"/>
                  <a:pt x="254" y="52"/>
                </a:cubicBezTo>
                <a:cubicBezTo>
                  <a:pt x="256" y="53"/>
                  <a:pt x="258" y="54"/>
                  <a:pt x="260" y="55"/>
                </a:cubicBezTo>
                <a:cubicBezTo>
                  <a:pt x="262" y="56"/>
                  <a:pt x="264" y="57"/>
                  <a:pt x="267" y="59"/>
                </a:cubicBezTo>
                <a:cubicBezTo>
                  <a:pt x="268" y="59"/>
                  <a:pt x="269" y="60"/>
                  <a:pt x="270" y="60"/>
                </a:cubicBezTo>
                <a:cubicBezTo>
                  <a:pt x="272" y="62"/>
                  <a:pt x="272" y="65"/>
                  <a:pt x="272" y="67"/>
                </a:cubicBezTo>
                <a:cubicBezTo>
                  <a:pt x="272" y="70"/>
                  <a:pt x="270" y="71"/>
                  <a:pt x="268" y="72"/>
                </a:cubicBezTo>
                <a:cubicBezTo>
                  <a:pt x="267" y="72"/>
                  <a:pt x="267" y="73"/>
                  <a:pt x="266" y="73"/>
                </a:cubicBezTo>
                <a:cubicBezTo>
                  <a:pt x="261" y="74"/>
                  <a:pt x="256" y="73"/>
                  <a:pt x="251" y="70"/>
                </a:cubicBezTo>
                <a:cubicBezTo>
                  <a:pt x="250" y="70"/>
                  <a:pt x="250" y="69"/>
                  <a:pt x="249" y="68"/>
                </a:cubicBezTo>
                <a:cubicBezTo>
                  <a:pt x="249" y="71"/>
                  <a:pt x="249" y="74"/>
                  <a:pt x="249" y="76"/>
                </a:cubicBezTo>
                <a:close/>
                <a:moveTo>
                  <a:pt x="934" y="11"/>
                </a:moveTo>
                <a:cubicBezTo>
                  <a:pt x="932" y="12"/>
                  <a:pt x="930" y="13"/>
                  <a:pt x="927" y="13"/>
                </a:cubicBezTo>
                <a:cubicBezTo>
                  <a:pt x="927" y="13"/>
                  <a:pt x="926" y="14"/>
                  <a:pt x="926" y="15"/>
                </a:cubicBezTo>
                <a:cubicBezTo>
                  <a:pt x="926" y="18"/>
                  <a:pt x="926" y="20"/>
                  <a:pt x="926" y="23"/>
                </a:cubicBezTo>
                <a:cubicBezTo>
                  <a:pt x="926" y="27"/>
                  <a:pt x="927" y="26"/>
                  <a:pt x="923" y="26"/>
                </a:cubicBezTo>
                <a:cubicBezTo>
                  <a:pt x="921" y="26"/>
                  <a:pt x="919" y="26"/>
                  <a:pt x="917" y="27"/>
                </a:cubicBezTo>
                <a:cubicBezTo>
                  <a:pt x="917" y="29"/>
                  <a:pt x="917" y="30"/>
                  <a:pt x="917" y="32"/>
                </a:cubicBezTo>
                <a:cubicBezTo>
                  <a:pt x="917" y="33"/>
                  <a:pt x="917" y="34"/>
                  <a:pt x="918" y="34"/>
                </a:cubicBezTo>
                <a:cubicBezTo>
                  <a:pt x="921" y="34"/>
                  <a:pt x="923" y="34"/>
                  <a:pt x="925" y="34"/>
                </a:cubicBezTo>
                <a:cubicBezTo>
                  <a:pt x="926" y="34"/>
                  <a:pt x="926" y="34"/>
                  <a:pt x="926" y="35"/>
                </a:cubicBezTo>
                <a:cubicBezTo>
                  <a:pt x="926" y="35"/>
                  <a:pt x="926" y="36"/>
                  <a:pt x="926" y="37"/>
                </a:cubicBezTo>
                <a:cubicBezTo>
                  <a:pt x="926" y="46"/>
                  <a:pt x="926" y="55"/>
                  <a:pt x="926" y="64"/>
                </a:cubicBezTo>
                <a:cubicBezTo>
                  <a:pt x="926" y="66"/>
                  <a:pt x="926" y="68"/>
                  <a:pt x="927" y="70"/>
                </a:cubicBezTo>
                <a:cubicBezTo>
                  <a:pt x="928" y="74"/>
                  <a:pt x="930" y="78"/>
                  <a:pt x="935" y="79"/>
                </a:cubicBezTo>
                <a:cubicBezTo>
                  <a:pt x="938" y="81"/>
                  <a:pt x="942" y="81"/>
                  <a:pt x="946" y="79"/>
                </a:cubicBezTo>
                <a:cubicBezTo>
                  <a:pt x="947" y="79"/>
                  <a:pt x="947" y="79"/>
                  <a:pt x="947" y="79"/>
                </a:cubicBezTo>
                <a:cubicBezTo>
                  <a:pt x="948" y="79"/>
                  <a:pt x="948" y="78"/>
                  <a:pt x="948" y="78"/>
                </a:cubicBezTo>
                <a:cubicBezTo>
                  <a:pt x="948" y="76"/>
                  <a:pt x="948" y="74"/>
                  <a:pt x="948" y="72"/>
                </a:cubicBezTo>
                <a:cubicBezTo>
                  <a:pt x="947" y="72"/>
                  <a:pt x="947" y="72"/>
                  <a:pt x="946" y="72"/>
                </a:cubicBezTo>
                <a:cubicBezTo>
                  <a:pt x="944" y="73"/>
                  <a:pt x="942" y="73"/>
                  <a:pt x="940" y="73"/>
                </a:cubicBezTo>
                <a:cubicBezTo>
                  <a:pt x="938" y="72"/>
                  <a:pt x="936" y="71"/>
                  <a:pt x="935" y="68"/>
                </a:cubicBezTo>
                <a:cubicBezTo>
                  <a:pt x="935" y="66"/>
                  <a:pt x="935" y="64"/>
                  <a:pt x="935" y="62"/>
                </a:cubicBezTo>
                <a:cubicBezTo>
                  <a:pt x="935" y="54"/>
                  <a:pt x="935" y="45"/>
                  <a:pt x="935" y="36"/>
                </a:cubicBezTo>
                <a:cubicBezTo>
                  <a:pt x="935" y="33"/>
                  <a:pt x="935" y="34"/>
                  <a:pt x="938" y="34"/>
                </a:cubicBezTo>
                <a:cubicBezTo>
                  <a:pt x="941" y="34"/>
                  <a:pt x="944" y="34"/>
                  <a:pt x="947" y="34"/>
                </a:cubicBezTo>
                <a:cubicBezTo>
                  <a:pt x="948" y="34"/>
                  <a:pt x="948" y="33"/>
                  <a:pt x="948" y="32"/>
                </a:cubicBezTo>
                <a:cubicBezTo>
                  <a:pt x="948" y="31"/>
                  <a:pt x="948" y="29"/>
                  <a:pt x="948" y="28"/>
                </a:cubicBezTo>
                <a:cubicBezTo>
                  <a:pt x="948" y="27"/>
                  <a:pt x="948" y="26"/>
                  <a:pt x="947" y="26"/>
                </a:cubicBezTo>
                <a:cubicBezTo>
                  <a:pt x="944" y="26"/>
                  <a:pt x="940" y="26"/>
                  <a:pt x="937" y="26"/>
                </a:cubicBezTo>
                <a:cubicBezTo>
                  <a:pt x="937" y="26"/>
                  <a:pt x="936" y="26"/>
                  <a:pt x="935" y="26"/>
                </a:cubicBezTo>
                <a:cubicBezTo>
                  <a:pt x="935" y="26"/>
                  <a:pt x="935" y="26"/>
                  <a:pt x="935" y="26"/>
                </a:cubicBezTo>
                <a:cubicBezTo>
                  <a:pt x="935" y="25"/>
                  <a:pt x="935" y="24"/>
                  <a:pt x="935" y="23"/>
                </a:cubicBezTo>
                <a:cubicBezTo>
                  <a:pt x="935" y="19"/>
                  <a:pt x="935" y="15"/>
                  <a:pt x="935" y="11"/>
                </a:cubicBezTo>
                <a:cubicBezTo>
                  <a:pt x="934" y="11"/>
                  <a:pt x="934" y="11"/>
                  <a:pt x="934" y="11"/>
                </a:cubicBezTo>
                <a:close/>
                <a:moveTo>
                  <a:pt x="452" y="177"/>
                </a:moveTo>
                <a:cubicBezTo>
                  <a:pt x="450" y="178"/>
                  <a:pt x="448" y="178"/>
                  <a:pt x="446" y="178"/>
                </a:cubicBezTo>
                <a:cubicBezTo>
                  <a:pt x="444" y="178"/>
                  <a:pt x="442" y="176"/>
                  <a:pt x="441" y="174"/>
                </a:cubicBezTo>
                <a:cubicBezTo>
                  <a:pt x="441" y="174"/>
                  <a:pt x="441" y="173"/>
                  <a:pt x="441" y="172"/>
                </a:cubicBezTo>
                <a:cubicBezTo>
                  <a:pt x="441" y="170"/>
                  <a:pt x="441" y="169"/>
                  <a:pt x="441" y="167"/>
                </a:cubicBezTo>
                <a:cubicBezTo>
                  <a:pt x="441" y="159"/>
                  <a:pt x="441" y="150"/>
                  <a:pt x="441" y="142"/>
                </a:cubicBezTo>
                <a:cubicBezTo>
                  <a:pt x="441" y="141"/>
                  <a:pt x="441" y="140"/>
                  <a:pt x="441" y="140"/>
                </a:cubicBezTo>
                <a:cubicBezTo>
                  <a:pt x="441" y="139"/>
                  <a:pt x="441" y="139"/>
                  <a:pt x="442" y="139"/>
                </a:cubicBezTo>
                <a:cubicBezTo>
                  <a:pt x="444" y="139"/>
                  <a:pt x="446" y="139"/>
                  <a:pt x="448" y="139"/>
                </a:cubicBezTo>
                <a:cubicBezTo>
                  <a:pt x="450" y="139"/>
                  <a:pt x="452" y="139"/>
                  <a:pt x="454" y="139"/>
                </a:cubicBezTo>
                <a:cubicBezTo>
                  <a:pt x="454" y="137"/>
                  <a:pt x="454" y="135"/>
                  <a:pt x="454" y="133"/>
                </a:cubicBezTo>
                <a:cubicBezTo>
                  <a:pt x="454" y="132"/>
                  <a:pt x="454" y="132"/>
                  <a:pt x="452" y="132"/>
                </a:cubicBezTo>
                <a:cubicBezTo>
                  <a:pt x="449" y="132"/>
                  <a:pt x="446" y="132"/>
                  <a:pt x="443" y="132"/>
                </a:cubicBezTo>
                <a:cubicBezTo>
                  <a:pt x="442" y="132"/>
                  <a:pt x="442" y="132"/>
                  <a:pt x="441" y="132"/>
                </a:cubicBezTo>
                <a:cubicBezTo>
                  <a:pt x="441" y="132"/>
                  <a:pt x="441" y="131"/>
                  <a:pt x="441" y="131"/>
                </a:cubicBezTo>
                <a:cubicBezTo>
                  <a:pt x="441" y="131"/>
                  <a:pt x="441" y="130"/>
                  <a:pt x="441" y="129"/>
                </a:cubicBezTo>
                <a:cubicBezTo>
                  <a:pt x="441" y="126"/>
                  <a:pt x="441" y="122"/>
                  <a:pt x="441" y="119"/>
                </a:cubicBezTo>
                <a:cubicBezTo>
                  <a:pt x="441" y="118"/>
                  <a:pt x="441" y="117"/>
                  <a:pt x="440" y="116"/>
                </a:cubicBezTo>
                <a:cubicBezTo>
                  <a:pt x="438" y="117"/>
                  <a:pt x="436" y="118"/>
                  <a:pt x="433" y="118"/>
                </a:cubicBezTo>
                <a:cubicBezTo>
                  <a:pt x="432" y="119"/>
                  <a:pt x="432" y="119"/>
                  <a:pt x="432" y="120"/>
                </a:cubicBezTo>
                <a:cubicBezTo>
                  <a:pt x="432" y="124"/>
                  <a:pt x="432" y="127"/>
                  <a:pt x="432" y="130"/>
                </a:cubicBezTo>
                <a:cubicBezTo>
                  <a:pt x="432" y="132"/>
                  <a:pt x="432" y="132"/>
                  <a:pt x="431" y="132"/>
                </a:cubicBezTo>
                <a:cubicBezTo>
                  <a:pt x="429" y="132"/>
                  <a:pt x="426" y="132"/>
                  <a:pt x="424" y="132"/>
                </a:cubicBezTo>
                <a:cubicBezTo>
                  <a:pt x="423" y="132"/>
                  <a:pt x="423" y="132"/>
                  <a:pt x="423" y="133"/>
                </a:cubicBezTo>
                <a:cubicBezTo>
                  <a:pt x="423" y="135"/>
                  <a:pt x="423" y="136"/>
                  <a:pt x="423" y="138"/>
                </a:cubicBezTo>
                <a:cubicBezTo>
                  <a:pt x="423" y="139"/>
                  <a:pt x="423" y="139"/>
                  <a:pt x="424" y="139"/>
                </a:cubicBezTo>
                <a:cubicBezTo>
                  <a:pt x="426" y="139"/>
                  <a:pt x="428" y="139"/>
                  <a:pt x="430" y="139"/>
                </a:cubicBezTo>
                <a:cubicBezTo>
                  <a:pt x="432" y="139"/>
                  <a:pt x="432" y="139"/>
                  <a:pt x="432" y="141"/>
                </a:cubicBezTo>
                <a:cubicBezTo>
                  <a:pt x="432" y="151"/>
                  <a:pt x="432" y="160"/>
                  <a:pt x="432" y="169"/>
                </a:cubicBezTo>
                <a:cubicBezTo>
                  <a:pt x="432" y="171"/>
                  <a:pt x="432" y="173"/>
                  <a:pt x="432" y="175"/>
                </a:cubicBezTo>
                <a:cubicBezTo>
                  <a:pt x="434" y="181"/>
                  <a:pt x="437" y="185"/>
                  <a:pt x="444" y="185"/>
                </a:cubicBezTo>
                <a:cubicBezTo>
                  <a:pt x="447" y="186"/>
                  <a:pt x="450" y="186"/>
                  <a:pt x="453" y="184"/>
                </a:cubicBezTo>
                <a:cubicBezTo>
                  <a:pt x="454" y="184"/>
                  <a:pt x="454" y="184"/>
                  <a:pt x="454" y="183"/>
                </a:cubicBezTo>
                <a:cubicBezTo>
                  <a:pt x="454" y="181"/>
                  <a:pt x="454" y="179"/>
                  <a:pt x="454" y="177"/>
                </a:cubicBezTo>
                <a:cubicBezTo>
                  <a:pt x="453" y="177"/>
                  <a:pt x="453" y="177"/>
                  <a:pt x="452" y="177"/>
                </a:cubicBezTo>
                <a:close/>
                <a:moveTo>
                  <a:pt x="151" y="70"/>
                </a:moveTo>
                <a:cubicBezTo>
                  <a:pt x="149" y="72"/>
                  <a:pt x="146" y="73"/>
                  <a:pt x="143" y="73"/>
                </a:cubicBezTo>
                <a:cubicBezTo>
                  <a:pt x="134" y="74"/>
                  <a:pt x="126" y="70"/>
                  <a:pt x="123" y="60"/>
                </a:cubicBezTo>
                <a:cubicBezTo>
                  <a:pt x="122" y="57"/>
                  <a:pt x="122" y="53"/>
                  <a:pt x="123" y="49"/>
                </a:cubicBezTo>
                <a:cubicBezTo>
                  <a:pt x="123" y="45"/>
                  <a:pt x="125" y="41"/>
                  <a:pt x="128" y="38"/>
                </a:cubicBezTo>
                <a:cubicBezTo>
                  <a:pt x="130" y="35"/>
                  <a:pt x="133" y="33"/>
                  <a:pt x="137" y="33"/>
                </a:cubicBezTo>
                <a:cubicBezTo>
                  <a:pt x="142" y="32"/>
                  <a:pt x="146" y="33"/>
                  <a:pt x="151" y="35"/>
                </a:cubicBezTo>
                <a:cubicBezTo>
                  <a:pt x="151" y="35"/>
                  <a:pt x="152" y="36"/>
                  <a:pt x="153" y="36"/>
                </a:cubicBezTo>
                <a:cubicBezTo>
                  <a:pt x="153" y="36"/>
                  <a:pt x="153" y="35"/>
                  <a:pt x="153" y="35"/>
                </a:cubicBezTo>
                <a:cubicBezTo>
                  <a:pt x="153" y="33"/>
                  <a:pt x="153" y="31"/>
                  <a:pt x="153" y="30"/>
                </a:cubicBezTo>
                <a:cubicBezTo>
                  <a:pt x="154" y="28"/>
                  <a:pt x="153" y="27"/>
                  <a:pt x="152" y="27"/>
                </a:cubicBezTo>
                <a:cubicBezTo>
                  <a:pt x="151" y="27"/>
                  <a:pt x="150" y="26"/>
                  <a:pt x="150" y="26"/>
                </a:cubicBezTo>
                <a:cubicBezTo>
                  <a:pt x="145" y="25"/>
                  <a:pt x="140" y="25"/>
                  <a:pt x="135" y="26"/>
                </a:cubicBezTo>
                <a:cubicBezTo>
                  <a:pt x="126" y="27"/>
                  <a:pt x="120" y="33"/>
                  <a:pt x="116" y="41"/>
                </a:cubicBezTo>
                <a:cubicBezTo>
                  <a:pt x="113" y="48"/>
                  <a:pt x="113" y="55"/>
                  <a:pt x="115" y="63"/>
                </a:cubicBezTo>
                <a:cubicBezTo>
                  <a:pt x="117" y="71"/>
                  <a:pt x="122" y="76"/>
                  <a:pt x="130" y="79"/>
                </a:cubicBezTo>
                <a:cubicBezTo>
                  <a:pt x="135" y="81"/>
                  <a:pt x="139" y="81"/>
                  <a:pt x="143" y="80"/>
                </a:cubicBezTo>
                <a:cubicBezTo>
                  <a:pt x="146" y="80"/>
                  <a:pt x="149" y="79"/>
                  <a:pt x="152" y="77"/>
                </a:cubicBezTo>
                <a:cubicBezTo>
                  <a:pt x="153" y="77"/>
                  <a:pt x="153" y="77"/>
                  <a:pt x="153" y="76"/>
                </a:cubicBezTo>
                <a:cubicBezTo>
                  <a:pt x="153" y="74"/>
                  <a:pt x="153" y="71"/>
                  <a:pt x="153" y="69"/>
                </a:cubicBezTo>
                <a:cubicBezTo>
                  <a:pt x="152" y="69"/>
                  <a:pt x="152" y="70"/>
                  <a:pt x="151" y="70"/>
                </a:cubicBezTo>
                <a:close/>
                <a:moveTo>
                  <a:pt x="586" y="72"/>
                </a:moveTo>
                <a:cubicBezTo>
                  <a:pt x="584" y="73"/>
                  <a:pt x="582" y="73"/>
                  <a:pt x="580" y="73"/>
                </a:cubicBezTo>
                <a:cubicBezTo>
                  <a:pt x="577" y="72"/>
                  <a:pt x="575" y="71"/>
                  <a:pt x="575" y="68"/>
                </a:cubicBezTo>
                <a:cubicBezTo>
                  <a:pt x="574" y="66"/>
                  <a:pt x="574" y="65"/>
                  <a:pt x="574" y="63"/>
                </a:cubicBezTo>
                <a:cubicBezTo>
                  <a:pt x="574" y="55"/>
                  <a:pt x="574" y="47"/>
                  <a:pt x="574" y="39"/>
                </a:cubicBezTo>
                <a:cubicBezTo>
                  <a:pt x="574" y="38"/>
                  <a:pt x="574" y="37"/>
                  <a:pt x="574" y="35"/>
                </a:cubicBezTo>
                <a:cubicBezTo>
                  <a:pt x="574" y="34"/>
                  <a:pt x="574" y="34"/>
                  <a:pt x="576" y="34"/>
                </a:cubicBezTo>
                <a:cubicBezTo>
                  <a:pt x="578" y="34"/>
                  <a:pt x="581" y="34"/>
                  <a:pt x="583" y="34"/>
                </a:cubicBezTo>
                <a:cubicBezTo>
                  <a:pt x="584" y="34"/>
                  <a:pt x="585" y="34"/>
                  <a:pt x="586" y="34"/>
                </a:cubicBezTo>
                <a:cubicBezTo>
                  <a:pt x="587" y="34"/>
                  <a:pt x="587" y="33"/>
                  <a:pt x="587" y="33"/>
                </a:cubicBezTo>
                <a:cubicBezTo>
                  <a:pt x="587" y="31"/>
                  <a:pt x="587" y="29"/>
                  <a:pt x="587" y="28"/>
                </a:cubicBezTo>
                <a:cubicBezTo>
                  <a:pt x="587" y="27"/>
                  <a:pt x="587" y="26"/>
                  <a:pt x="586" y="26"/>
                </a:cubicBezTo>
                <a:cubicBezTo>
                  <a:pt x="582" y="26"/>
                  <a:pt x="579" y="26"/>
                  <a:pt x="575" y="26"/>
                </a:cubicBezTo>
                <a:cubicBezTo>
                  <a:pt x="574" y="26"/>
                  <a:pt x="574" y="26"/>
                  <a:pt x="574" y="25"/>
                </a:cubicBezTo>
                <a:cubicBezTo>
                  <a:pt x="574" y="21"/>
                  <a:pt x="574" y="17"/>
                  <a:pt x="574" y="13"/>
                </a:cubicBezTo>
                <a:cubicBezTo>
                  <a:pt x="574" y="12"/>
                  <a:pt x="574" y="11"/>
                  <a:pt x="574" y="11"/>
                </a:cubicBezTo>
                <a:cubicBezTo>
                  <a:pt x="571" y="12"/>
                  <a:pt x="569" y="12"/>
                  <a:pt x="567" y="13"/>
                </a:cubicBezTo>
                <a:cubicBezTo>
                  <a:pt x="566" y="14"/>
                  <a:pt x="566" y="14"/>
                  <a:pt x="566" y="15"/>
                </a:cubicBezTo>
                <a:cubicBezTo>
                  <a:pt x="566" y="18"/>
                  <a:pt x="566" y="20"/>
                  <a:pt x="566" y="23"/>
                </a:cubicBezTo>
                <a:cubicBezTo>
                  <a:pt x="566" y="27"/>
                  <a:pt x="566" y="26"/>
                  <a:pt x="562" y="26"/>
                </a:cubicBezTo>
                <a:cubicBezTo>
                  <a:pt x="560" y="26"/>
                  <a:pt x="559" y="26"/>
                  <a:pt x="557" y="27"/>
                </a:cubicBezTo>
                <a:cubicBezTo>
                  <a:pt x="556" y="29"/>
                  <a:pt x="557" y="31"/>
                  <a:pt x="557" y="32"/>
                </a:cubicBezTo>
                <a:cubicBezTo>
                  <a:pt x="557" y="33"/>
                  <a:pt x="557" y="34"/>
                  <a:pt x="558" y="34"/>
                </a:cubicBezTo>
                <a:cubicBezTo>
                  <a:pt x="560" y="34"/>
                  <a:pt x="562" y="34"/>
                  <a:pt x="564" y="34"/>
                </a:cubicBezTo>
                <a:cubicBezTo>
                  <a:pt x="566" y="34"/>
                  <a:pt x="566" y="34"/>
                  <a:pt x="566" y="36"/>
                </a:cubicBezTo>
                <a:cubicBezTo>
                  <a:pt x="566" y="36"/>
                  <a:pt x="566" y="37"/>
                  <a:pt x="566" y="37"/>
                </a:cubicBezTo>
                <a:cubicBezTo>
                  <a:pt x="566" y="46"/>
                  <a:pt x="566" y="54"/>
                  <a:pt x="566" y="63"/>
                </a:cubicBezTo>
                <a:cubicBezTo>
                  <a:pt x="566" y="65"/>
                  <a:pt x="566" y="66"/>
                  <a:pt x="566" y="68"/>
                </a:cubicBezTo>
                <a:cubicBezTo>
                  <a:pt x="566" y="70"/>
                  <a:pt x="566" y="72"/>
                  <a:pt x="567" y="74"/>
                </a:cubicBezTo>
                <a:cubicBezTo>
                  <a:pt x="569" y="76"/>
                  <a:pt x="571" y="78"/>
                  <a:pt x="573" y="79"/>
                </a:cubicBezTo>
                <a:cubicBezTo>
                  <a:pt x="574" y="80"/>
                  <a:pt x="576" y="80"/>
                  <a:pt x="577" y="80"/>
                </a:cubicBezTo>
                <a:cubicBezTo>
                  <a:pt x="580" y="81"/>
                  <a:pt x="583" y="80"/>
                  <a:pt x="586" y="79"/>
                </a:cubicBezTo>
                <a:cubicBezTo>
                  <a:pt x="587" y="79"/>
                  <a:pt x="587" y="78"/>
                  <a:pt x="587" y="77"/>
                </a:cubicBezTo>
                <a:cubicBezTo>
                  <a:pt x="587" y="76"/>
                  <a:pt x="587" y="74"/>
                  <a:pt x="587" y="72"/>
                </a:cubicBezTo>
                <a:cubicBezTo>
                  <a:pt x="587" y="72"/>
                  <a:pt x="586" y="72"/>
                  <a:pt x="586" y="72"/>
                </a:cubicBezTo>
                <a:close/>
                <a:moveTo>
                  <a:pt x="1189" y="7"/>
                </a:moveTo>
                <a:cubicBezTo>
                  <a:pt x="1189" y="6"/>
                  <a:pt x="1189" y="5"/>
                  <a:pt x="1189" y="4"/>
                </a:cubicBezTo>
                <a:cubicBezTo>
                  <a:pt x="1189" y="4"/>
                  <a:pt x="1189" y="4"/>
                  <a:pt x="1189" y="4"/>
                </a:cubicBezTo>
                <a:cubicBezTo>
                  <a:pt x="1187" y="4"/>
                  <a:pt x="1186" y="4"/>
                  <a:pt x="1185" y="5"/>
                </a:cubicBezTo>
                <a:cubicBezTo>
                  <a:pt x="1184" y="6"/>
                  <a:pt x="1182" y="7"/>
                  <a:pt x="1181" y="8"/>
                </a:cubicBezTo>
                <a:cubicBezTo>
                  <a:pt x="1176" y="11"/>
                  <a:pt x="1171" y="13"/>
                  <a:pt x="1165" y="15"/>
                </a:cubicBezTo>
                <a:cubicBezTo>
                  <a:pt x="1164" y="15"/>
                  <a:pt x="1164" y="16"/>
                  <a:pt x="1164" y="17"/>
                </a:cubicBezTo>
                <a:cubicBezTo>
                  <a:pt x="1164" y="19"/>
                  <a:pt x="1164" y="21"/>
                  <a:pt x="1164" y="23"/>
                </a:cubicBezTo>
                <a:cubicBezTo>
                  <a:pt x="1164" y="24"/>
                  <a:pt x="1164" y="24"/>
                  <a:pt x="1165" y="24"/>
                </a:cubicBezTo>
                <a:cubicBezTo>
                  <a:pt x="1170" y="22"/>
                  <a:pt x="1175" y="20"/>
                  <a:pt x="1180" y="17"/>
                </a:cubicBezTo>
                <a:cubicBezTo>
                  <a:pt x="1180" y="16"/>
                  <a:pt x="1180" y="16"/>
                  <a:pt x="1181" y="16"/>
                </a:cubicBezTo>
                <a:cubicBezTo>
                  <a:pt x="1181" y="16"/>
                  <a:pt x="1181" y="17"/>
                  <a:pt x="1181" y="17"/>
                </a:cubicBezTo>
                <a:cubicBezTo>
                  <a:pt x="1181" y="18"/>
                  <a:pt x="1181" y="18"/>
                  <a:pt x="1181" y="19"/>
                </a:cubicBezTo>
                <a:cubicBezTo>
                  <a:pt x="1181" y="38"/>
                  <a:pt x="1181" y="57"/>
                  <a:pt x="1181" y="76"/>
                </a:cubicBezTo>
                <a:cubicBezTo>
                  <a:pt x="1181" y="76"/>
                  <a:pt x="1181" y="77"/>
                  <a:pt x="1181" y="78"/>
                </a:cubicBezTo>
                <a:cubicBezTo>
                  <a:pt x="1181" y="79"/>
                  <a:pt x="1181" y="79"/>
                  <a:pt x="1182" y="79"/>
                </a:cubicBezTo>
                <a:cubicBezTo>
                  <a:pt x="1184" y="79"/>
                  <a:pt x="1185" y="79"/>
                  <a:pt x="1187" y="79"/>
                </a:cubicBezTo>
                <a:cubicBezTo>
                  <a:pt x="1189" y="79"/>
                  <a:pt x="1189" y="79"/>
                  <a:pt x="1189" y="77"/>
                </a:cubicBezTo>
                <a:cubicBezTo>
                  <a:pt x="1189" y="65"/>
                  <a:pt x="1189" y="53"/>
                  <a:pt x="1189" y="41"/>
                </a:cubicBezTo>
                <a:cubicBezTo>
                  <a:pt x="1189" y="30"/>
                  <a:pt x="1189" y="18"/>
                  <a:pt x="1189" y="7"/>
                </a:cubicBezTo>
                <a:close/>
                <a:moveTo>
                  <a:pt x="983" y="141"/>
                </a:moveTo>
                <a:cubicBezTo>
                  <a:pt x="983" y="139"/>
                  <a:pt x="983" y="137"/>
                  <a:pt x="983" y="135"/>
                </a:cubicBezTo>
                <a:cubicBezTo>
                  <a:pt x="983" y="134"/>
                  <a:pt x="983" y="133"/>
                  <a:pt x="983" y="133"/>
                </a:cubicBezTo>
                <a:cubicBezTo>
                  <a:pt x="983" y="132"/>
                  <a:pt x="983" y="132"/>
                  <a:pt x="982" y="132"/>
                </a:cubicBezTo>
                <a:cubicBezTo>
                  <a:pt x="981" y="132"/>
                  <a:pt x="979" y="132"/>
                  <a:pt x="978" y="132"/>
                </a:cubicBezTo>
                <a:cubicBezTo>
                  <a:pt x="975" y="132"/>
                  <a:pt x="975" y="131"/>
                  <a:pt x="975" y="134"/>
                </a:cubicBezTo>
                <a:cubicBezTo>
                  <a:pt x="975" y="150"/>
                  <a:pt x="975" y="166"/>
                  <a:pt x="975" y="182"/>
                </a:cubicBezTo>
                <a:cubicBezTo>
                  <a:pt x="975" y="182"/>
                  <a:pt x="975" y="183"/>
                  <a:pt x="975" y="183"/>
                </a:cubicBezTo>
                <a:cubicBezTo>
                  <a:pt x="975" y="184"/>
                  <a:pt x="975" y="184"/>
                  <a:pt x="976" y="184"/>
                </a:cubicBezTo>
                <a:cubicBezTo>
                  <a:pt x="978" y="184"/>
                  <a:pt x="980" y="184"/>
                  <a:pt x="983" y="184"/>
                </a:cubicBezTo>
                <a:cubicBezTo>
                  <a:pt x="983" y="184"/>
                  <a:pt x="983" y="184"/>
                  <a:pt x="983" y="183"/>
                </a:cubicBezTo>
                <a:cubicBezTo>
                  <a:pt x="983" y="183"/>
                  <a:pt x="983" y="182"/>
                  <a:pt x="983" y="181"/>
                </a:cubicBezTo>
                <a:cubicBezTo>
                  <a:pt x="983" y="174"/>
                  <a:pt x="983" y="166"/>
                  <a:pt x="983" y="159"/>
                </a:cubicBezTo>
                <a:cubicBezTo>
                  <a:pt x="983" y="156"/>
                  <a:pt x="984" y="154"/>
                  <a:pt x="984" y="151"/>
                </a:cubicBezTo>
                <a:cubicBezTo>
                  <a:pt x="985" y="148"/>
                  <a:pt x="986" y="145"/>
                  <a:pt x="988" y="142"/>
                </a:cubicBezTo>
                <a:cubicBezTo>
                  <a:pt x="990" y="140"/>
                  <a:pt x="992" y="139"/>
                  <a:pt x="994" y="139"/>
                </a:cubicBezTo>
                <a:cubicBezTo>
                  <a:pt x="997" y="138"/>
                  <a:pt x="999" y="139"/>
                  <a:pt x="1001" y="139"/>
                </a:cubicBezTo>
                <a:cubicBezTo>
                  <a:pt x="1002" y="140"/>
                  <a:pt x="1002" y="140"/>
                  <a:pt x="1002" y="140"/>
                </a:cubicBezTo>
                <a:cubicBezTo>
                  <a:pt x="1002" y="137"/>
                  <a:pt x="1002" y="135"/>
                  <a:pt x="1002" y="132"/>
                </a:cubicBezTo>
                <a:cubicBezTo>
                  <a:pt x="1002" y="132"/>
                  <a:pt x="1002" y="131"/>
                  <a:pt x="1002" y="131"/>
                </a:cubicBezTo>
                <a:cubicBezTo>
                  <a:pt x="996" y="130"/>
                  <a:pt x="992" y="131"/>
                  <a:pt x="988" y="135"/>
                </a:cubicBezTo>
                <a:cubicBezTo>
                  <a:pt x="987" y="136"/>
                  <a:pt x="986" y="138"/>
                  <a:pt x="985" y="139"/>
                </a:cubicBezTo>
                <a:cubicBezTo>
                  <a:pt x="985" y="140"/>
                  <a:pt x="984" y="141"/>
                  <a:pt x="984" y="141"/>
                </a:cubicBezTo>
                <a:cubicBezTo>
                  <a:pt x="984" y="141"/>
                  <a:pt x="984" y="141"/>
                  <a:pt x="983" y="141"/>
                </a:cubicBezTo>
                <a:close/>
                <a:moveTo>
                  <a:pt x="163" y="29"/>
                </a:moveTo>
                <a:cubicBezTo>
                  <a:pt x="163" y="45"/>
                  <a:pt x="163" y="61"/>
                  <a:pt x="163" y="76"/>
                </a:cubicBezTo>
                <a:cubicBezTo>
                  <a:pt x="163" y="77"/>
                  <a:pt x="163" y="77"/>
                  <a:pt x="163" y="78"/>
                </a:cubicBezTo>
                <a:cubicBezTo>
                  <a:pt x="163" y="79"/>
                  <a:pt x="163" y="79"/>
                  <a:pt x="164" y="79"/>
                </a:cubicBezTo>
                <a:cubicBezTo>
                  <a:pt x="166" y="79"/>
                  <a:pt x="168" y="79"/>
                  <a:pt x="170" y="79"/>
                </a:cubicBezTo>
                <a:cubicBezTo>
                  <a:pt x="171" y="79"/>
                  <a:pt x="171" y="79"/>
                  <a:pt x="171" y="78"/>
                </a:cubicBezTo>
                <a:cubicBezTo>
                  <a:pt x="171" y="77"/>
                  <a:pt x="171" y="77"/>
                  <a:pt x="171" y="76"/>
                </a:cubicBezTo>
                <a:cubicBezTo>
                  <a:pt x="171" y="68"/>
                  <a:pt x="171" y="60"/>
                  <a:pt x="171" y="52"/>
                </a:cubicBezTo>
                <a:cubicBezTo>
                  <a:pt x="171" y="50"/>
                  <a:pt x="171" y="48"/>
                  <a:pt x="172" y="46"/>
                </a:cubicBezTo>
                <a:cubicBezTo>
                  <a:pt x="172" y="43"/>
                  <a:pt x="174" y="40"/>
                  <a:pt x="176" y="37"/>
                </a:cubicBezTo>
                <a:cubicBezTo>
                  <a:pt x="178" y="35"/>
                  <a:pt x="180" y="34"/>
                  <a:pt x="182" y="33"/>
                </a:cubicBezTo>
                <a:cubicBezTo>
                  <a:pt x="185" y="33"/>
                  <a:pt x="187" y="33"/>
                  <a:pt x="189" y="34"/>
                </a:cubicBezTo>
                <a:cubicBezTo>
                  <a:pt x="189" y="34"/>
                  <a:pt x="190" y="35"/>
                  <a:pt x="190" y="34"/>
                </a:cubicBezTo>
                <a:cubicBezTo>
                  <a:pt x="190" y="32"/>
                  <a:pt x="190" y="30"/>
                  <a:pt x="190" y="28"/>
                </a:cubicBezTo>
                <a:cubicBezTo>
                  <a:pt x="190" y="26"/>
                  <a:pt x="190" y="26"/>
                  <a:pt x="188" y="26"/>
                </a:cubicBezTo>
                <a:cubicBezTo>
                  <a:pt x="187" y="26"/>
                  <a:pt x="187" y="26"/>
                  <a:pt x="186" y="26"/>
                </a:cubicBezTo>
                <a:cubicBezTo>
                  <a:pt x="182" y="25"/>
                  <a:pt x="178" y="27"/>
                  <a:pt x="175" y="30"/>
                </a:cubicBezTo>
                <a:cubicBezTo>
                  <a:pt x="174" y="31"/>
                  <a:pt x="173" y="33"/>
                  <a:pt x="172" y="35"/>
                </a:cubicBezTo>
                <a:cubicBezTo>
                  <a:pt x="172" y="36"/>
                  <a:pt x="172" y="36"/>
                  <a:pt x="171" y="36"/>
                </a:cubicBezTo>
                <a:cubicBezTo>
                  <a:pt x="171" y="35"/>
                  <a:pt x="171" y="34"/>
                  <a:pt x="171" y="33"/>
                </a:cubicBezTo>
                <a:cubicBezTo>
                  <a:pt x="171" y="31"/>
                  <a:pt x="171" y="29"/>
                  <a:pt x="171" y="27"/>
                </a:cubicBezTo>
                <a:cubicBezTo>
                  <a:pt x="171" y="27"/>
                  <a:pt x="171" y="26"/>
                  <a:pt x="170" y="26"/>
                </a:cubicBezTo>
                <a:cubicBezTo>
                  <a:pt x="168" y="26"/>
                  <a:pt x="165" y="26"/>
                  <a:pt x="163" y="26"/>
                </a:cubicBezTo>
                <a:cubicBezTo>
                  <a:pt x="162" y="27"/>
                  <a:pt x="163" y="28"/>
                  <a:pt x="163" y="29"/>
                </a:cubicBezTo>
                <a:close/>
                <a:moveTo>
                  <a:pt x="355" y="133"/>
                </a:moveTo>
                <a:cubicBezTo>
                  <a:pt x="355" y="132"/>
                  <a:pt x="354" y="132"/>
                  <a:pt x="354" y="132"/>
                </a:cubicBezTo>
                <a:cubicBezTo>
                  <a:pt x="352" y="132"/>
                  <a:pt x="350" y="132"/>
                  <a:pt x="348" y="132"/>
                </a:cubicBezTo>
                <a:cubicBezTo>
                  <a:pt x="346" y="132"/>
                  <a:pt x="346" y="132"/>
                  <a:pt x="346" y="133"/>
                </a:cubicBezTo>
                <a:cubicBezTo>
                  <a:pt x="346" y="133"/>
                  <a:pt x="346" y="134"/>
                  <a:pt x="346" y="134"/>
                </a:cubicBezTo>
                <a:cubicBezTo>
                  <a:pt x="346" y="150"/>
                  <a:pt x="346" y="166"/>
                  <a:pt x="346" y="182"/>
                </a:cubicBezTo>
                <a:cubicBezTo>
                  <a:pt x="346" y="183"/>
                  <a:pt x="346" y="183"/>
                  <a:pt x="346" y="184"/>
                </a:cubicBezTo>
                <a:cubicBezTo>
                  <a:pt x="346" y="184"/>
                  <a:pt x="347" y="184"/>
                  <a:pt x="347" y="184"/>
                </a:cubicBezTo>
                <a:cubicBezTo>
                  <a:pt x="349" y="184"/>
                  <a:pt x="352" y="184"/>
                  <a:pt x="354" y="184"/>
                </a:cubicBezTo>
                <a:cubicBezTo>
                  <a:pt x="354" y="184"/>
                  <a:pt x="355" y="184"/>
                  <a:pt x="355" y="183"/>
                </a:cubicBezTo>
                <a:cubicBezTo>
                  <a:pt x="355" y="183"/>
                  <a:pt x="355" y="182"/>
                  <a:pt x="355" y="181"/>
                </a:cubicBezTo>
                <a:cubicBezTo>
                  <a:pt x="355" y="174"/>
                  <a:pt x="355" y="166"/>
                  <a:pt x="355" y="158"/>
                </a:cubicBezTo>
                <a:cubicBezTo>
                  <a:pt x="355" y="156"/>
                  <a:pt x="355" y="154"/>
                  <a:pt x="355" y="152"/>
                </a:cubicBezTo>
                <a:cubicBezTo>
                  <a:pt x="356" y="149"/>
                  <a:pt x="357" y="145"/>
                  <a:pt x="359" y="143"/>
                </a:cubicBezTo>
                <a:cubicBezTo>
                  <a:pt x="361" y="140"/>
                  <a:pt x="364" y="138"/>
                  <a:pt x="368" y="139"/>
                </a:cubicBezTo>
                <a:cubicBezTo>
                  <a:pt x="369" y="139"/>
                  <a:pt x="371" y="139"/>
                  <a:pt x="372" y="139"/>
                </a:cubicBezTo>
                <a:cubicBezTo>
                  <a:pt x="373" y="140"/>
                  <a:pt x="373" y="140"/>
                  <a:pt x="374" y="140"/>
                </a:cubicBezTo>
                <a:cubicBezTo>
                  <a:pt x="374" y="137"/>
                  <a:pt x="374" y="135"/>
                  <a:pt x="374" y="132"/>
                </a:cubicBezTo>
                <a:cubicBezTo>
                  <a:pt x="374" y="132"/>
                  <a:pt x="373" y="131"/>
                  <a:pt x="373" y="131"/>
                </a:cubicBezTo>
                <a:cubicBezTo>
                  <a:pt x="367" y="130"/>
                  <a:pt x="362" y="131"/>
                  <a:pt x="358" y="136"/>
                </a:cubicBezTo>
                <a:cubicBezTo>
                  <a:pt x="357" y="137"/>
                  <a:pt x="356" y="139"/>
                  <a:pt x="356" y="140"/>
                </a:cubicBezTo>
                <a:cubicBezTo>
                  <a:pt x="356" y="141"/>
                  <a:pt x="355" y="141"/>
                  <a:pt x="355" y="141"/>
                </a:cubicBezTo>
                <a:cubicBezTo>
                  <a:pt x="355" y="138"/>
                  <a:pt x="355" y="136"/>
                  <a:pt x="355" y="133"/>
                </a:cubicBezTo>
                <a:close/>
                <a:moveTo>
                  <a:pt x="1015" y="33"/>
                </a:moveTo>
                <a:cubicBezTo>
                  <a:pt x="1015" y="31"/>
                  <a:pt x="1015" y="29"/>
                  <a:pt x="1015" y="27"/>
                </a:cubicBezTo>
                <a:cubicBezTo>
                  <a:pt x="1015" y="27"/>
                  <a:pt x="1015" y="26"/>
                  <a:pt x="1014" y="26"/>
                </a:cubicBezTo>
                <a:cubicBezTo>
                  <a:pt x="1013" y="26"/>
                  <a:pt x="1011" y="26"/>
                  <a:pt x="1009" y="26"/>
                </a:cubicBezTo>
                <a:cubicBezTo>
                  <a:pt x="1007" y="26"/>
                  <a:pt x="1007" y="26"/>
                  <a:pt x="1007" y="29"/>
                </a:cubicBezTo>
                <a:cubicBezTo>
                  <a:pt x="1007" y="45"/>
                  <a:pt x="1007" y="61"/>
                  <a:pt x="1007" y="77"/>
                </a:cubicBezTo>
                <a:cubicBezTo>
                  <a:pt x="1007" y="77"/>
                  <a:pt x="1007" y="78"/>
                  <a:pt x="1007" y="78"/>
                </a:cubicBezTo>
                <a:cubicBezTo>
                  <a:pt x="1007" y="79"/>
                  <a:pt x="1007" y="79"/>
                  <a:pt x="1008" y="79"/>
                </a:cubicBezTo>
                <a:cubicBezTo>
                  <a:pt x="1010" y="79"/>
                  <a:pt x="1012" y="79"/>
                  <a:pt x="1014" y="79"/>
                </a:cubicBezTo>
                <a:cubicBezTo>
                  <a:pt x="1015" y="79"/>
                  <a:pt x="1015" y="79"/>
                  <a:pt x="1015" y="78"/>
                </a:cubicBezTo>
                <a:cubicBezTo>
                  <a:pt x="1015" y="77"/>
                  <a:pt x="1015" y="77"/>
                  <a:pt x="1015" y="76"/>
                </a:cubicBezTo>
                <a:cubicBezTo>
                  <a:pt x="1015" y="69"/>
                  <a:pt x="1015" y="61"/>
                  <a:pt x="1015" y="54"/>
                </a:cubicBezTo>
                <a:cubicBezTo>
                  <a:pt x="1015" y="51"/>
                  <a:pt x="1015" y="49"/>
                  <a:pt x="1016" y="47"/>
                </a:cubicBezTo>
                <a:cubicBezTo>
                  <a:pt x="1016" y="43"/>
                  <a:pt x="1017" y="40"/>
                  <a:pt x="1020" y="37"/>
                </a:cubicBezTo>
                <a:cubicBezTo>
                  <a:pt x="1021" y="35"/>
                  <a:pt x="1023" y="34"/>
                  <a:pt x="1026" y="33"/>
                </a:cubicBezTo>
                <a:cubicBezTo>
                  <a:pt x="1028" y="33"/>
                  <a:pt x="1031" y="33"/>
                  <a:pt x="1033" y="34"/>
                </a:cubicBezTo>
                <a:cubicBezTo>
                  <a:pt x="1033" y="34"/>
                  <a:pt x="1034" y="35"/>
                  <a:pt x="1034" y="34"/>
                </a:cubicBezTo>
                <a:cubicBezTo>
                  <a:pt x="1034" y="32"/>
                  <a:pt x="1034" y="30"/>
                  <a:pt x="1034" y="27"/>
                </a:cubicBezTo>
                <a:cubicBezTo>
                  <a:pt x="1034" y="26"/>
                  <a:pt x="1034" y="26"/>
                  <a:pt x="1033" y="26"/>
                </a:cubicBezTo>
                <a:cubicBezTo>
                  <a:pt x="1028" y="25"/>
                  <a:pt x="1023" y="26"/>
                  <a:pt x="1019" y="31"/>
                </a:cubicBezTo>
                <a:cubicBezTo>
                  <a:pt x="1018" y="32"/>
                  <a:pt x="1017" y="33"/>
                  <a:pt x="1016" y="35"/>
                </a:cubicBezTo>
                <a:cubicBezTo>
                  <a:pt x="1016" y="35"/>
                  <a:pt x="1016" y="36"/>
                  <a:pt x="1015" y="36"/>
                </a:cubicBezTo>
                <a:cubicBezTo>
                  <a:pt x="1015" y="35"/>
                  <a:pt x="1015" y="34"/>
                  <a:pt x="1015" y="33"/>
                </a:cubicBezTo>
                <a:close/>
                <a:moveTo>
                  <a:pt x="462" y="178"/>
                </a:moveTo>
                <a:cubicBezTo>
                  <a:pt x="462" y="180"/>
                  <a:pt x="461" y="182"/>
                  <a:pt x="462" y="184"/>
                </a:cubicBezTo>
                <a:cubicBezTo>
                  <a:pt x="464" y="185"/>
                  <a:pt x="466" y="184"/>
                  <a:pt x="469" y="184"/>
                </a:cubicBezTo>
                <a:cubicBezTo>
                  <a:pt x="469" y="184"/>
                  <a:pt x="469" y="184"/>
                  <a:pt x="469" y="184"/>
                </a:cubicBezTo>
                <a:cubicBezTo>
                  <a:pt x="470" y="184"/>
                  <a:pt x="470" y="184"/>
                  <a:pt x="470" y="183"/>
                </a:cubicBezTo>
                <a:cubicBezTo>
                  <a:pt x="470" y="183"/>
                  <a:pt x="470" y="182"/>
                  <a:pt x="470" y="181"/>
                </a:cubicBezTo>
                <a:cubicBezTo>
                  <a:pt x="470" y="167"/>
                  <a:pt x="470" y="153"/>
                  <a:pt x="470" y="139"/>
                </a:cubicBezTo>
                <a:cubicBezTo>
                  <a:pt x="470" y="136"/>
                  <a:pt x="471" y="134"/>
                  <a:pt x="470" y="132"/>
                </a:cubicBezTo>
                <a:cubicBezTo>
                  <a:pt x="467" y="131"/>
                  <a:pt x="465" y="132"/>
                  <a:pt x="463" y="132"/>
                </a:cubicBezTo>
                <a:cubicBezTo>
                  <a:pt x="463" y="132"/>
                  <a:pt x="463" y="132"/>
                  <a:pt x="463" y="132"/>
                </a:cubicBezTo>
                <a:cubicBezTo>
                  <a:pt x="462" y="132"/>
                  <a:pt x="462" y="132"/>
                  <a:pt x="462" y="133"/>
                </a:cubicBezTo>
                <a:cubicBezTo>
                  <a:pt x="462" y="133"/>
                  <a:pt x="462" y="134"/>
                  <a:pt x="462" y="135"/>
                </a:cubicBezTo>
                <a:cubicBezTo>
                  <a:pt x="462" y="143"/>
                  <a:pt x="462" y="150"/>
                  <a:pt x="462" y="158"/>
                </a:cubicBezTo>
                <a:cubicBezTo>
                  <a:pt x="462" y="165"/>
                  <a:pt x="462" y="171"/>
                  <a:pt x="462" y="178"/>
                </a:cubicBezTo>
                <a:close/>
                <a:moveTo>
                  <a:pt x="210" y="135"/>
                </a:moveTo>
                <a:cubicBezTo>
                  <a:pt x="210" y="149"/>
                  <a:pt x="210" y="164"/>
                  <a:pt x="210" y="178"/>
                </a:cubicBezTo>
                <a:cubicBezTo>
                  <a:pt x="210" y="180"/>
                  <a:pt x="210" y="181"/>
                  <a:pt x="210" y="183"/>
                </a:cubicBezTo>
                <a:cubicBezTo>
                  <a:pt x="210" y="184"/>
                  <a:pt x="210" y="184"/>
                  <a:pt x="211" y="184"/>
                </a:cubicBezTo>
                <a:cubicBezTo>
                  <a:pt x="213" y="184"/>
                  <a:pt x="214" y="184"/>
                  <a:pt x="216" y="184"/>
                </a:cubicBezTo>
                <a:cubicBezTo>
                  <a:pt x="218" y="184"/>
                  <a:pt x="218" y="184"/>
                  <a:pt x="218" y="182"/>
                </a:cubicBezTo>
                <a:cubicBezTo>
                  <a:pt x="218" y="166"/>
                  <a:pt x="218" y="150"/>
                  <a:pt x="218" y="134"/>
                </a:cubicBezTo>
                <a:cubicBezTo>
                  <a:pt x="218" y="133"/>
                  <a:pt x="218" y="133"/>
                  <a:pt x="218" y="133"/>
                </a:cubicBezTo>
                <a:cubicBezTo>
                  <a:pt x="218" y="132"/>
                  <a:pt x="218" y="132"/>
                  <a:pt x="217" y="132"/>
                </a:cubicBezTo>
                <a:cubicBezTo>
                  <a:pt x="215" y="132"/>
                  <a:pt x="212" y="132"/>
                  <a:pt x="210" y="132"/>
                </a:cubicBezTo>
                <a:cubicBezTo>
                  <a:pt x="209" y="133"/>
                  <a:pt x="210" y="134"/>
                  <a:pt x="210" y="135"/>
                </a:cubicBezTo>
                <a:close/>
                <a:moveTo>
                  <a:pt x="96" y="76"/>
                </a:moveTo>
                <a:cubicBezTo>
                  <a:pt x="96" y="77"/>
                  <a:pt x="96" y="78"/>
                  <a:pt x="96" y="78"/>
                </a:cubicBezTo>
                <a:cubicBezTo>
                  <a:pt x="96" y="79"/>
                  <a:pt x="96" y="79"/>
                  <a:pt x="96" y="79"/>
                </a:cubicBezTo>
                <a:cubicBezTo>
                  <a:pt x="99" y="79"/>
                  <a:pt x="101" y="79"/>
                  <a:pt x="103" y="79"/>
                </a:cubicBezTo>
                <a:cubicBezTo>
                  <a:pt x="104" y="79"/>
                  <a:pt x="104" y="79"/>
                  <a:pt x="104" y="78"/>
                </a:cubicBezTo>
                <a:cubicBezTo>
                  <a:pt x="104" y="77"/>
                  <a:pt x="104" y="77"/>
                  <a:pt x="104" y="76"/>
                </a:cubicBezTo>
                <a:cubicBezTo>
                  <a:pt x="104" y="62"/>
                  <a:pt x="104" y="47"/>
                  <a:pt x="104" y="33"/>
                </a:cubicBezTo>
                <a:cubicBezTo>
                  <a:pt x="104" y="31"/>
                  <a:pt x="104" y="29"/>
                  <a:pt x="104" y="27"/>
                </a:cubicBezTo>
                <a:cubicBezTo>
                  <a:pt x="102" y="26"/>
                  <a:pt x="99" y="27"/>
                  <a:pt x="97" y="26"/>
                </a:cubicBezTo>
                <a:cubicBezTo>
                  <a:pt x="97" y="26"/>
                  <a:pt x="97" y="26"/>
                  <a:pt x="96" y="26"/>
                </a:cubicBezTo>
                <a:cubicBezTo>
                  <a:pt x="96" y="26"/>
                  <a:pt x="96" y="27"/>
                  <a:pt x="96" y="27"/>
                </a:cubicBezTo>
                <a:cubicBezTo>
                  <a:pt x="96" y="28"/>
                  <a:pt x="96" y="29"/>
                  <a:pt x="96" y="29"/>
                </a:cubicBezTo>
                <a:cubicBezTo>
                  <a:pt x="96" y="37"/>
                  <a:pt x="96" y="45"/>
                  <a:pt x="96" y="52"/>
                </a:cubicBezTo>
                <a:cubicBezTo>
                  <a:pt x="96" y="60"/>
                  <a:pt x="96" y="68"/>
                  <a:pt x="96" y="76"/>
                </a:cubicBezTo>
                <a:close/>
                <a:moveTo>
                  <a:pt x="94" y="8"/>
                </a:moveTo>
                <a:cubicBezTo>
                  <a:pt x="94" y="11"/>
                  <a:pt x="97" y="13"/>
                  <a:pt x="100" y="13"/>
                </a:cubicBezTo>
                <a:cubicBezTo>
                  <a:pt x="103" y="13"/>
                  <a:pt x="105" y="11"/>
                  <a:pt x="106" y="8"/>
                </a:cubicBezTo>
                <a:cubicBezTo>
                  <a:pt x="106" y="5"/>
                  <a:pt x="103" y="2"/>
                  <a:pt x="100" y="2"/>
                </a:cubicBezTo>
                <a:cubicBezTo>
                  <a:pt x="97" y="2"/>
                  <a:pt x="94" y="5"/>
                  <a:pt x="94" y="8"/>
                </a:cubicBezTo>
                <a:close/>
                <a:moveTo>
                  <a:pt x="208" y="113"/>
                </a:moveTo>
                <a:cubicBezTo>
                  <a:pt x="208" y="116"/>
                  <a:pt x="211" y="118"/>
                  <a:pt x="214" y="118"/>
                </a:cubicBezTo>
                <a:cubicBezTo>
                  <a:pt x="217" y="119"/>
                  <a:pt x="220" y="116"/>
                  <a:pt x="220" y="113"/>
                </a:cubicBezTo>
                <a:cubicBezTo>
                  <a:pt x="220" y="110"/>
                  <a:pt x="217" y="107"/>
                  <a:pt x="214" y="107"/>
                </a:cubicBezTo>
                <a:cubicBezTo>
                  <a:pt x="211" y="107"/>
                  <a:pt x="208" y="110"/>
                  <a:pt x="208" y="113"/>
                </a:cubicBezTo>
                <a:close/>
                <a:moveTo>
                  <a:pt x="466" y="107"/>
                </a:moveTo>
                <a:cubicBezTo>
                  <a:pt x="463" y="107"/>
                  <a:pt x="460" y="110"/>
                  <a:pt x="460" y="113"/>
                </a:cubicBezTo>
                <a:cubicBezTo>
                  <a:pt x="460" y="116"/>
                  <a:pt x="463" y="118"/>
                  <a:pt x="466" y="118"/>
                </a:cubicBezTo>
                <a:cubicBezTo>
                  <a:pt x="469" y="118"/>
                  <a:pt x="472" y="116"/>
                  <a:pt x="472" y="113"/>
                </a:cubicBezTo>
                <a:cubicBezTo>
                  <a:pt x="472" y="110"/>
                  <a:pt x="469" y="107"/>
                  <a:pt x="466" y="107"/>
                </a:cubicBezTo>
                <a:close/>
                <a:moveTo>
                  <a:pt x="268" y="157"/>
                </a:moveTo>
                <a:cubicBezTo>
                  <a:pt x="268" y="156"/>
                  <a:pt x="268" y="154"/>
                  <a:pt x="268" y="152"/>
                </a:cubicBezTo>
                <a:cubicBezTo>
                  <a:pt x="268" y="151"/>
                  <a:pt x="268" y="150"/>
                  <a:pt x="267" y="149"/>
                </a:cubicBezTo>
                <a:cubicBezTo>
                  <a:pt x="266" y="143"/>
                  <a:pt x="261" y="139"/>
                  <a:pt x="255" y="138"/>
                </a:cubicBezTo>
                <a:cubicBezTo>
                  <a:pt x="249" y="137"/>
                  <a:pt x="244" y="139"/>
                  <a:pt x="240" y="144"/>
                </a:cubicBezTo>
                <a:cubicBezTo>
                  <a:pt x="239" y="146"/>
                  <a:pt x="238" y="148"/>
                  <a:pt x="238" y="149"/>
                </a:cubicBezTo>
                <a:cubicBezTo>
                  <a:pt x="236" y="154"/>
                  <a:pt x="236" y="159"/>
                  <a:pt x="237" y="164"/>
                </a:cubicBezTo>
                <a:cubicBezTo>
                  <a:pt x="237" y="167"/>
                  <a:pt x="238" y="169"/>
                  <a:pt x="239" y="171"/>
                </a:cubicBezTo>
                <a:cubicBezTo>
                  <a:pt x="245" y="181"/>
                  <a:pt x="257" y="180"/>
                  <a:pt x="262" y="175"/>
                </a:cubicBezTo>
                <a:cubicBezTo>
                  <a:pt x="266" y="171"/>
                  <a:pt x="267" y="167"/>
                  <a:pt x="268" y="163"/>
                </a:cubicBezTo>
                <a:cubicBezTo>
                  <a:pt x="268" y="161"/>
                  <a:pt x="268" y="159"/>
                  <a:pt x="268" y="157"/>
                </a:cubicBezTo>
                <a:cubicBezTo>
                  <a:pt x="268" y="157"/>
                  <a:pt x="268" y="157"/>
                  <a:pt x="268" y="157"/>
                </a:cubicBezTo>
                <a:close/>
                <a:moveTo>
                  <a:pt x="902" y="150"/>
                </a:moveTo>
                <a:cubicBezTo>
                  <a:pt x="900" y="144"/>
                  <a:pt x="897" y="140"/>
                  <a:pt x="891" y="138"/>
                </a:cubicBezTo>
                <a:cubicBezTo>
                  <a:pt x="884" y="136"/>
                  <a:pt x="877" y="139"/>
                  <a:pt x="873" y="146"/>
                </a:cubicBezTo>
                <a:cubicBezTo>
                  <a:pt x="873" y="147"/>
                  <a:pt x="872" y="149"/>
                  <a:pt x="872" y="150"/>
                </a:cubicBezTo>
                <a:cubicBezTo>
                  <a:pt x="871" y="154"/>
                  <a:pt x="870" y="158"/>
                  <a:pt x="871" y="162"/>
                </a:cubicBezTo>
                <a:cubicBezTo>
                  <a:pt x="871" y="166"/>
                  <a:pt x="872" y="169"/>
                  <a:pt x="874" y="172"/>
                </a:cubicBezTo>
                <a:cubicBezTo>
                  <a:pt x="876" y="175"/>
                  <a:pt x="878" y="177"/>
                  <a:pt x="881" y="178"/>
                </a:cubicBezTo>
                <a:cubicBezTo>
                  <a:pt x="887" y="180"/>
                  <a:pt x="894" y="178"/>
                  <a:pt x="898" y="173"/>
                </a:cubicBezTo>
                <a:cubicBezTo>
                  <a:pt x="900" y="170"/>
                  <a:pt x="901" y="168"/>
                  <a:pt x="902" y="165"/>
                </a:cubicBezTo>
                <a:cubicBezTo>
                  <a:pt x="902" y="162"/>
                  <a:pt x="902" y="160"/>
                  <a:pt x="902" y="157"/>
                </a:cubicBezTo>
                <a:cubicBezTo>
                  <a:pt x="902" y="155"/>
                  <a:pt x="902" y="152"/>
                  <a:pt x="902" y="150"/>
                </a:cubicBezTo>
                <a:close/>
                <a:moveTo>
                  <a:pt x="1298" y="13"/>
                </a:moveTo>
                <a:cubicBezTo>
                  <a:pt x="1296" y="13"/>
                  <a:pt x="1294" y="13"/>
                  <a:pt x="1292" y="13"/>
                </a:cubicBezTo>
                <a:cubicBezTo>
                  <a:pt x="1290" y="13"/>
                  <a:pt x="1290" y="13"/>
                  <a:pt x="1290" y="15"/>
                </a:cubicBezTo>
                <a:cubicBezTo>
                  <a:pt x="1290" y="17"/>
                  <a:pt x="1290" y="19"/>
                  <a:pt x="1290" y="22"/>
                </a:cubicBezTo>
                <a:cubicBezTo>
                  <a:pt x="1290" y="27"/>
                  <a:pt x="1290" y="33"/>
                  <a:pt x="1290" y="39"/>
                </a:cubicBezTo>
                <a:cubicBezTo>
                  <a:pt x="1290" y="40"/>
                  <a:pt x="1290" y="40"/>
                  <a:pt x="1291" y="40"/>
                </a:cubicBezTo>
                <a:cubicBezTo>
                  <a:pt x="1295" y="40"/>
                  <a:pt x="1299" y="40"/>
                  <a:pt x="1303" y="40"/>
                </a:cubicBezTo>
                <a:cubicBezTo>
                  <a:pt x="1304" y="40"/>
                  <a:pt x="1305" y="40"/>
                  <a:pt x="1306" y="39"/>
                </a:cubicBezTo>
                <a:cubicBezTo>
                  <a:pt x="1312" y="38"/>
                  <a:pt x="1318" y="33"/>
                  <a:pt x="1317" y="24"/>
                </a:cubicBezTo>
                <a:cubicBezTo>
                  <a:pt x="1316" y="19"/>
                  <a:pt x="1314" y="16"/>
                  <a:pt x="1309" y="14"/>
                </a:cubicBezTo>
                <a:cubicBezTo>
                  <a:pt x="1307" y="14"/>
                  <a:pt x="1305" y="13"/>
                  <a:pt x="1304" y="13"/>
                </a:cubicBezTo>
                <a:cubicBezTo>
                  <a:pt x="1302" y="13"/>
                  <a:pt x="1300" y="13"/>
                  <a:pt x="1298" y="13"/>
                </a:cubicBezTo>
                <a:cubicBezTo>
                  <a:pt x="1298" y="13"/>
                  <a:pt x="1298" y="13"/>
                  <a:pt x="1298" y="13"/>
                </a:cubicBezTo>
                <a:close/>
                <a:moveTo>
                  <a:pt x="1150" y="38"/>
                </a:moveTo>
                <a:cubicBezTo>
                  <a:pt x="1150" y="33"/>
                  <a:pt x="1149" y="28"/>
                  <a:pt x="1148" y="23"/>
                </a:cubicBezTo>
                <a:cubicBezTo>
                  <a:pt x="1147" y="21"/>
                  <a:pt x="1146" y="19"/>
                  <a:pt x="1145" y="17"/>
                </a:cubicBezTo>
                <a:cubicBezTo>
                  <a:pt x="1140" y="9"/>
                  <a:pt x="1130" y="10"/>
                  <a:pt x="1125" y="16"/>
                </a:cubicBezTo>
                <a:cubicBezTo>
                  <a:pt x="1124" y="17"/>
                  <a:pt x="1123" y="19"/>
                  <a:pt x="1123" y="21"/>
                </a:cubicBezTo>
                <a:cubicBezTo>
                  <a:pt x="1121" y="24"/>
                  <a:pt x="1120" y="28"/>
                  <a:pt x="1120" y="31"/>
                </a:cubicBezTo>
                <a:cubicBezTo>
                  <a:pt x="1119" y="37"/>
                  <a:pt x="1119" y="43"/>
                  <a:pt x="1119" y="49"/>
                </a:cubicBezTo>
                <a:cubicBezTo>
                  <a:pt x="1120" y="54"/>
                  <a:pt x="1120" y="58"/>
                  <a:pt x="1122" y="62"/>
                </a:cubicBezTo>
                <a:cubicBezTo>
                  <a:pt x="1122" y="64"/>
                  <a:pt x="1123" y="66"/>
                  <a:pt x="1125" y="68"/>
                </a:cubicBezTo>
                <a:cubicBezTo>
                  <a:pt x="1126" y="70"/>
                  <a:pt x="1129" y="72"/>
                  <a:pt x="1131" y="73"/>
                </a:cubicBezTo>
                <a:cubicBezTo>
                  <a:pt x="1137" y="74"/>
                  <a:pt x="1142" y="72"/>
                  <a:pt x="1145" y="67"/>
                </a:cubicBezTo>
                <a:cubicBezTo>
                  <a:pt x="1147" y="64"/>
                  <a:pt x="1148" y="62"/>
                  <a:pt x="1148" y="59"/>
                </a:cubicBezTo>
                <a:cubicBezTo>
                  <a:pt x="1150" y="54"/>
                  <a:pt x="1150" y="48"/>
                  <a:pt x="1150" y="42"/>
                </a:cubicBezTo>
                <a:cubicBezTo>
                  <a:pt x="1150" y="41"/>
                  <a:pt x="1150" y="40"/>
                  <a:pt x="1150" y="38"/>
                </a:cubicBezTo>
                <a:close/>
                <a:moveTo>
                  <a:pt x="627" y="40"/>
                </a:moveTo>
                <a:cubicBezTo>
                  <a:pt x="625" y="36"/>
                  <a:pt x="623" y="34"/>
                  <a:pt x="620" y="33"/>
                </a:cubicBezTo>
                <a:cubicBezTo>
                  <a:pt x="614" y="31"/>
                  <a:pt x="609" y="33"/>
                  <a:pt x="605" y="37"/>
                </a:cubicBezTo>
                <a:cubicBezTo>
                  <a:pt x="603" y="39"/>
                  <a:pt x="601" y="43"/>
                  <a:pt x="600" y="46"/>
                </a:cubicBezTo>
                <a:cubicBezTo>
                  <a:pt x="600" y="46"/>
                  <a:pt x="600" y="47"/>
                  <a:pt x="600" y="47"/>
                </a:cubicBezTo>
                <a:cubicBezTo>
                  <a:pt x="603" y="48"/>
                  <a:pt x="626" y="48"/>
                  <a:pt x="628" y="47"/>
                </a:cubicBezTo>
                <a:cubicBezTo>
                  <a:pt x="628" y="45"/>
                  <a:pt x="628" y="42"/>
                  <a:pt x="627" y="40"/>
                </a:cubicBezTo>
                <a:close/>
                <a:moveTo>
                  <a:pt x="848" y="39"/>
                </a:moveTo>
                <a:cubicBezTo>
                  <a:pt x="846" y="36"/>
                  <a:pt x="844" y="34"/>
                  <a:pt x="842" y="33"/>
                </a:cubicBezTo>
                <a:cubicBezTo>
                  <a:pt x="836" y="31"/>
                  <a:pt x="832" y="32"/>
                  <a:pt x="827" y="36"/>
                </a:cubicBezTo>
                <a:cubicBezTo>
                  <a:pt x="825" y="38"/>
                  <a:pt x="823" y="41"/>
                  <a:pt x="822" y="44"/>
                </a:cubicBezTo>
                <a:cubicBezTo>
                  <a:pt x="822" y="45"/>
                  <a:pt x="821" y="46"/>
                  <a:pt x="821" y="47"/>
                </a:cubicBezTo>
                <a:cubicBezTo>
                  <a:pt x="824" y="48"/>
                  <a:pt x="847" y="48"/>
                  <a:pt x="850" y="47"/>
                </a:cubicBezTo>
                <a:cubicBezTo>
                  <a:pt x="850" y="44"/>
                  <a:pt x="849" y="41"/>
                  <a:pt x="848" y="39"/>
                </a:cubicBezTo>
                <a:close/>
                <a:moveTo>
                  <a:pt x="956" y="144"/>
                </a:moveTo>
                <a:cubicBezTo>
                  <a:pt x="954" y="142"/>
                  <a:pt x="952" y="140"/>
                  <a:pt x="950" y="139"/>
                </a:cubicBezTo>
                <a:cubicBezTo>
                  <a:pt x="945" y="137"/>
                  <a:pt x="941" y="137"/>
                  <a:pt x="936" y="140"/>
                </a:cubicBezTo>
                <a:cubicBezTo>
                  <a:pt x="932" y="143"/>
                  <a:pt x="930" y="148"/>
                  <a:pt x="929" y="153"/>
                </a:cubicBezTo>
                <a:cubicBezTo>
                  <a:pt x="938" y="153"/>
                  <a:pt x="948" y="153"/>
                  <a:pt x="957" y="153"/>
                </a:cubicBezTo>
                <a:cubicBezTo>
                  <a:pt x="957" y="150"/>
                  <a:pt x="957" y="147"/>
                  <a:pt x="956" y="144"/>
                </a:cubicBezTo>
                <a:close/>
                <a:moveTo>
                  <a:pt x="986" y="37"/>
                </a:moveTo>
                <a:cubicBezTo>
                  <a:pt x="985" y="35"/>
                  <a:pt x="983" y="34"/>
                  <a:pt x="980" y="33"/>
                </a:cubicBezTo>
                <a:cubicBezTo>
                  <a:pt x="975" y="31"/>
                  <a:pt x="969" y="33"/>
                  <a:pt x="965" y="37"/>
                </a:cubicBezTo>
                <a:cubicBezTo>
                  <a:pt x="963" y="40"/>
                  <a:pt x="962" y="43"/>
                  <a:pt x="961" y="46"/>
                </a:cubicBezTo>
                <a:cubicBezTo>
                  <a:pt x="961" y="46"/>
                  <a:pt x="961" y="47"/>
                  <a:pt x="961" y="47"/>
                </a:cubicBezTo>
                <a:cubicBezTo>
                  <a:pt x="965" y="48"/>
                  <a:pt x="987" y="48"/>
                  <a:pt x="989" y="47"/>
                </a:cubicBezTo>
                <a:cubicBezTo>
                  <a:pt x="989" y="44"/>
                  <a:pt x="988" y="40"/>
                  <a:pt x="986" y="37"/>
                </a:cubicBezTo>
                <a:close/>
                <a:moveTo>
                  <a:pt x="844" y="158"/>
                </a:moveTo>
                <a:cubicBezTo>
                  <a:pt x="840" y="158"/>
                  <a:pt x="835" y="159"/>
                  <a:pt x="831" y="160"/>
                </a:cubicBezTo>
                <a:cubicBezTo>
                  <a:pt x="830" y="160"/>
                  <a:pt x="828" y="160"/>
                  <a:pt x="826" y="161"/>
                </a:cubicBezTo>
                <a:cubicBezTo>
                  <a:pt x="823" y="162"/>
                  <a:pt x="821" y="164"/>
                  <a:pt x="820" y="168"/>
                </a:cubicBezTo>
                <a:cubicBezTo>
                  <a:pt x="820" y="173"/>
                  <a:pt x="823" y="177"/>
                  <a:pt x="827" y="178"/>
                </a:cubicBezTo>
                <a:cubicBezTo>
                  <a:pt x="835" y="180"/>
                  <a:pt x="842" y="176"/>
                  <a:pt x="844" y="168"/>
                </a:cubicBezTo>
                <a:cubicBezTo>
                  <a:pt x="845" y="166"/>
                  <a:pt x="845" y="161"/>
                  <a:pt x="845" y="158"/>
                </a:cubicBezTo>
                <a:cubicBezTo>
                  <a:pt x="844" y="158"/>
                  <a:pt x="844" y="158"/>
                  <a:pt x="844" y="158"/>
                </a:cubicBezTo>
                <a:close/>
                <a:moveTo>
                  <a:pt x="200" y="61"/>
                </a:moveTo>
                <a:cubicBezTo>
                  <a:pt x="202" y="67"/>
                  <a:pt x="206" y="71"/>
                  <a:pt x="212" y="73"/>
                </a:cubicBezTo>
                <a:cubicBezTo>
                  <a:pt x="215" y="73"/>
                  <a:pt x="219" y="73"/>
                  <a:pt x="222" y="73"/>
                </a:cubicBezTo>
                <a:cubicBezTo>
                  <a:pt x="226" y="71"/>
                  <a:pt x="229" y="69"/>
                  <a:pt x="231" y="66"/>
                </a:cubicBezTo>
                <a:cubicBezTo>
                  <a:pt x="232" y="64"/>
                  <a:pt x="232" y="62"/>
                  <a:pt x="233" y="61"/>
                </a:cubicBezTo>
                <a:cubicBezTo>
                  <a:pt x="234" y="56"/>
                  <a:pt x="234" y="51"/>
                  <a:pt x="233" y="46"/>
                </a:cubicBezTo>
                <a:cubicBezTo>
                  <a:pt x="233" y="44"/>
                  <a:pt x="232" y="42"/>
                  <a:pt x="231" y="40"/>
                </a:cubicBezTo>
                <a:cubicBezTo>
                  <a:pt x="229" y="37"/>
                  <a:pt x="226" y="34"/>
                  <a:pt x="223" y="33"/>
                </a:cubicBezTo>
                <a:cubicBezTo>
                  <a:pt x="219" y="32"/>
                  <a:pt x="215" y="32"/>
                  <a:pt x="211" y="33"/>
                </a:cubicBezTo>
                <a:cubicBezTo>
                  <a:pt x="206" y="35"/>
                  <a:pt x="202" y="39"/>
                  <a:pt x="201" y="44"/>
                </a:cubicBezTo>
                <a:cubicBezTo>
                  <a:pt x="200" y="47"/>
                  <a:pt x="199" y="50"/>
                  <a:pt x="199" y="53"/>
                </a:cubicBezTo>
                <a:cubicBezTo>
                  <a:pt x="199" y="55"/>
                  <a:pt x="199" y="58"/>
                  <a:pt x="200" y="61"/>
                </a:cubicBezTo>
                <a:close/>
                <a:moveTo>
                  <a:pt x="408" y="159"/>
                </a:moveTo>
                <a:cubicBezTo>
                  <a:pt x="408" y="158"/>
                  <a:pt x="408" y="158"/>
                  <a:pt x="408" y="158"/>
                </a:cubicBezTo>
                <a:cubicBezTo>
                  <a:pt x="407" y="158"/>
                  <a:pt x="407" y="158"/>
                  <a:pt x="407" y="158"/>
                </a:cubicBezTo>
                <a:cubicBezTo>
                  <a:pt x="403" y="159"/>
                  <a:pt x="399" y="159"/>
                  <a:pt x="395" y="160"/>
                </a:cubicBezTo>
                <a:cubicBezTo>
                  <a:pt x="393" y="160"/>
                  <a:pt x="391" y="160"/>
                  <a:pt x="389" y="161"/>
                </a:cubicBezTo>
                <a:cubicBezTo>
                  <a:pt x="387" y="162"/>
                  <a:pt x="386" y="163"/>
                  <a:pt x="385" y="164"/>
                </a:cubicBezTo>
                <a:cubicBezTo>
                  <a:pt x="384" y="167"/>
                  <a:pt x="383" y="171"/>
                  <a:pt x="385" y="174"/>
                </a:cubicBezTo>
                <a:cubicBezTo>
                  <a:pt x="386" y="176"/>
                  <a:pt x="388" y="178"/>
                  <a:pt x="391" y="178"/>
                </a:cubicBezTo>
                <a:cubicBezTo>
                  <a:pt x="398" y="180"/>
                  <a:pt x="405" y="176"/>
                  <a:pt x="407" y="169"/>
                </a:cubicBezTo>
                <a:cubicBezTo>
                  <a:pt x="408" y="166"/>
                  <a:pt x="408" y="164"/>
                  <a:pt x="408" y="161"/>
                </a:cubicBezTo>
                <a:cubicBezTo>
                  <a:pt x="408" y="160"/>
                  <a:pt x="408" y="160"/>
                  <a:pt x="408" y="159"/>
                </a:cubicBezTo>
                <a:close/>
                <a:moveTo>
                  <a:pt x="71" y="163"/>
                </a:moveTo>
                <a:cubicBezTo>
                  <a:pt x="71" y="164"/>
                  <a:pt x="72" y="165"/>
                  <a:pt x="72" y="166"/>
                </a:cubicBezTo>
                <a:cubicBezTo>
                  <a:pt x="74" y="172"/>
                  <a:pt x="77" y="176"/>
                  <a:pt x="83" y="178"/>
                </a:cubicBezTo>
                <a:cubicBezTo>
                  <a:pt x="87" y="179"/>
                  <a:pt x="90" y="179"/>
                  <a:pt x="94" y="178"/>
                </a:cubicBezTo>
                <a:cubicBezTo>
                  <a:pt x="97" y="177"/>
                  <a:pt x="100" y="175"/>
                  <a:pt x="102" y="171"/>
                </a:cubicBezTo>
                <a:cubicBezTo>
                  <a:pt x="103" y="170"/>
                  <a:pt x="104" y="168"/>
                  <a:pt x="104" y="166"/>
                </a:cubicBezTo>
                <a:cubicBezTo>
                  <a:pt x="106" y="161"/>
                  <a:pt x="106" y="157"/>
                  <a:pt x="105" y="152"/>
                </a:cubicBezTo>
                <a:cubicBezTo>
                  <a:pt x="105" y="150"/>
                  <a:pt x="104" y="148"/>
                  <a:pt x="103" y="146"/>
                </a:cubicBezTo>
                <a:cubicBezTo>
                  <a:pt x="101" y="142"/>
                  <a:pt x="97" y="139"/>
                  <a:pt x="93" y="138"/>
                </a:cubicBezTo>
                <a:cubicBezTo>
                  <a:pt x="91" y="138"/>
                  <a:pt x="90" y="138"/>
                  <a:pt x="88" y="138"/>
                </a:cubicBezTo>
                <a:cubicBezTo>
                  <a:pt x="80" y="138"/>
                  <a:pt x="75" y="142"/>
                  <a:pt x="72" y="149"/>
                </a:cubicBezTo>
                <a:cubicBezTo>
                  <a:pt x="71" y="152"/>
                  <a:pt x="71" y="155"/>
                  <a:pt x="71" y="159"/>
                </a:cubicBezTo>
                <a:cubicBezTo>
                  <a:pt x="71" y="160"/>
                  <a:pt x="71" y="162"/>
                  <a:pt x="71" y="163"/>
                </a:cubicBezTo>
                <a:close/>
                <a:moveTo>
                  <a:pt x="329" y="49"/>
                </a:moveTo>
                <a:cubicBezTo>
                  <a:pt x="329" y="47"/>
                  <a:pt x="328" y="44"/>
                  <a:pt x="327" y="41"/>
                </a:cubicBezTo>
                <a:cubicBezTo>
                  <a:pt x="325" y="37"/>
                  <a:pt x="322" y="34"/>
                  <a:pt x="318" y="33"/>
                </a:cubicBezTo>
                <a:cubicBezTo>
                  <a:pt x="314" y="32"/>
                  <a:pt x="310" y="32"/>
                  <a:pt x="306" y="33"/>
                </a:cubicBezTo>
                <a:cubicBezTo>
                  <a:pt x="301" y="35"/>
                  <a:pt x="297" y="39"/>
                  <a:pt x="296" y="44"/>
                </a:cubicBezTo>
                <a:cubicBezTo>
                  <a:pt x="294" y="48"/>
                  <a:pt x="294" y="53"/>
                  <a:pt x="295" y="57"/>
                </a:cubicBezTo>
                <a:cubicBezTo>
                  <a:pt x="295" y="59"/>
                  <a:pt x="295" y="61"/>
                  <a:pt x="296" y="63"/>
                </a:cubicBezTo>
                <a:cubicBezTo>
                  <a:pt x="298" y="67"/>
                  <a:pt x="301" y="71"/>
                  <a:pt x="306" y="72"/>
                </a:cubicBezTo>
                <a:cubicBezTo>
                  <a:pt x="310" y="74"/>
                  <a:pt x="314" y="74"/>
                  <a:pt x="318" y="72"/>
                </a:cubicBezTo>
                <a:cubicBezTo>
                  <a:pt x="321" y="71"/>
                  <a:pt x="324" y="69"/>
                  <a:pt x="325" y="67"/>
                </a:cubicBezTo>
                <a:cubicBezTo>
                  <a:pt x="327" y="65"/>
                  <a:pt x="327" y="63"/>
                  <a:pt x="328" y="62"/>
                </a:cubicBezTo>
                <a:cubicBezTo>
                  <a:pt x="329" y="59"/>
                  <a:pt x="329" y="56"/>
                  <a:pt x="329" y="53"/>
                </a:cubicBezTo>
                <a:cubicBezTo>
                  <a:pt x="329" y="52"/>
                  <a:pt x="329" y="51"/>
                  <a:pt x="329" y="49"/>
                </a:cubicBezTo>
                <a:close/>
                <a:moveTo>
                  <a:pt x="523" y="152"/>
                </a:moveTo>
                <a:cubicBezTo>
                  <a:pt x="522" y="150"/>
                  <a:pt x="522" y="148"/>
                  <a:pt x="520" y="146"/>
                </a:cubicBezTo>
                <a:cubicBezTo>
                  <a:pt x="518" y="142"/>
                  <a:pt x="515" y="139"/>
                  <a:pt x="510" y="138"/>
                </a:cubicBezTo>
                <a:cubicBezTo>
                  <a:pt x="509" y="138"/>
                  <a:pt x="507" y="138"/>
                  <a:pt x="505" y="138"/>
                </a:cubicBezTo>
                <a:cubicBezTo>
                  <a:pt x="498" y="138"/>
                  <a:pt x="492" y="142"/>
                  <a:pt x="490" y="149"/>
                </a:cubicBezTo>
                <a:cubicBezTo>
                  <a:pt x="488" y="154"/>
                  <a:pt x="488" y="159"/>
                  <a:pt x="489" y="165"/>
                </a:cubicBezTo>
                <a:cubicBezTo>
                  <a:pt x="489" y="166"/>
                  <a:pt x="490" y="167"/>
                  <a:pt x="490" y="169"/>
                </a:cubicBezTo>
                <a:cubicBezTo>
                  <a:pt x="493" y="175"/>
                  <a:pt x="498" y="178"/>
                  <a:pt x="505" y="178"/>
                </a:cubicBezTo>
                <a:cubicBezTo>
                  <a:pt x="514" y="179"/>
                  <a:pt x="520" y="175"/>
                  <a:pt x="522" y="166"/>
                </a:cubicBezTo>
                <a:cubicBezTo>
                  <a:pt x="523" y="164"/>
                  <a:pt x="523" y="161"/>
                  <a:pt x="523" y="159"/>
                </a:cubicBezTo>
                <a:cubicBezTo>
                  <a:pt x="523" y="157"/>
                  <a:pt x="523" y="155"/>
                  <a:pt x="523" y="152"/>
                </a:cubicBezTo>
                <a:close/>
                <a:moveTo>
                  <a:pt x="739" y="159"/>
                </a:moveTo>
                <a:cubicBezTo>
                  <a:pt x="739" y="158"/>
                  <a:pt x="738" y="158"/>
                  <a:pt x="738" y="158"/>
                </a:cubicBezTo>
                <a:cubicBezTo>
                  <a:pt x="738" y="158"/>
                  <a:pt x="737" y="158"/>
                  <a:pt x="737" y="158"/>
                </a:cubicBezTo>
                <a:cubicBezTo>
                  <a:pt x="733" y="158"/>
                  <a:pt x="730" y="159"/>
                  <a:pt x="726" y="160"/>
                </a:cubicBezTo>
                <a:cubicBezTo>
                  <a:pt x="723" y="160"/>
                  <a:pt x="721" y="160"/>
                  <a:pt x="719" y="162"/>
                </a:cubicBezTo>
                <a:cubicBezTo>
                  <a:pt x="717" y="163"/>
                  <a:pt x="715" y="164"/>
                  <a:pt x="715" y="166"/>
                </a:cubicBezTo>
                <a:cubicBezTo>
                  <a:pt x="714" y="167"/>
                  <a:pt x="714" y="169"/>
                  <a:pt x="714" y="170"/>
                </a:cubicBezTo>
                <a:cubicBezTo>
                  <a:pt x="714" y="173"/>
                  <a:pt x="716" y="176"/>
                  <a:pt x="719" y="177"/>
                </a:cubicBezTo>
                <a:cubicBezTo>
                  <a:pt x="721" y="178"/>
                  <a:pt x="724" y="179"/>
                  <a:pt x="726" y="178"/>
                </a:cubicBezTo>
                <a:cubicBezTo>
                  <a:pt x="732" y="178"/>
                  <a:pt x="737" y="173"/>
                  <a:pt x="738" y="167"/>
                </a:cubicBezTo>
                <a:cubicBezTo>
                  <a:pt x="739" y="165"/>
                  <a:pt x="739" y="164"/>
                  <a:pt x="739" y="162"/>
                </a:cubicBezTo>
                <a:cubicBezTo>
                  <a:pt x="739" y="161"/>
                  <a:pt x="739" y="160"/>
                  <a:pt x="739" y="159"/>
                </a:cubicBezTo>
                <a:close/>
              </a:path>
            </a:pathLst>
          </a:custGeom>
          <a:solidFill>
            <a:schemeClr val="bg1"/>
          </a:solidFill>
          <a:ln>
            <a:noFill/>
          </a:ln>
        </p:spPr>
        <p:txBody>
          <a:bodyPr vert="horz" wrap="square" lIns="87857" tIns="43929" rIns="87857" bIns="43929" numCol="1" anchor="t" anchorCtr="0" compatLnSpc="1">
            <a:prstTxWarp prst="textNoShape">
              <a:avLst/>
            </a:prstTxWarp>
          </a:bodyPr>
          <a:lstStyle/>
          <a:p>
            <a:pPr defTabSz="896171"/>
            <a:endParaRPr lang="en-US" sz="1729">
              <a:solidFill>
                <a:srgbClr val="505050"/>
              </a:solidFill>
            </a:endParaRPr>
          </a:p>
        </p:txBody>
      </p:sp>
    </p:spTree>
    <p:extLst>
      <p:ext uri="{BB962C8B-B14F-4D97-AF65-F5344CB8AC3E}">
        <p14:creationId xmlns="" xmlns:p14="http://schemas.microsoft.com/office/powerpoint/2010/main" val="10239208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67684" y="5960018"/>
            <a:ext cx="10758655" cy="606470"/>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13924" eaLnBrk="0" hangingPunct="0"/>
            <a:r>
              <a:rPr lang="en-US" sz="686"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bwMode="invGray">
          <a:xfrm>
            <a:off x="450203" y="3083702"/>
            <a:ext cx="3223861" cy="690597"/>
          </a:xfrm>
          <a:prstGeom prst="rect">
            <a:avLst/>
          </a:prstGeom>
        </p:spPr>
      </p:pic>
    </p:spTree>
    <p:extLst>
      <p:ext uri="{BB962C8B-B14F-4D97-AF65-F5344CB8AC3E}">
        <p14:creationId xmlns="" xmlns:p14="http://schemas.microsoft.com/office/powerpoint/2010/main" val="153837448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893200"/>
            <a:ext cx="12192000" cy="463430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lvl="0"/>
            <a:endParaRPr lang="en-US" sz="1961" dirty="0">
              <a:solidFill>
                <a:schemeClr val="bg1"/>
              </a:solidFill>
            </a:endParaRPr>
          </a:p>
        </p:txBody>
      </p:sp>
      <p:sp>
        <p:nvSpPr>
          <p:cNvPr id="5" name="Slide Number Placeholder 4"/>
          <p:cNvSpPr>
            <a:spLocks noGrp="1"/>
          </p:cNvSpPr>
          <p:nvPr>
            <p:ph type="sldNum" sz="quarter" idx="11"/>
          </p:nvPr>
        </p:nvSpPr>
        <p:spPr/>
        <p:txBody>
          <a:bodyPr/>
          <a:lstStyle/>
          <a:p>
            <a:fld id="{27258FFF-F925-446B-8502-81C933981705}" type="slidenum">
              <a:rPr smtClean="0">
                <a:solidFill>
                  <a:srgbClr val="FFFFFF"/>
                </a:solidFill>
              </a:rPr>
              <a:pPr/>
              <a:t>2</a:t>
            </a:fld>
            <a:endParaRPr dirty="0">
              <a:solidFill>
                <a:srgbClr val="FFFFFF"/>
              </a:solidFill>
            </a:endParaRPr>
          </a:p>
        </p:txBody>
      </p:sp>
      <p:sp>
        <p:nvSpPr>
          <p:cNvPr id="16" name="Rectangle 15"/>
          <p:cNvSpPr/>
          <p:nvPr/>
        </p:nvSpPr>
        <p:spPr>
          <a:xfrm>
            <a:off x="154939" y="352026"/>
            <a:ext cx="1985588" cy="541174"/>
          </a:xfrm>
          <a:prstGeom prst="rect">
            <a:avLst/>
          </a:prstGeom>
        </p:spPr>
        <p:txBody>
          <a:bodyPr wrap="square">
            <a:spAutoFit/>
          </a:bodyPr>
          <a:lstStyle/>
          <a:p>
            <a:pPr>
              <a:lnSpc>
                <a:spcPts val="3529"/>
              </a:lnSpc>
              <a:spcBef>
                <a:spcPct val="20000"/>
              </a:spcBef>
              <a:buSzPct val="90000"/>
            </a:pPr>
            <a:r>
              <a:rPr lang="en-US" sz="3600" b="1" dirty="0">
                <a:solidFill>
                  <a:schemeClr val="bg1"/>
                </a:solidFill>
                <a:latin typeface="Segoe UI Light"/>
              </a:rPr>
              <a:t>Agenda</a:t>
            </a:r>
          </a:p>
        </p:txBody>
      </p:sp>
      <p:sp>
        <p:nvSpPr>
          <p:cNvPr id="2" name="Rectangle 1"/>
          <p:cNvSpPr/>
          <p:nvPr/>
        </p:nvSpPr>
        <p:spPr>
          <a:xfrm>
            <a:off x="363600" y="1758548"/>
            <a:ext cx="11828400" cy="1902765"/>
          </a:xfrm>
          <a:prstGeom prst="rect">
            <a:avLst/>
          </a:prstGeom>
        </p:spPr>
        <p:txBody>
          <a:bodyPr wrap="square">
            <a:spAutoFit/>
          </a:bodyPr>
          <a:lstStyle/>
          <a:p>
            <a:pPr lvl="0"/>
            <a:r>
              <a:rPr lang="en-US" sz="2353" dirty="0" smtClean="0">
                <a:solidFill>
                  <a:schemeClr val="bg1"/>
                </a:solidFill>
              </a:rPr>
              <a:t>Introductions – Kathleen Wetherell</a:t>
            </a:r>
          </a:p>
          <a:p>
            <a:pPr lvl="0"/>
            <a:endParaRPr lang="en-US" sz="2353" dirty="0">
              <a:solidFill>
                <a:schemeClr val="bg1"/>
              </a:solidFill>
            </a:endParaRPr>
          </a:p>
          <a:p>
            <a:pPr lvl="0"/>
            <a:endParaRPr lang="en-US" sz="2353" dirty="0" smtClean="0">
              <a:solidFill>
                <a:schemeClr val="bg1"/>
              </a:solidFill>
            </a:endParaRPr>
          </a:p>
          <a:p>
            <a:pPr lvl="0"/>
            <a:endParaRPr lang="en-US" sz="2353" dirty="0">
              <a:solidFill>
                <a:schemeClr val="bg1"/>
              </a:solidFill>
            </a:endParaRPr>
          </a:p>
          <a:p>
            <a:pPr lvl="0"/>
            <a:endParaRPr lang="en-US" sz="2353" dirty="0">
              <a:solidFill>
                <a:schemeClr val="bg1"/>
              </a:solidFill>
            </a:endParaRPr>
          </a:p>
        </p:txBody>
      </p:sp>
      <p:sp>
        <p:nvSpPr>
          <p:cNvPr id="6" name="Rectangle 5"/>
          <p:cNvSpPr/>
          <p:nvPr/>
        </p:nvSpPr>
        <p:spPr>
          <a:xfrm>
            <a:off x="363600" y="3190661"/>
            <a:ext cx="8185446" cy="454420"/>
          </a:xfrm>
          <a:prstGeom prst="rect">
            <a:avLst/>
          </a:prstGeom>
        </p:spPr>
        <p:txBody>
          <a:bodyPr wrap="none">
            <a:spAutoFit/>
          </a:bodyPr>
          <a:lstStyle/>
          <a:p>
            <a:pPr lvl="0"/>
            <a:r>
              <a:rPr lang="en-US" sz="2353" dirty="0" smtClean="0">
                <a:solidFill>
                  <a:schemeClr val="bg1"/>
                </a:solidFill>
              </a:rPr>
              <a:t>Introduction of the Enterprise Mobility Suite– Kathleen Wetherell</a:t>
            </a:r>
            <a:endParaRPr lang="en-US" sz="2353" dirty="0">
              <a:solidFill>
                <a:schemeClr val="bg1"/>
              </a:solidFill>
            </a:endParaRPr>
          </a:p>
        </p:txBody>
      </p:sp>
      <p:sp>
        <p:nvSpPr>
          <p:cNvPr id="7" name="Rectangle 6"/>
          <p:cNvSpPr/>
          <p:nvPr/>
        </p:nvSpPr>
        <p:spPr>
          <a:xfrm>
            <a:off x="363599" y="3906718"/>
            <a:ext cx="9583521" cy="454420"/>
          </a:xfrm>
          <a:prstGeom prst="rect">
            <a:avLst/>
          </a:prstGeom>
        </p:spPr>
        <p:txBody>
          <a:bodyPr wrap="none">
            <a:spAutoFit/>
          </a:bodyPr>
          <a:lstStyle/>
          <a:p>
            <a:pPr lvl="0"/>
            <a:r>
              <a:rPr lang="en-US" sz="2353" dirty="0" smtClean="0">
                <a:solidFill>
                  <a:schemeClr val="bg1"/>
                </a:solidFill>
              </a:rPr>
              <a:t>Overview of Microsoft’s Intune with Product Demonstration – Paul Bourgeau</a:t>
            </a:r>
            <a:endParaRPr lang="en-US" sz="2353" dirty="0">
              <a:solidFill>
                <a:schemeClr val="bg1"/>
              </a:solidFill>
            </a:endParaRPr>
          </a:p>
        </p:txBody>
      </p:sp>
      <p:sp>
        <p:nvSpPr>
          <p:cNvPr id="8" name="Rectangle 7"/>
          <p:cNvSpPr/>
          <p:nvPr/>
        </p:nvSpPr>
        <p:spPr>
          <a:xfrm>
            <a:off x="363600" y="4622774"/>
            <a:ext cx="3477427" cy="454420"/>
          </a:xfrm>
          <a:prstGeom prst="rect">
            <a:avLst/>
          </a:prstGeom>
        </p:spPr>
        <p:txBody>
          <a:bodyPr wrap="none">
            <a:spAutoFit/>
          </a:bodyPr>
          <a:lstStyle/>
          <a:p>
            <a:pPr lvl="0"/>
            <a:r>
              <a:rPr lang="en-US" sz="2353" dirty="0" smtClean="0">
                <a:solidFill>
                  <a:schemeClr val="bg1"/>
                </a:solidFill>
              </a:rPr>
              <a:t>Question and Answers - All</a:t>
            </a:r>
            <a:endParaRPr lang="en-US" sz="2353" dirty="0">
              <a:solidFill>
                <a:schemeClr val="bg1"/>
              </a:solidFill>
            </a:endParaRPr>
          </a:p>
        </p:txBody>
      </p:sp>
      <p:sp>
        <p:nvSpPr>
          <p:cNvPr id="10" name="Rectangle 9"/>
          <p:cNvSpPr/>
          <p:nvPr/>
        </p:nvSpPr>
        <p:spPr>
          <a:xfrm>
            <a:off x="363600" y="2474605"/>
            <a:ext cx="9877769" cy="454420"/>
          </a:xfrm>
          <a:prstGeom prst="rect">
            <a:avLst/>
          </a:prstGeom>
        </p:spPr>
        <p:txBody>
          <a:bodyPr wrap="none">
            <a:spAutoFit/>
          </a:bodyPr>
          <a:lstStyle/>
          <a:p>
            <a:pPr lvl="0"/>
            <a:r>
              <a:rPr lang="en-US" sz="2353" dirty="0" smtClean="0">
                <a:solidFill>
                  <a:schemeClr val="bg1"/>
                </a:solidFill>
              </a:rPr>
              <a:t>The Challenges Mobility Brings to IT and People Centric IT– Kathleen Wetherell </a:t>
            </a:r>
            <a:endParaRPr lang="en-US" sz="2353" dirty="0">
              <a:solidFill>
                <a:schemeClr val="bg1"/>
              </a:solidFill>
            </a:endParaRPr>
          </a:p>
        </p:txBody>
      </p:sp>
    </p:spTree>
    <p:extLst>
      <p:ext uri="{BB962C8B-B14F-4D97-AF65-F5344CB8AC3E}">
        <p14:creationId xmlns="" xmlns:p14="http://schemas.microsoft.com/office/powerpoint/2010/main" val="902801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9240" y="1616266"/>
            <a:ext cx="3585699" cy="5157210"/>
            <a:chOff x="274638" y="1648178"/>
            <a:chExt cx="3657600" cy="5260623"/>
          </a:xfrm>
        </p:grpSpPr>
        <p:sp>
          <p:nvSpPr>
            <p:cNvPr id="21" name="Rectangle 20"/>
            <p:cNvSpPr/>
            <p:nvPr/>
          </p:nvSpPr>
          <p:spPr bwMode="auto">
            <a:xfrm>
              <a:off x="274638" y="4755974"/>
              <a:ext cx="3611880" cy="45720"/>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defTabSz="914314">
                <a:defRPr/>
              </a:pPr>
              <a:endParaRPr lang="en-US" sz="2353" dirty="0">
                <a:latin typeface="+mj-lt"/>
                <a:ea typeface="Calibri" panose="020F0502020204030204" pitchFamily="34" charset="0"/>
                <a:cs typeface="Times New Roman" panose="02020603050405020304" pitchFamily="18" charset="0"/>
              </a:endParaRPr>
            </a:p>
          </p:txBody>
        </p:sp>
        <p:sp>
          <p:nvSpPr>
            <p:cNvPr id="24" name="Rectangle 23"/>
            <p:cNvSpPr/>
            <p:nvPr/>
          </p:nvSpPr>
          <p:spPr bwMode="auto">
            <a:xfrm>
              <a:off x="274638" y="4801695"/>
              <a:ext cx="3657600" cy="21071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defTabSz="914314">
                <a:defRPr/>
              </a:pPr>
              <a:r>
                <a:rPr lang="en-US" sz="1961" dirty="0">
                  <a:solidFill>
                    <a:schemeClr val="tx1"/>
                  </a:solidFill>
                  <a:latin typeface="+mj-lt"/>
                </a:rPr>
                <a:t>of employees use personal devices for work purposes.*</a:t>
              </a:r>
              <a:endParaRPr lang="en-US" sz="1961" dirty="0">
                <a:solidFill>
                  <a:schemeClr val="tx1"/>
                </a:solidFill>
                <a:latin typeface="+mj-lt"/>
                <a:ea typeface="Calibri" panose="020F0502020204030204" pitchFamily="34" charset="0"/>
                <a:cs typeface="Times New Roman" panose="02020603050405020304" pitchFamily="18" charset="0"/>
              </a:endParaRPr>
            </a:p>
          </p:txBody>
        </p:sp>
        <p:pic>
          <p:nvPicPr>
            <p:cNvPr id="32" name="Picture 3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77913" y="2093950"/>
              <a:ext cx="1830731" cy="1826644"/>
            </a:xfrm>
            <a:prstGeom prst="rect">
              <a:avLst/>
            </a:prstGeom>
          </p:spPr>
        </p:pic>
        <p:sp>
          <p:nvSpPr>
            <p:cNvPr id="35" name="Block Arc 34"/>
            <p:cNvSpPr/>
            <p:nvPr/>
          </p:nvSpPr>
          <p:spPr bwMode="auto">
            <a:xfrm>
              <a:off x="738612" y="1648178"/>
              <a:ext cx="2709332" cy="2709332"/>
            </a:xfrm>
            <a:prstGeom prst="blockArc">
              <a:avLst>
                <a:gd name="adj1" fmla="val 21403542"/>
                <a:gd name="adj2" fmla="val 21402991"/>
                <a:gd name="adj3" fmla="val 11249"/>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grpSp>
      <p:grpSp>
        <p:nvGrpSpPr>
          <p:cNvPr id="5" name="Group 4"/>
          <p:cNvGrpSpPr/>
          <p:nvPr/>
        </p:nvGrpSpPr>
        <p:grpSpPr>
          <a:xfrm>
            <a:off x="7443385" y="1616266"/>
            <a:ext cx="3585699" cy="5157210"/>
            <a:chOff x="7592640" y="1648178"/>
            <a:chExt cx="3657600" cy="5260623"/>
          </a:xfrm>
        </p:grpSpPr>
        <p:sp>
          <p:nvSpPr>
            <p:cNvPr id="22" name="Rectangle 21"/>
            <p:cNvSpPr/>
            <p:nvPr/>
          </p:nvSpPr>
          <p:spPr bwMode="auto">
            <a:xfrm>
              <a:off x="7592640" y="4755974"/>
              <a:ext cx="3657600" cy="45720"/>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defTabSz="914314">
                <a:defRPr/>
              </a:pPr>
              <a:endParaRPr lang="en-US" sz="2353" dirty="0">
                <a:latin typeface="+mj-lt"/>
                <a:ea typeface="Calibri" panose="020F0502020204030204" pitchFamily="34" charset="0"/>
                <a:cs typeface="Times New Roman" panose="02020603050405020304" pitchFamily="18" charset="0"/>
              </a:endParaRPr>
            </a:p>
          </p:txBody>
        </p:sp>
        <p:sp>
          <p:nvSpPr>
            <p:cNvPr id="25" name="Rectangle 24"/>
            <p:cNvSpPr/>
            <p:nvPr/>
          </p:nvSpPr>
          <p:spPr bwMode="auto">
            <a:xfrm>
              <a:off x="7592640" y="4801695"/>
              <a:ext cx="3611880" cy="21071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defTabSz="914314">
                <a:defRPr/>
              </a:pPr>
              <a:r>
                <a:rPr lang="en-US" sz="1961" dirty="0">
                  <a:solidFill>
                    <a:schemeClr val="tx1"/>
                  </a:solidFill>
                  <a:latin typeface="+mj-lt"/>
                </a:rPr>
                <a:t>of employees that typically work on employer premises, also frequently work away from their desks.***</a:t>
              </a:r>
            </a:p>
            <a:p>
              <a:pPr defTabSz="914314">
                <a:defRPr/>
              </a:pPr>
              <a:endParaRPr lang="en-US" sz="1961" dirty="0">
                <a:solidFill>
                  <a:schemeClr val="tx1"/>
                </a:solidFill>
                <a:latin typeface="+mj-lt"/>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4" cstate="print"/>
            <a:stretch>
              <a:fillRect/>
            </a:stretch>
          </p:blipFill>
          <p:spPr>
            <a:xfrm>
              <a:off x="8480758" y="2088444"/>
              <a:ext cx="1828800" cy="1828800"/>
            </a:xfrm>
            <a:prstGeom prst="rect">
              <a:avLst/>
            </a:prstGeom>
          </p:spPr>
        </p:pic>
        <p:sp>
          <p:nvSpPr>
            <p:cNvPr id="33" name="Block Arc 32"/>
            <p:cNvSpPr/>
            <p:nvPr/>
          </p:nvSpPr>
          <p:spPr bwMode="auto">
            <a:xfrm>
              <a:off x="8040492" y="1648178"/>
              <a:ext cx="2709332" cy="2709332"/>
            </a:xfrm>
            <a:prstGeom prst="blockArc">
              <a:avLst>
                <a:gd name="adj1" fmla="val 21403542"/>
                <a:gd name="adj2" fmla="val 21402991"/>
                <a:gd name="adj3" fmla="val 11249"/>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grpSp>
      <p:grpSp>
        <p:nvGrpSpPr>
          <p:cNvPr id="3" name="Group 2"/>
          <p:cNvGrpSpPr/>
          <p:nvPr/>
        </p:nvGrpSpPr>
        <p:grpSpPr>
          <a:xfrm>
            <a:off x="3860948" y="1616266"/>
            <a:ext cx="3585699" cy="5157210"/>
            <a:chOff x="3938367" y="1648178"/>
            <a:chExt cx="3657600" cy="5260623"/>
          </a:xfrm>
        </p:grpSpPr>
        <p:sp>
          <p:nvSpPr>
            <p:cNvPr id="23" name="Rectangle 22"/>
            <p:cNvSpPr/>
            <p:nvPr/>
          </p:nvSpPr>
          <p:spPr bwMode="auto">
            <a:xfrm>
              <a:off x="3938367" y="4755974"/>
              <a:ext cx="3611880" cy="4572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defTabSz="914314">
                <a:defRPr/>
              </a:pPr>
              <a:endParaRPr lang="en-US" sz="2353" dirty="0">
                <a:latin typeface="+mj-lt"/>
              </a:endParaRPr>
            </a:p>
          </p:txBody>
        </p:sp>
        <p:sp>
          <p:nvSpPr>
            <p:cNvPr id="26" name="Rectangle 25"/>
            <p:cNvSpPr/>
            <p:nvPr/>
          </p:nvSpPr>
          <p:spPr bwMode="auto">
            <a:xfrm>
              <a:off x="3938367" y="4801695"/>
              <a:ext cx="3657600" cy="21071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79285" tIns="143428" rIns="179285" bIns="143428"/>
            <a:lstStyle/>
            <a:p>
              <a:pPr defTabSz="914314">
                <a:defRPr/>
              </a:pPr>
              <a:r>
                <a:rPr lang="en-US" sz="1961" dirty="0">
                  <a:solidFill>
                    <a:schemeClr val="tx1"/>
                  </a:solidFill>
                  <a:latin typeface="+mj-lt"/>
                </a:rPr>
                <a:t>of all software will be available on a SaaS delivery by 2020.**</a:t>
              </a:r>
            </a:p>
          </p:txBody>
        </p:sp>
        <p:pic>
          <p:nvPicPr>
            <p:cNvPr id="6" name="Picture 5"/>
            <p:cNvPicPr>
              <a:picLocks noChangeAspect="1"/>
            </p:cNvPicPr>
            <p:nvPr/>
          </p:nvPicPr>
          <p:blipFill>
            <a:blip r:embed="rId5" cstate="print"/>
            <a:stretch>
              <a:fillRect/>
            </a:stretch>
          </p:blipFill>
          <p:spPr>
            <a:xfrm>
              <a:off x="4852767" y="2092872"/>
              <a:ext cx="1828800" cy="1828800"/>
            </a:xfrm>
            <a:prstGeom prst="rect">
              <a:avLst/>
            </a:prstGeom>
          </p:spPr>
        </p:pic>
        <p:sp>
          <p:nvSpPr>
            <p:cNvPr id="38" name="Block Arc 37"/>
            <p:cNvSpPr/>
            <p:nvPr/>
          </p:nvSpPr>
          <p:spPr bwMode="auto">
            <a:xfrm>
              <a:off x="4402816" y="1648178"/>
              <a:ext cx="2709332" cy="2709332"/>
            </a:xfrm>
            <a:prstGeom prst="blockArc">
              <a:avLst>
                <a:gd name="adj1" fmla="val 21403542"/>
                <a:gd name="adj2" fmla="val 21402991"/>
                <a:gd name="adj3" fmla="val 11249"/>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grpSp>
      <p:sp>
        <p:nvSpPr>
          <p:cNvPr id="4" name="Title 3"/>
          <p:cNvSpPr>
            <a:spLocks noGrp="1"/>
          </p:cNvSpPr>
          <p:nvPr>
            <p:ph type="title"/>
          </p:nvPr>
        </p:nvSpPr>
        <p:spPr/>
        <p:txBody>
          <a:bodyPr/>
          <a:lstStyle/>
          <a:p>
            <a:r>
              <a:rPr lang="en-US" smtClean="0"/>
              <a:t>Mobility is the new normal</a:t>
            </a:r>
            <a:endParaRPr lang="en-US"/>
          </a:p>
        </p:txBody>
      </p:sp>
      <p:grpSp>
        <p:nvGrpSpPr>
          <p:cNvPr id="8" name="Group 7"/>
          <p:cNvGrpSpPr/>
          <p:nvPr/>
        </p:nvGrpSpPr>
        <p:grpSpPr>
          <a:xfrm>
            <a:off x="4311266" y="1611266"/>
            <a:ext cx="2666072" cy="2658416"/>
            <a:chOff x="4402816" y="1643078"/>
            <a:chExt cx="2719532" cy="2711723"/>
          </a:xfrm>
        </p:grpSpPr>
        <p:sp>
          <p:nvSpPr>
            <p:cNvPr id="39" name="Block Arc 38"/>
            <p:cNvSpPr/>
            <p:nvPr/>
          </p:nvSpPr>
          <p:spPr bwMode="auto">
            <a:xfrm rot="16200000">
              <a:off x="4413016" y="1643078"/>
              <a:ext cx="2709332" cy="2709332"/>
            </a:xfrm>
            <a:prstGeom prst="blockArc">
              <a:avLst>
                <a:gd name="adj1" fmla="val 21582082"/>
                <a:gd name="adj2" fmla="val 5366663"/>
                <a:gd name="adj3" fmla="val 11105"/>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7" name="Rectangle 6"/>
            <p:cNvSpPr/>
            <p:nvPr/>
          </p:nvSpPr>
          <p:spPr bwMode="auto">
            <a:xfrm>
              <a:off x="4402816" y="1648177"/>
              <a:ext cx="2703036" cy="270662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grpSp>
      <p:grpSp>
        <p:nvGrpSpPr>
          <p:cNvPr id="10" name="Group 9"/>
          <p:cNvGrpSpPr/>
          <p:nvPr/>
        </p:nvGrpSpPr>
        <p:grpSpPr>
          <a:xfrm>
            <a:off x="7882433" y="1616265"/>
            <a:ext cx="2656072" cy="2656072"/>
            <a:chOff x="8040492" y="1648178"/>
            <a:chExt cx="2709332" cy="2709332"/>
          </a:xfrm>
        </p:grpSpPr>
        <p:sp>
          <p:nvSpPr>
            <p:cNvPr id="34" name="Block Arc 33"/>
            <p:cNvSpPr/>
            <p:nvPr/>
          </p:nvSpPr>
          <p:spPr bwMode="auto">
            <a:xfrm rot="16200000">
              <a:off x="8040492" y="1648178"/>
              <a:ext cx="2709332" cy="2709332"/>
            </a:xfrm>
            <a:prstGeom prst="blockArc">
              <a:avLst>
                <a:gd name="adj1" fmla="val 21597032"/>
                <a:gd name="adj2" fmla="val 7500569"/>
                <a:gd name="adj3" fmla="val 11217"/>
              </a:avLst>
            </a:prstGeom>
            <a:solidFill>
              <a:schemeClr val="accent2">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Rectangle 8"/>
            <p:cNvSpPr/>
            <p:nvPr/>
          </p:nvSpPr>
          <p:spPr bwMode="auto">
            <a:xfrm>
              <a:off x="8040492" y="1650886"/>
              <a:ext cx="2706624" cy="2706624"/>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grpSp>
      <p:cxnSp>
        <p:nvCxnSpPr>
          <p:cNvPr id="37" name="Straight Connector 36"/>
          <p:cNvCxnSpPr/>
          <p:nvPr/>
        </p:nvCxnSpPr>
        <p:spPr>
          <a:xfrm flipV="1">
            <a:off x="2989186" y="2176185"/>
            <a:ext cx="709670" cy="336159"/>
          </a:xfrm>
          <a:prstGeom prst="line">
            <a:avLst/>
          </a:prstGeom>
          <a:ln w="25400">
            <a:solidFill>
              <a:srgbClr val="20B09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154037" y="1524421"/>
            <a:ext cx="1052966" cy="724135"/>
          </a:xfrm>
          <a:prstGeom prst="rect">
            <a:avLst/>
          </a:prstGeom>
          <a:noFill/>
        </p:spPr>
        <p:txBody>
          <a:bodyPr wrap="none" lIns="179285" tIns="143428" rIns="179285" bIns="143428" rtlCol="0">
            <a:spAutoFit/>
          </a:bodyPr>
          <a:lstStyle/>
          <a:p>
            <a:pPr algn="ctr">
              <a:lnSpc>
                <a:spcPct val="90000"/>
              </a:lnSpc>
            </a:pPr>
            <a:r>
              <a:rPr lang="en-US" sz="3137" dirty="0">
                <a:solidFill>
                  <a:srgbClr val="20B093"/>
                </a:solidFill>
                <a:latin typeface="+mj-lt"/>
              </a:rPr>
              <a:t>66%</a:t>
            </a:r>
          </a:p>
        </p:txBody>
      </p:sp>
      <p:cxnSp>
        <p:nvCxnSpPr>
          <p:cNvPr id="50" name="Straight Connector 49"/>
          <p:cNvCxnSpPr/>
          <p:nvPr/>
        </p:nvCxnSpPr>
        <p:spPr>
          <a:xfrm flipV="1">
            <a:off x="6600068" y="2176184"/>
            <a:ext cx="690171" cy="329358"/>
          </a:xfrm>
          <a:prstGeom prst="line">
            <a:avLst/>
          </a:prstGeom>
          <a:ln w="2540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741112" y="1524421"/>
            <a:ext cx="1052966" cy="724135"/>
          </a:xfrm>
          <a:prstGeom prst="rect">
            <a:avLst/>
          </a:prstGeom>
          <a:noFill/>
        </p:spPr>
        <p:txBody>
          <a:bodyPr wrap="none" lIns="179285" tIns="143428" rIns="179285" bIns="143428" rtlCol="0">
            <a:spAutoFit/>
          </a:bodyPr>
          <a:lstStyle/>
          <a:p>
            <a:pPr algn="ctr">
              <a:lnSpc>
                <a:spcPct val="90000"/>
              </a:lnSpc>
            </a:pPr>
            <a:r>
              <a:rPr lang="en-US" sz="3137" dirty="0">
                <a:solidFill>
                  <a:schemeClr val="accent4"/>
                </a:solidFill>
                <a:latin typeface="+mj-lt"/>
              </a:rPr>
              <a:t>25%</a:t>
            </a:r>
          </a:p>
        </p:txBody>
      </p:sp>
      <p:cxnSp>
        <p:nvCxnSpPr>
          <p:cNvPr id="52" name="Straight Connector 51"/>
          <p:cNvCxnSpPr/>
          <p:nvPr/>
        </p:nvCxnSpPr>
        <p:spPr>
          <a:xfrm flipV="1">
            <a:off x="10146579" y="2176185"/>
            <a:ext cx="709670" cy="336159"/>
          </a:xfrm>
          <a:prstGeom prst="line">
            <a:avLst/>
          </a:prstGeom>
          <a:ln w="25400">
            <a:solidFill>
              <a:schemeClr val="accent2">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0318252" y="1524421"/>
            <a:ext cx="1052966" cy="724135"/>
          </a:xfrm>
          <a:prstGeom prst="rect">
            <a:avLst/>
          </a:prstGeom>
          <a:noFill/>
        </p:spPr>
        <p:txBody>
          <a:bodyPr wrap="none" lIns="179285" tIns="143428" rIns="179285" bIns="143428" rtlCol="0">
            <a:spAutoFit/>
          </a:bodyPr>
          <a:lstStyle/>
          <a:p>
            <a:pPr algn="ctr">
              <a:lnSpc>
                <a:spcPct val="90000"/>
              </a:lnSpc>
            </a:pPr>
            <a:r>
              <a:rPr lang="en-US" sz="3137" dirty="0">
                <a:solidFill>
                  <a:schemeClr val="accent2">
                    <a:lumMod val="75000"/>
                  </a:schemeClr>
                </a:solidFill>
                <a:latin typeface="+mj-lt"/>
              </a:rPr>
              <a:t>33%</a:t>
            </a:r>
          </a:p>
        </p:txBody>
      </p:sp>
      <p:grpSp>
        <p:nvGrpSpPr>
          <p:cNvPr id="13" name="Group 12"/>
          <p:cNvGrpSpPr/>
          <p:nvPr/>
        </p:nvGrpSpPr>
        <p:grpSpPr>
          <a:xfrm>
            <a:off x="724093" y="1616263"/>
            <a:ext cx="2656073" cy="2656074"/>
            <a:chOff x="738611" y="1648176"/>
            <a:chExt cx="2709333" cy="2709334"/>
          </a:xfrm>
        </p:grpSpPr>
        <p:sp>
          <p:nvSpPr>
            <p:cNvPr id="36" name="Block Arc 35"/>
            <p:cNvSpPr/>
            <p:nvPr/>
          </p:nvSpPr>
          <p:spPr bwMode="auto">
            <a:xfrm rot="16200000">
              <a:off x="738612" y="1648178"/>
              <a:ext cx="2709332" cy="2709332"/>
            </a:xfrm>
            <a:prstGeom prst="blockArc">
              <a:avLst>
                <a:gd name="adj1" fmla="val 21597032"/>
                <a:gd name="adj2" fmla="val 14248527"/>
                <a:gd name="adj3" fmla="val 11232"/>
              </a:avLst>
            </a:prstGeom>
            <a:solidFill>
              <a:srgbClr val="20B09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 name="Rectangle 11"/>
            <p:cNvSpPr/>
            <p:nvPr/>
          </p:nvSpPr>
          <p:spPr bwMode="auto">
            <a:xfrm>
              <a:off x="738611" y="1648176"/>
              <a:ext cx="2706624" cy="270662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grpSp>
      <p:sp>
        <p:nvSpPr>
          <p:cNvPr id="54" name="TextBox 53"/>
          <p:cNvSpPr txBox="1"/>
          <p:nvPr/>
        </p:nvSpPr>
        <p:spPr>
          <a:xfrm>
            <a:off x="269240" y="6139701"/>
            <a:ext cx="7364830" cy="696988"/>
          </a:xfrm>
          <a:prstGeom prst="rect">
            <a:avLst/>
          </a:prstGeom>
          <a:noFill/>
        </p:spPr>
        <p:txBody>
          <a:bodyPr lIns="179285" tIns="143428" rIns="179285" bIns="143428">
            <a:spAutoFit/>
          </a:bodyPr>
          <a:lstStyle/>
          <a:p>
            <a:pPr defTabSz="914314">
              <a:lnSpc>
                <a:spcPct val="90000"/>
              </a:lnSpc>
              <a:defRPr/>
            </a:pPr>
            <a:r>
              <a:rPr lang="en-US" sz="980" b="1" dirty="0">
                <a:solidFill>
                  <a:schemeClr val="bg2"/>
                </a:solidFill>
                <a:cs typeface="Segoe UI"/>
              </a:rPr>
              <a:t>*CEB </a:t>
            </a:r>
            <a:r>
              <a:rPr lang="en-US" sz="980" dirty="0">
                <a:solidFill>
                  <a:schemeClr val="bg2"/>
                </a:solidFill>
                <a:cs typeface="Segoe UI"/>
              </a:rPr>
              <a:t>The Future of Corporate ITL: 203-2017. 2013.</a:t>
            </a:r>
          </a:p>
          <a:p>
            <a:pPr defTabSz="914314">
              <a:lnSpc>
                <a:spcPct val="90000"/>
              </a:lnSpc>
              <a:defRPr/>
            </a:pPr>
            <a:r>
              <a:rPr lang="en-US" sz="980" b="1" dirty="0">
                <a:solidFill>
                  <a:schemeClr val="bg2"/>
                </a:solidFill>
                <a:cs typeface="Segoe UI"/>
              </a:rPr>
              <a:t>**Forrester </a:t>
            </a:r>
            <a:r>
              <a:rPr lang="en-US" sz="980" dirty="0">
                <a:solidFill>
                  <a:schemeClr val="bg2"/>
                </a:solidFill>
                <a:cs typeface="Segoe UI"/>
              </a:rPr>
              <a:t>Application Adoption Trends: The Rise Of SaaS</a:t>
            </a:r>
          </a:p>
          <a:p>
            <a:pPr defTabSz="914314">
              <a:lnSpc>
                <a:spcPct val="90000"/>
              </a:lnSpc>
              <a:defRPr/>
            </a:pPr>
            <a:r>
              <a:rPr lang="en-US" sz="980" b="1" dirty="0">
                <a:solidFill>
                  <a:schemeClr val="bg2"/>
                </a:solidFill>
                <a:cs typeface="Segoe UI"/>
              </a:rPr>
              <a:t>***CEB </a:t>
            </a:r>
            <a:r>
              <a:rPr lang="en-US" sz="980" dirty="0">
                <a:solidFill>
                  <a:schemeClr val="bg2"/>
                </a:solidFill>
                <a:cs typeface="Segoe UI"/>
              </a:rPr>
              <a:t>IT Impact Report: Five Key Findings on Driving Employee Productivity Q1 2014.</a:t>
            </a:r>
          </a:p>
        </p:txBody>
      </p:sp>
    </p:spTree>
    <p:extLst>
      <p:ext uri="{BB962C8B-B14F-4D97-AF65-F5344CB8AC3E}">
        <p14:creationId xmlns="" xmlns:p14="http://schemas.microsoft.com/office/powerpoint/2010/main" val="309031902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1" presetClass="entr" presetSubtype="1" fill="hold" nodeType="with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1500"/>
                                        <p:tgtEl>
                                          <p:spTgt spid="13"/>
                                        </p:tgtEl>
                                      </p:cBhvr>
                                    </p:animEffect>
                                  </p:childTnLst>
                                </p:cTn>
                              </p:par>
                              <p:par>
                                <p:cTn id="12" presetID="10" presetClass="entr" presetSubtype="0" fill="hold" nodeType="withEffect">
                                  <p:stCondLst>
                                    <p:cond delay="225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par>
                                <p:cTn id="15" presetID="10" presetClass="entr" presetSubtype="0" fill="hold" grpId="0" nodeType="withEffect">
                                  <p:stCondLst>
                                    <p:cond delay="225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par>
                                <p:cTn id="18" presetID="2" presetClass="entr" presetSubtype="2" decel="100000" fill="hold" nodeType="withEffect">
                                  <p:stCondLst>
                                    <p:cond delay="50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1000" fill="hold"/>
                                        <p:tgtEl>
                                          <p:spTgt spid="3"/>
                                        </p:tgtEl>
                                        <p:attrNameLst>
                                          <p:attrName>ppt_x</p:attrName>
                                        </p:attrNameLst>
                                      </p:cBhvr>
                                      <p:tavLst>
                                        <p:tav tm="0">
                                          <p:val>
                                            <p:strVal val="1+#ppt_w/2"/>
                                          </p:val>
                                        </p:tav>
                                        <p:tav tm="100000">
                                          <p:val>
                                            <p:strVal val="#ppt_x"/>
                                          </p:val>
                                        </p:tav>
                                      </p:tavLst>
                                    </p:anim>
                                    <p:anim calcmode="lin" valueType="num">
                                      <p:cBhvr additive="base">
                                        <p:cTn id="21" dur="1000" fill="hold"/>
                                        <p:tgtEl>
                                          <p:spTgt spid="3"/>
                                        </p:tgtEl>
                                        <p:attrNameLst>
                                          <p:attrName>ppt_y</p:attrName>
                                        </p:attrNameLst>
                                      </p:cBhvr>
                                      <p:tavLst>
                                        <p:tav tm="0">
                                          <p:val>
                                            <p:strVal val="#ppt_y"/>
                                          </p:val>
                                        </p:tav>
                                        <p:tav tm="100000">
                                          <p:val>
                                            <p:strVal val="#ppt_y"/>
                                          </p:val>
                                        </p:tav>
                                      </p:tavLst>
                                    </p:anim>
                                  </p:childTnLst>
                                </p:cTn>
                              </p:par>
                              <p:par>
                                <p:cTn id="22" presetID="21" presetClass="entr" presetSubtype="1" fill="hold" nodeType="withEffect">
                                  <p:stCondLst>
                                    <p:cond delay="150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1500"/>
                                        <p:tgtEl>
                                          <p:spTgt spid="8"/>
                                        </p:tgtEl>
                                      </p:cBhvr>
                                    </p:animEffect>
                                  </p:childTnLst>
                                </p:cTn>
                              </p:par>
                              <p:par>
                                <p:cTn id="25" presetID="10" presetClass="entr" presetSubtype="0" fill="hold" nodeType="withEffect">
                                  <p:stCondLst>
                                    <p:cond delay="275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10" presetClass="entr" presetSubtype="0" fill="hold" grpId="0" nodeType="withEffect">
                                  <p:stCondLst>
                                    <p:cond delay="275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par>
                                <p:cTn id="31" presetID="2" presetClass="entr" presetSubtype="2" decel="100000" fill="hold" nodeType="withEffect">
                                  <p:stCondLst>
                                    <p:cond delay="10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1" presetClass="entr" presetSubtype="1" fill="hold" nodeType="withEffect">
                                  <p:stCondLst>
                                    <p:cond delay="200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1500"/>
                                        <p:tgtEl>
                                          <p:spTgt spid="10"/>
                                        </p:tgtEl>
                                      </p:cBhvr>
                                    </p:animEffect>
                                  </p:childTnLst>
                                </p:cTn>
                              </p:par>
                              <p:par>
                                <p:cTn id="38" presetID="10" presetClass="entr" presetSubtype="0" fill="hold" grpId="0" nodeType="withEffect">
                                  <p:stCondLst>
                                    <p:cond delay="325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cTn>
                              </p:par>
                              <p:par>
                                <p:cTn id="41" presetID="10" presetClass="entr" presetSubtype="0" fill="hold" nodeType="withEffect">
                                  <p:stCondLst>
                                    <p:cond delay="325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1" grpId="0"/>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t>
            </a:r>
            <a:r>
              <a:rPr lang="en-US" dirty="0" smtClean="0"/>
              <a:t>driving </a:t>
            </a:r>
            <a:r>
              <a:rPr lang="en-US" dirty="0"/>
              <a:t>c</a:t>
            </a:r>
            <a:r>
              <a:rPr lang="en-US" dirty="0" smtClean="0"/>
              <a:t>hange? </a:t>
            </a:r>
            <a:endParaRPr lang="en-US" dirty="0"/>
          </a:p>
        </p:txBody>
      </p:sp>
      <p:sp>
        <p:nvSpPr>
          <p:cNvPr id="90" name="Rectangle 89"/>
          <p:cNvSpPr/>
          <p:nvPr/>
        </p:nvSpPr>
        <p:spPr bwMode="auto">
          <a:xfrm>
            <a:off x="281691" y="2084364"/>
            <a:ext cx="1748028" cy="268927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79285" tIns="179285" rIns="0" bIns="45720"/>
          <a:lstStyle/>
          <a:p>
            <a:pPr defTabSz="914102">
              <a:lnSpc>
                <a:spcPct val="90000"/>
              </a:lnSpc>
              <a:defRPr/>
            </a:pPr>
            <a:r>
              <a:rPr lang="en-US" sz="2745" dirty="0">
                <a:gradFill>
                  <a:gsLst>
                    <a:gs pos="0">
                      <a:srgbClr val="FFFFFF"/>
                    </a:gs>
                    <a:gs pos="100000">
                      <a:srgbClr val="FFFFFF"/>
                    </a:gs>
                  </a:gsLst>
                  <a:lin ang="5400000" scaled="0"/>
                </a:gradFill>
                <a:latin typeface="+mj-lt"/>
              </a:rPr>
              <a:t>User</a:t>
            </a:r>
          </a:p>
        </p:txBody>
      </p:sp>
      <p:pic>
        <p:nvPicPr>
          <p:cNvPr id="32" name="Picture 31"/>
          <p:cNvPicPr>
            <a:picLocks noChangeAspect="1"/>
          </p:cNvPicPr>
          <p:nvPr/>
        </p:nvPicPr>
        <p:blipFill rotWithShape="1">
          <a:blip r:embed="rId3" cstate="print"/>
          <a:srcRect b="37412"/>
          <a:stretch/>
        </p:blipFill>
        <p:spPr>
          <a:xfrm>
            <a:off x="493285" y="3125367"/>
            <a:ext cx="1044134" cy="1780113"/>
          </a:xfrm>
          <a:prstGeom prst="rect">
            <a:avLst/>
          </a:prstGeom>
        </p:spPr>
      </p:pic>
      <p:sp>
        <p:nvSpPr>
          <p:cNvPr id="92" name="Rectangle 91"/>
          <p:cNvSpPr/>
          <p:nvPr/>
        </p:nvSpPr>
        <p:spPr bwMode="auto">
          <a:xfrm>
            <a:off x="2062089" y="2084364"/>
            <a:ext cx="2644453" cy="268927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79285" tIns="179285" rIns="0" bIns="45720"/>
          <a:lstStyle/>
          <a:p>
            <a:pPr defTabSz="914102">
              <a:lnSpc>
                <a:spcPct val="90000"/>
              </a:lnSpc>
              <a:defRPr/>
            </a:pPr>
            <a:r>
              <a:rPr lang="en-US" sz="2745" dirty="0">
                <a:solidFill>
                  <a:schemeClr val="tx2"/>
                </a:solidFill>
                <a:latin typeface="+mj-lt"/>
              </a:rPr>
              <a:t>Devices</a:t>
            </a:r>
          </a:p>
        </p:txBody>
      </p:sp>
      <p:sp>
        <p:nvSpPr>
          <p:cNvPr id="94" name="Rectangle 93"/>
          <p:cNvSpPr/>
          <p:nvPr/>
        </p:nvSpPr>
        <p:spPr bwMode="auto">
          <a:xfrm>
            <a:off x="4751364" y="2084364"/>
            <a:ext cx="2644453" cy="268927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79285" tIns="179285" rIns="0" bIns="45720"/>
          <a:lstStyle/>
          <a:p>
            <a:pPr defTabSz="914102">
              <a:lnSpc>
                <a:spcPct val="90000"/>
              </a:lnSpc>
              <a:defRPr/>
            </a:pPr>
            <a:r>
              <a:rPr lang="en-US" sz="2745" dirty="0">
                <a:solidFill>
                  <a:schemeClr val="tx2"/>
                </a:solidFill>
                <a:latin typeface="+mj-lt"/>
              </a:rPr>
              <a:t>Apps</a:t>
            </a:r>
          </a:p>
        </p:txBody>
      </p:sp>
      <p:grpSp>
        <p:nvGrpSpPr>
          <p:cNvPr id="125" name="Group 124"/>
          <p:cNvGrpSpPr/>
          <p:nvPr/>
        </p:nvGrpSpPr>
        <p:grpSpPr>
          <a:xfrm>
            <a:off x="5730881" y="3907010"/>
            <a:ext cx="861641" cy="985305"/>
            <a:chOff x="6756321" y="3655387"/>
            <a:chExt cx="767223" cy="877336"/>
          </a:xfrm>
        </p:grpSpPr>
        <p:sp>
          <p:nvSpPr>
            <p:cNvPr id="121" name="Freeform 5"/>
            <p:cNvSpPr>
              <a:spLocks/>
            </p:cNvSpPr>
            <p:nvPr/>
          </p:nvSpPr>
          <p:spPr bwMode="auto">
            <a:xfrm>
              <a:off x="7141973" y="3874665"/>
              <a:ext cx="381571" cy="658058"/>
            </a:xfrm>
            <a:custGeom>
              <a:avLst/>
              <a:gdLst>
                <a:gd name="T0" fmla="*/ 0 w 374"/>
                <a:gd name="T1" fmla="*/ 215 h 645"/>
                <a:gd name="T2" fmla="*/ 0 w 374"/>
                <a:gd name="T3" fmla="*/ 645 h 645"/>
                <a:gd name="T4" fmla="*/ 374 w 374"/>
                <a:gd name="T5" fmla="*/ 429 h 645"/>
                <a:gd name="T6" fmla="*/ 374 w 374"/>
                <a:gd name="T7" fmla="*/ 0 h 645"/>
                <a:gd name="T8" fmla="*/ 0 w 374"/>
                <a:gd name="T9" fmla="*/ 215 h 645"/>
                <a:gd name="T10" fmla="*/ 0 w 374"/>
                <a:gd name="T11" fmla="*/ 215 h 645"/>
                <a:gd name="T12" fmla="*/ 0 w 374"/>
                <a:gd name="T13" fmla="*/ 215 h 645"/>
              </a:gdLst>
              <a:ahLst/>
              <a:cxnLst>
                <a:cxn ang="0">
                  <a:pos x="T0" y="T1"/>
                </a:cxn>
                <a:cxn ang="0">
                  <a:pos x="T2" y="T3"/>
                </a:cxn>
                <a:cxn ang="0">
                  <a:pos x="T4" y="T5"/>
                </a:cxn>
                <a:cxn ang="0">
                  <a:pos x="T6" y="T7"/>
                </a:cxn>
                <a:cxn ang="0">
                  <a:pos x="T8" y="T9"/>
                </a:cxn>
                <a:cxn ang="0">
                  <a:pos x="T10" y="T11"/>
                </a:cxn>
                <a:cxn ang="0">
                  <a:pos x="T12" y="T13"/>
                </a:cxn>
              </a:cxnLst>
              <a:rect l="0" t="0" r="r" b="b"/>
              <a:pathLst>
                <a:path w="374" h="645">
                  <a:moveTo>
                    <a:pt x="0" y="215"/>
                  </a:moveTo>
                  <a:lnTo>
                    <a:pt x="0" y="645"/>
                  </a:lnTo>
                  <a:lnTo>
                    <a:pt x="374" y="429"/>
                  </a:lnTo>
                  <a:lnTo>
                    <a:pt x="374" y="0"/>
                  </a:lnTo>
                  <a:lnTo>
                    <a:pt x="0" y="215"/>
                  </a:lnTo>
                  <a:lnTo>
                    <a:pt x="0" y="215"/>
                  </a:lnTo>
                  <a:lnTo>
                    <a:pt x="0" y="215"/>
                  </a:lnTo>
                  <a:close/>
                </a:path>
              </a:pathLst>
            </a:custGeom>
            <a:solidFill>
              <a:srgbClr val="0068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2" name="Freeform 6"/>
            <p:cNvSpPr>
              <a:spLocks/>
            </p:cNvSpPr>
            <p:nvPr/>
          </p:nvSpPr>
          <p:spPr bwMode="auto">
            <a:xfrm>
              <a:off x="6756321" y="3874665"/>
              <a:ext cx="385652" cy="658058"/>
            </a:xfrm>
            <a:custGeom>
              <a:avLst/>
              <a:gdLst>
                <a:gd name="T0" fmla="*/ 378 w 378"/>
                <a:gd name="T1" fmla="*/ 215 h 645"/>
                <a:gd name="T2" fmla="*/ 378 w 378"/>
                <a:gd name="T3" fmla="*/ 645 h 645"/>
                <a:gd name="T4" fmla="*/ 0 w 378"/>
                <a:gd name="T5" fmla="*/ 429 h 645"/>
                <a:gd name="T6" fmla="*/ 0 w 378"/>
                <a:gd name="T7" fmla="*/ 0 h 645"/>
                <a:gd name="T8" fmla="*/ 378 w 378"/>
                <a:gd name="T9" fmla="*/ 215 h 645"/>
                <a:gd name="T10" fmla="*/ 378 w 378"/>
                <a:gd name="T11" fmla="*/ 215 h 645"/>
                <a:gd name="T12" fmla="*/ 378 w 378"/>
                <a:gd name="T13" fmla="*/ 215 h 645"/>
              </a:gdLst>
              <a:ahLst/>
              <a:cxnLst>
                <a:cxn ang="0">
                  <a:pos x="T0" y="T1"/>
                </a:cxn>
                <a:cxn ang="0">
                  <a:pos x="T2" y="T3"/>
                </a:cxn>
                <a:cxn ang="0">
                  <a:pos x="T4" y="T5"/>
                </a:cxn>
                <a:cxn ang="0">
                  <a:pos x="T6" y="T7"/>
                </a:cxn>
                <a:cxn ang="0">
                  <a:pos x="T8" y="T9"/>
                </a:cxn>
                <a:cxn ang="0">
                  <a:pos x="T10" y="T11"/>
                </a:cxn>
                <a:cxn ang="0">
                  <a:pos x="T12" y="T13"/>
                </a:cxn>
              </a:cxnLst>
              <a:rect l="0" t="0" r="r" b="b"/>
              <a:pathLst>
                <a:path w="378" h="645">
                  <a:moveTo>
                    <a:pt x="378" y="215"/>
                  </a:moveTo>
                  <a:lnTo>
                    <a:pt x="378" y="645"/>
                  </a:lnTo>
                  <a:lnTo>
                    <a:pt x="0" y="429"/>
                  </a:lnTo>
                  <a:lnTo>
                    <a:pt x="0" y="0"/>
                  </a:lnTo>
                  <a:lnTo>
                    <a:pt x="378" y="215"/>
                  </a:lnTo>
                  <a:lnTo>
                    <a:pt x="378" y="215"/>
                  </a:lnTo>
                  <a:lnTo>
                    <a:pt x="378" y="215"/>
                  </a:lnTo>
                  <a:close/>
                </a:path>
              </a:pathLst>
            </a:custGeom>
            <a:solidFill>
              <a:srgbClr val="20B093"/>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23" name="Freeform 7"/>
            <p:cNvSpPr>
              <a:spLocks/>
            </p:cNvSpPr>
            <p:nvPr/>
          </p:nvSpPr>
          <p:spPr bwMode="auto">
            <a:xfrm>
              <a:off x="6756321" y="3655387"/>
              <a:ext cx="767223" cy="442787"/>
            </a:xfrm>
            <a:custGeom>
              <a:avLst/>
              <a:gdLst>
                <a:gd name="T0" fmla="*/ 378 w 752"/>
                <a:gd name="T1" fmla="*/ 434 h 434"/>
                <a:gd name="T2" fmla="*/ 0 w 752"/>
                <a:gd name="T3" fmla="*/ 219 h 434"/>
                <a:gd name="T4" fmla="*/ 378 w 752"/>
                <a:gd name="T5" fmla="*/ 0 h 434"/>
                <a:gd name="T6" fmla="*/ 752 w 752"/>
                <a:gd name="T7" fmla="*/ 219 h 434"/>
                <a:gd name="T8" fmla="*/ 378 w 752"/>
                <a:gd name="T9" fmla="*/ 431 h 434"/>
                <a:gd name="T10" fmla="*/ 378 w 752"/>
                <a:gd name="T11" fmla="*/ 431 h 434"/>
                <a:gd name="T12" fmla="*/ 378 w 752"/>
                <a:gd name="T13" fmla="*/ 434 h 434"/>
              </a:gdLst>
              <a:ahLst/>
              <a:cxnLst>
                <a:cxn ang="0">
                  <a:pos x="T0" y="T1"/>
                </a:cxn>
                <a:cxn ang="0">
                  <a:pos x="T2" y="T3"/>
                </a:cxn>
                <a:cxn ang="0">
                  <a:pos x="T4" y="T5"/>
                </a:cxn>
                <a:cxn ang="0">
                  <a:pos x="T6" y="T7"/>
                </a:cxn>
                <a:cxn ang="0">
                  <a:pos x="T8" y="T9"/>
                </a:cxn>
                <a:cxn ang="0">
                  <a:pos x="T10" y="T11"/>
                </a:cxn>
                <a:cxn ang="0">
                  <a:pos x="T12" y="T13"/>
                </a:cxn>
              </a:cxnLst>
              <a:rect l="0" t="0" r="r" b="b"/>
              <a:pathLst>
                <a:path w="752" h="434">
                  <a:moveTo>
                    <a:pt x="378" y="434"/>
                  </a:moveTo>
                  <a:lnTo>
                    <a:pt x="0" y="219"/>
                  </a:lnTo>
                  <a:lnTo>
                    <a:pt x="378" y="0"/>
                  </a:lnTo>
                  <a:lnTo>
                    <a:pt x="752" y="219"/>
                  </a:lnTo>
                  <a:lnTo>
                    <a:pt x="378" y="431"/>
                  </a:lnTo>
                  <a:lnTo>
                    <a:pt x="378" y="431"/>
                  </a:lnTo>
                  <a:lnTo>
                    <a:pt x="378" y="434"/>
                  </a:lnTo>
                  <a:close/>
                </a:path>
              </a:pathLst>
            </a:custGeom>
            <a:solidFill>
              <a:srgbClr val="00827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grpSp>
        <p:nvGrpSpPr>
          <p:cNvPr id="1045" name="Group 1044"/>
          <p:cNvGrpSpPr/>
          <p:nvPr/>
        </p:nvGrpSpPr>
        <p:grpSpPr>
          <a:xfrm>
            <a:off x="5216437" y="3194604"/>
            <a:ext cx="759470" cy="500766"/>
            <a:chOff x="6153767" y="2809118"/>
            <a:chExt cx="774699" cy="510807"/>
          </a:xfrm>
        </p:grpSpPr>
        <p:sp>
          <p:nvSpPr>
            <p:cNvPr id="1040" name="Rectangle 19"/>
            <p:cNvSpPr>
              <a:spLocks noChangeArrowheads="1"/>
            </p:cNvSpPr>
            <p:nvPr/>
          </p:nvSpPr>
          <p:spPr bwMode="auto">
            <a:xfrm>
              <a:off x="6153767" y="2809119"/>
              <a:ext cx="774699" cy="510806"/>
            </a:xfrm>
            <a:prstGeom prst="rect">
              <a:avLst/>
            </a:prstGeom>
            <a:solidFill>
              <a:schemeClr val="bg1">
                <a:lumMod val="75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041" name="Freeform 20"/>
            <p:cNvSpPr>
              <a:spLocks/>
            </p:cNvSpPr>
            <p:nvPr/>
          </p:nvSpPr>
          <p:spPr bwMode="auto">
            <a:xfrm>
              <a:off x="6153767" y="2992016"/>
              <a:ext cx="774699" cy="327909"/>
            </a:xfrm>
            <a:custGeom>
              <a:avLst/>
              <a:gdLst>
                <a:gd name="T0" fmla="*/ 296 w 593"/>
                <a:gd name="T1" fmla="*/ 0 h 251"/>
                <a:gd name="T2" fmla="*/ 0 w 593"/>
                <a:gd name="T3" fmla="*/ 251 h 251"/>
                <a:gd name="T4" fmla="*/ 593 w 593"/>
                <a:gd name="T5" fmla="*/ 251 h 251"/>
                <a:gd name="T6" fmla="*/ 296 w 593"/>
                <a:gd name="T7" fmla="*/ 0 h 251"/>
              </a:gdLst>
              <a:ahLst/>
              <a:cxnLst>
                <a:cxn ang="0">
                  <a:pos x="T0" y="T1"/>
                </a:cxn>
                <a:cxn ang="0">
                  <a:pos x="T2" y="T3"/>
                </a:cxn>
                <a:cxn ang="0">
                  <a:pos x="T4" y="T5"/>
                </a:cxn>
                <a:cxn ang="0">
                  <a:pos x="T6" y="T7"/>
                </a:cxn>
              </a:cxnLst>
              <a:rect l="0" t="0" r="r" b="b"/>
              <a:pathLst>
                <a:path w="593" h="251">
                  <a:moveTo>
                    <a:pt x="296" y="0"/>
                  </a:moveTo>
                  <a:lnTo>
                    <a:pt x="0" y="251"/>
                  </a:lnTo>
                  <a:lnTo>
                    <a:pt x="593" y="251"/>
                  </a:lnTo>
                  <a:lnTo>
                    <a:pt x="296" y="0"/>
                  </a:lnTo>
                  <a:close/>
                </a:path>
              </a:pathLst>
            </a:custGeom>
            <a:solidFill>
              <a:schemeClr val="bg1">
                <a:lumMod val="85000"/>
              </a:schemeClr>
            </a:solidFill>
            <a:ln>
              <a:noFill/>
            </a:ln>
          </p:spPr>
          <p:txBody>
            <a:bodyPr vert="horz" wrap="square" lIns="89642" tIns="44821" rIns="89642" bIns="44821" numCol="1" anchor="t" anchorCtr="0" compatLnSpc="1">
              <a:prstTxWarp prst="textNoShape">
                <a:avLst/>
              </a:prstTxWarp>
            </a:bodyPr>
            <a:lstStyle/>
            <a:p>
              <a:endParaRPr lang="en-US" sz="1765" dirty="0"/>
            </a:p>
          </p:txBody>
        </p:sp>
        <p:sp>
          <p:nvSpPr>
            <p:cNvPr id="187" name="Freeform 21"/>
            <p:cNvSpPr>
              <a:spLocks/>
            </p:cNvSpPr>
            <p:nvPr/>
          </p:nvSpPr>
          <p:spPr bwMode="auto">
            <a:xfrm>
              <a:off x="6153767" y="2809119"/>
              <a:ext cx="774699" cy="386794"/>
            </a:xfrm>
            <a:custGeom>
              <a:avLst/>
              <a:gdLst>
                <a:gd name="T0" fmla="*/ 296 w 593"/>
                <a:gd name="T1" fmla="*/ 255 h 255"/>
                <a:gd name="T2" fmla="*/ 0 w 593"/>
                <a:gd name="T3" fmla="*/ 0 h 255"/>
                <a:gd name="T4" fmla="*/ 593 w 593"/>
                <a:gd name="T5" fmla="*/ 0 h 255"/>
                <a:gd name="T6" fmla="*/ 296 w 593"/>
                <a:gd name="T7" fmla="*/ 255 h 255"/>
              </a:gdLst>
              <a:ahLst/>
              <a:cxnLst>
                <a:cxn ang="0">
                  <a:pos x="T0" y="T1"/>
                </a:cxn>
                <a:cxn ang="0">
                  <a:pos x="T2" y="T3"/>
                </a:cxn>
                <a:cxn ang="0">
                  <a:pos x="T4" y="T5"/>
                </a:cxn>
                <a:cxn ang="0">
                  <a:pos x="T6" y="T7"/>
                </a:cxn>
              </a:cxnLst>
              <a:rect l="0" t="0" r="r" b="b"/>
              <a:pathLst>
                <a:path w="593" h="255">
                  <a:moveTo>
                    <a:pt x="296" y="255"/>
                  </a:moveTo>
                  <a:lnTo>
                    <a:pt x="0" y="0"/>
                  </a:lnTo>
                  <a:lnTo>
                    <a:pt x="593" y="0"/>
                  </a:lnTo>
                  <a:lnTo>
                    <a:pt x="296" y="255"/>
                  </a:lnTo>
                  <a:close/>
                </a:path>
              </a:pathLst>
            </a:custGeom>
            <a:solidFill>
              <a:schemeClr val="bg1">
                <a:lumMod val="50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042" name="Freeform 21"/>
            <p:cNvSpPr>
              <a:spLocks/>
            </p:cNvSpPr>
            <p:nvPr/>
          </p:nvSpPr>
          <p:spPr bwMode="auto">
            <a:xfrm>
              <a:off x="6153767" y="2809118"/>
              <a:ext cx="774699" cy="315081"/>
            </a:xfrm>
            <a:custGeom>
              <a:avLst/>
              <a:gdLst>
                <a:gd name="T0" fmla="*/ 296 w 593"/>
                <a:gd name="T1" fmla="*/ 255 h 255"/>
                <a:gd name="T2" fmla="*/ 0 w 593"/>
                <a:gd name="T3" fmla="*/ 0 h 255"/>
                <a:gd name="T4" fmla="*/ 593 w 593"/>
                <a:gd name="T5" fmla="*/ 0 h 255"/>
                <a:gd name="T6" fmla="*/ 296 w 593"/>
                <a:gd name="T7" fmla="*/ 255 h 255"/>
              </a:gdLst>
              <a:ahLst/>
              <a:cxnLst>
                <a:cxn ang="0">
                  <a:pos x="T0" y="T1"/>
                </a:cxn>
                <a:cxn ang="0">
                  <a:pos x="T2" y="T3"/>
                </a:cxn>
                <a:cxn ang="0">
                  <a:pos x="T4" y="T5"/>
                </a:cxn>
                <a:cxn ang="0">
                  <a:pos x="T6" y="T7"/>
                </a:cxn>
              </a:cxnLst>
              <a:rect l="0" t="0" r="r" b="b"/>
              <a:pathLst>
                <a:path w="593" h="255">
                  <a:moveTo>
                    <a:pt x="296" y="255"/>
                  </a:moveTo>
                  <a:lnTo>
                    <a:pt x="0" y="0"/>
                  </a:lnTo>
                  <a:lnTo>
                    <a:pt x="593" y="0"/>
                  </a:lnTo>
                  <a:lnTo>
                    <a:pt x="296" y="255"/>
                  </a:lnTo>
                  <a:close/>
                </a:path>
              </a:pathLst>
            </a:custGeom>
            <a:solidFill>
              <a:schemeClr val="bg1">
                <a:lumMod val="85000"/>
              </a:schemeClr>
            </a:solidFill>
            <a:ln>
              <a:noFill/>
            </a:ln>
          </p:spPr>
          <p:txBody>
            <a:bodyPr vert="horz" wrap="square" lIns="89642" tIns="44821" rIns="89642" bIns="44821" numCol="1" anchor="t" anchorCtr="0" compatLnSpc="1">
              <a:prstTxWarp prst="textNoShape">
                <a:avLst/>
              </a:prstTxWarp>
            </a:bodyPr>
            <a:lstStyle/>
            <a:p>
              <a:endParaRPr lang="en-US" sz="1765"/>
            </a:p>
          </p:txBody>
        </p:sp>
      </p:grpSp>
      <p:grpSp>
        <p:nvGrpSpPr>
          <p:cNvPr id="1052" name="Group 1051"/>
          <p:cNvGrpSpPr/>
          <p:nvPr/>
        </p:nvGrpSpPr>
        <p:grpSpPr>
          <a:xfrm>
            <a:off x="6418567" y="3079058"/>
            <a:ext cx="486392" cy="785018"/>
            <a:chOff x="11745913" y="5164138"/>
            <a:chExt cx="1887537" cy="3046412"/>
          </a:xfrm>
        </p:grpSpPr>
        <p:sp>
          <p:nvSpPr>
            <p:cNvPr id="1050" name="Freeform 25"/>
            <p:cNvSpPr>
              <a:spLocks/>
            </p:cNvSpPr>
            <p:nvPr/>
          </p:nvSpPr>
          <p:spPr bwMode="auto">
            <a:xfrm>
              <a:off x="11745913" y="5164138"/>
              <a:ext cx="1731962" cy="1819275"/>
            </a:xfrm>
            <a:custGeom>
              <a:avLst/>
              <a:gdLst>
                <a:gd name="T0" fmla="*/ 162 w 459"/>
                <a:gd name="T1" fmla="*/ 304 h 483"/>
                <a:gd name="T2" fmla="*/ 154 w 459"/>
                <a:gd name="T3" fmla="*/ 290 h 483"/>
                <a:gd name="T4" fmla="*/ 150 w 459"/>
                <a:gd name="T5" fmla="*/ 274 h 483"/>
                <a:gd name="T6" fmla="*/ 147 w 459"/>
                <a:gd name="T7" fmla="*/ 251 h 483"/>
                <a:gd name="T8" fmla="*/ 250 w 459"/>
                <a:gd name="T9" fmla="*/ 147 h 483"/>
                <a:gd name="T10" fmla="*/ 349 w 459"/>
                <a:gd name="T11" fmla="*/ 222 h 483"/>
                <a:gd name="T12" fmla="*/ 459 w 459"/>
                <a:gd name="T13" fmla="*/ 112 h 483"/>
                <a:gd name="T14" fmla="*/ 250 w 459"/>
                <a:gd name="T15" fmla="*/ 0 h 483"/>
                <a:gd name="T16" fmla="*/ 0 w 459"/>
                <a:gd name="T17" fmla="*/ 251 h 483"/>
                <a:gd name="T18" fmla="*/ 7 w 459"/>
                <a:gd name="T19" fmla="*/ 308 h 483"/>
                <a:gd name="T20" fmla="*/ 18 w 459"/>
                <a:gd name="T21" fmla="*/ 345 h 483"/>
                <a:gd name="T22" fmla="*/ 36 w 459"/>
                <a:gd name="T23" fmla="*/ 379 h 483"/>
                <a:gd name="T24" fmla="*/ 88 w 459"/>
                <a:gd name="T25" fmla="*/ 483 h 483"/>
                <a:gd name="T26" fmla="*/ 221 w 459"/>
                <a:gd name="T27" fmla="*/ 350 h 483"/>
                <a:gd name="T28" fmla="*/ 162 w 459"/>
                <a:gd name="T29" fmla="*/ 304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9" h="483">
                  <a:moveTo>
                    <a:pt x="162" y="304"/>
                  </a:moveTo>
                  <a:cubicBezTo>
                    <a:pt x="154" y="290"/>
                    <a:pt x="154" y="290"/>
                    <a:pt x="154" y="290"/>
                  </a:cubicBezTo>
                  <a:cubicBezTo>
                    <a:pt x="152" y="285"/>
                    <a:pt x="151" y="280"/>
                    <a:pt x="150" y="274"/>
                  </a:cubicBezTo>
                  <a:cubicBezTo>
                    <a:pt x="148" y="267"/>
                    <a:pt x="147" y="259"/>
                    <a:pt x="147" y="251"/>
                  </a:cubicBezTo>
                  <a:cubicBezTo>
                    <a:pt x="147" y="194"/>
                    <a:pt x="193" y="147"/>
                    <a:pt x="250" y="147"/>
                  </a:cubicBezTo>
                  <a:cubicBezTo>
                    <a:pt x="297" y="147"/>
                    <a:pt x="337" y="179"/>
                    <a:pt x="349" y="222"/>
                  </a:cubicBezTo>
                  <a:cubicBezTo>
                    <a:pt x="459" y="112"/>
                    <a:pt x="459" y="112"/>
                    <a:pt x="459" y="112"/>
                  </a:cubicBezTo>
                  <a:cubicBezTo>
                    <a:pt x="414" y="45"/>
                    <a:pt x="337" y="0"/>
                    <a:pt x="250" y="0"/>
                  </a:cubicBezTo>
                  <a:cubicBezTo>
                    <a:pt x="112" y="0"/>
                    <a:pt x="0" y="112"/>
                    <a:pt x="0" y="251"/>
                  </a:cubicBezTo>
                  <a:cubicBezTo>
                    <a:pt x="0" y="270"/>
                    <a:pt x="2" y="290"/>
                    <a:pt x="7" y="308"/>
                  </a:cubicBezTo>
                  <a:cubicBezTo>
                    <a:pt x="10" y="321"/>
                    <a:pt x="14" y="333"/>
                    <a:pt x="18" y="345"/>
                  </a:cubicBezTo>
                  <a:cubicBezTo>
                    <a:pt x="23" y="357"/>
                    <a:pt x="29" y="368"/>
                    <a:pt x="36" y="379"/>
                  </a:cubicBezTo>
                  <a:cubicBezTo>
                    <a:pt x="88" y="483"/>
                    <a:pt x="88" y="483"/>
                    <a:pt x="88" y="483"/>
                  </a:cubicBezTo>
                  <a:cubicBezTo>
                    <a:pt x="221" y="350"/>
                    <a:pt x="221" y="350"/>
                    <a:pt x="221" y="350"/>
                  </a:cubicBezTo>
                  <a:cubicBezTo>
                    <a:pt x="196" y="343"/>
                    <a:pt x="175" y="326"/>
                    <a:pt x="162" y="304"/>
                  </a:cubicBezTo>
                  <a:close/>
                </a:path>
              </a:pathLst>
            </a:custGeom>
            <a:solidFill>
              <a:srgbClr val="FFA53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51" name="Freeform 26"/>
            <p:cNvSpPr>
              <a:spLocks/>
            </p:cNvSpPr>
            <p:nvPr/>
          </p:nvSpPr>
          <p:spPr bwMode="auto">
            <a:xfrm>
              <a:off x="12077700" y="5586413"/>
              <a:ext cx="1555750" cy="2624137"/>
            </a:xfrm>
            <a:custGeom>
              <a:avLst/>
              <a:gdLst>
                <a:gd name="T0" fmla="*/ 261 w 412"/>
                <a:gd name="T1" fmla="*/ 110 h 697"/>
                <a:gd name="T2" fmla="*/ 266 w 412"/>
                <a:gd name="T3" fmla="*/ 139 h 697"/>
                <a:gd name="T4" fmla="*/ 263 w 412"/>
                <a:gd name="T5" fmla="*/ 162 h 697"/>
                <a:gd name="T6" fmla="*/ 258 w 412"/>
                <a:gd name="T7" fmla="*/ 178 h 697"/>
                <a:gd name="T8" fmla="*/ 251 w 412"/>
                <a:gd name="T9" fmla="*/ 192 h 697"/>
                <a:gd name="T10" fmla="*/ 162 w 412"/>
                <a:gd name="T11" fmla="*/ 242 h 697"/>
                <a:gd name="T12" fmla="*/ 133 w 412"/>
                <a:gd name="T13" fmla="*/ 238 h 697"/>
                <a:gd name="T14" fmla="*/ 0 w 412"/>
                <a:gd name="T15" fmla="*/ 371 h 697"/>
                <a:gd name="T16" fmla="*/ 162 w 412"/>
                <a:gd name="T17" fmla="*/ 697 h 697"/>
                <a:gd name="T18" fmla="*/ 377 w 412"/>
                <a:gd name="T19" fmla="*/ 267 h 697"/>
                <a:gd name="T20" fmla="*/ 394 w 412"/>
                <a:gd name="T21" fmla="*/ 233 h 697"/>
                <a:gd name="T22" fmla="*/ 406 w 412"/>
                <a:gd name="T23" fmla="*/ 196 h 697"/>
                <a:gd name="T24" fmla="*/ 412 w 412"/>
                <a:gd name="T25" fmla="*/ 139 h 697"/>
                <a:gd name="T26" fmla="*/ 371 w 412"/>
                <a:gd name="T27" fmla="*/ 0 h 697"/>
                <a:gd name="T28" fmla="*/ 261 w 412"/>
                <a:gd name="T29" fmla="*/ 11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2" h="697">
                  <a:moveTo>
                    <a:pt x="261" y="110"/>
                  </a:moveTo>
                  <a:cubicBezTo>
                    <a:pt x="264" y="119"/>
                    <a:pt x="266" y="129"/>
                    <a:pt x="266" y="139"/>
                  </a:cubicBezTo>
                  <a:cubicBezTo>
                    <a:pt x="266" y="147"/>
                    <a:pt x="265" y="155"/>
                    <a:pt x="263" y="162"/>
                  </a:cubicBezTo>
                  <a:cubicBezTo>
                    <a:pt x="262" y="168"/>
                    <a:pt x="260" y="173"/>
                    <a:pt x="258" y="178"/>
                  </a:cubicBezTo>
                  <a:cubicBezTo>
                    <a:pt x="251" y="192"/>
                    <a:pt x="251" y="192"/>
                    <a:pt x="251" y="192"/>
                  </a:cubicBezTo>
                  <a:cubicBezTo>
                    <a:pt x="233" y="222"/>
                    <a:pt x="200" y="242"/>
                    <a:pt x="162" y="242"/>
                  </a:cubicBezTo>
                  <a:cubicBezTo>
                    <a:pt x="152" y="242"/>
                    <a:pt x="142" y="241"/>
                    <a:pt x="133" y="238"/>
                  </a:cubicBezTo>
                  <a:cubicBezTo>
                    <a:pt x="0" y="371"/>
                    <a:pt x="0" y="371"/>
                    <a:pt x="0" y="371"/>
                  </a:cubicBezTo>
                  <a:cubicBezTo>
                    <a:pt x="162" y="697"/>
                    <a:pt x="162" y="697"/>
                    <a:pt x="162" y="697"/>
                  </a:cubicBezTo>
                  <a:cubicBezTo>
                    <a:pt x="377" y="267"/>
                    <a:pt x="377" y="267"/>
                    <a:pt x="377" y="267"/>
                  </a:cubicBezTo>
                  <a:cubicBezTo>
                    <a:pt x="383" y="256"/>
                    <a:pt x="389" y="245"/>
                    <a:pt x="394" y="233"/>
                  </a:cubicBezTo>
                  <a:cubicBezTo>
                    <a:pt x="399" y="221"/>
                    <a:pt x="403" y="209"/>
                    <a:pt x="406" y="196"/>
                  </a:cubicBezTo>
                  <a:cubicBezTo>
                    <a:pt x="410" y="178"/>
                    <a:pt x="412" y="158"/>
                    <a:pt x="412" y="139"/>
                  </a:cubicBezTo>
                  <a:cubicBezTo>
                    <a:pt x="412" y="87"/>
                    <a:pt x="397" y="40"/>
                    <a:pt x="371" y="0"/>
                  </a:cubicBezTo>
                  <a:lnTo>
                    <a:pt x="261" y="110"/>
                  </a:lnTo>
                  <a:close/>
                </a:path>
              </a:pathLst>
            </a:custGeom>
            <a:solidFill>
              <a:schemeClr val="accent6"/>
            </a:solidFill>
            <a:ln>
              <a:noFill/>
            </a:ln>
          </p:spPr>
          <p:txBody>
            <a:bodyPr vert="horz" wrap="square" lIns="89642" tIns="44821" rIns="89642" bIns="44821" numCol="1" anchor="t" anchorCtr="0" compatLnSpc="1">
              <a:prstTxWarp prst="textNoShape">
                <a:avLst/>
              </a:prstTxWarp>
            </a:bodyPr>
            <a:lstStyle/>
            <a:p>
              <a:endParaRPr lang="en-US" sz="1765"/>
            </a:p>
          </p:txBody>
        </p:sp>
      </p:grpSp>
      <p:sp>
        <p:nvSpPr>
          <p:cNvPr id="95" name="Rectangle 94"/>
          <p:cNvSpPr/>
          <p:nvPr/>
        </p:nvSpPr>
        <p:spPr bwMode="auto">
          <a:xfrm>
            <a:off x="7440637" y="2084364"/>
            <a:ext cx="2689274" cy="268927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79285" tIns="179285" rIns="0" bIns="45720"/>
          <a:lstStyle/>
          <a:p>
            <a:pPr defTabSz="914102">
              <a:lnSpc>
                <a:spcPct val="90000"/>
              </a:lnSpc>
              <a:defRPr/>
            </a:pPr>
            <a:r>
              <a:rPr lang="en-US" sz="2745" dirty="0">
                <a:solidFill>
                  <a:schemeClr val="tx2"/>
                </a:solidFill>
                <a:latin typeface="+mj-lt"/>
              </a:rPr>
              <a:t>Data</a:t>
            </a:r>
          </a:p>
        </p:txBody>
      </p:sp>
      <p:grpSp>
        <p:nvGrpSpPr>
          <p:cNvPr id="137" name="Group 136"/>
          <p:cNvGrpSpPr/>
          <p:nvPr/>
        </p:nvGrpSpPr>
        <p:grpSpPr>
          <a:xfrm>
            <a:off x="7711486" y="3038737"/>
            <a:ext cx="906084" cy="906084"/>
            <a:chOff x="8793218" y="2641973"/>
            <a:chExt cx="1091827" cy="1091827"/>
          </a:xfrm>
        </p:grpSpPr>
        <p:sp>
          <p:nvSpPr>
            <p:cNvPr id="128" name="Freeform 30"/>
            <p:cNvSpPr>
              <a:spLocks/>
            </p:cNvSpPr>
            <p:nvPr/>
          </p:nvSpPr>
          <p:spPr bwMode="auto">
            <a:xfrm>
              <a:off x="9106349" y="2641973"/>
              <a:ext cx="598255" cy="545914"/>
            </a:xfrm>
            <a:custGeom>
              <a:avLst/>
              <a:gdLst>
                <a:gd name="T0" fmla="*/ 550 w 550"/>
                <a:gd name="T1" fmla="*/ 130 h 502"/>
                <a:gd name="T2" fmla="*/ 214 w 550"/>
                <a:gd name="T3" fmla="*/ 0 h 502"/>
                <a:gd name="T4" fmla="*/ 0 w 550"/>
                <a:gd name="T5" fmla="*/ 48 h 502"/>
                <a:gd name="T6" fmla="*/ 214 w 550"/>
                <a:gd name="T7" fmla="*/ 502 h 502"/>
                <a:gd name="T8" fmla="*/ 550 w 550"/>
                <a:gd name="T9" fmla="*/ 130 h 502"/>
              </a:gdLst>
              <a:ahLst/>
              <a:cxnLst>
                <a:cxn ang="0">
                  <a:pos x="T0" y="T1"/>
                </a:cxn>
                <a:cxn ang="0">
                  <a:pos x="T2" y="T3"/>
                </a:cxn>
                <a:cxn ang="0">
                  <a:pos x="T4" y="T5"/>
                </a:cxn>
                <a:cxn ang="0">
                  <a:pos x="T6" y="T7"/>
                </a:cxn>
                <a:cxn ang="0">
                  <a:pos x="T8" y="T9"/>
                </a:cxn>
              </a:cxnLst>
              <a:rect l="0" t="0" r="r" b="b"/>
              <a:pathLst>
                <a:path w="550" h="502">
                  <a:moveTo>
                    <a:pt x="550" y="130"/>
                  </a:moveTo>
                  <a:cubicBezTo>
                    <a:pt x="461" y="49"/>
                    <a:pt x="343" y="0"/>
                    <a:pt x="214" y="0"/>
                  </a:cubicBezTo>
                  <a:cubicBezTo>
                    <a:pt x="137" y="0"/>
                    <a:pt x="65" y="17"/>
                    <a:pt x="0" y="48"/>
                  </a:cubicBezTo>
                  <a:cubicBezTo>
                    <a:pt x="214" y="502"/>
                    <a:pt x="214" y="502"/>
                    <a:pt x="214" y="502"/>
                  </a:cubicBezTo>
                  <a:lnTo>
                    <a:pt x="550" y="130"/>
                  </a:lnTo>
                  <a:close/>
                </a:path>
              </a:pathLst>
            </a:custGeom>
            <a:solidFill>
              <a:srgbClr val="005695"/>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29" name="Freeform 31"/>
            <p:cNvSpPr>
              <a:spLocks/>
            </p:cNvSpPr>
            <p:nvPr/>
          </p:nvSpPr>
          <p:spPr bwMode="auto">
            <a:xfrm>
              <a:off x="9339132" y="2783387"/>
              <a:ext cx="504591" cy="404500"/>
            </a:xfrm>
            <a:custGeom>
              <a:avLst/>
              <a:gdLst>
                <a:gd name="T0" fmla="*/ 464 w 464"/>
                <a:gd name="T1" fmla="*/ 181 h 372"/>
                <a:gd name="T2" fmla="*/ 336 w 464"/>
                <a:gd name="T3" fmla="*/ 0 h 372"/>
                <a:gd name="T4" fmla="*/ 0 w 464"/>
                <a:gd name="T5" fmla="*/ 372 h 372"/>
                <a:gd name="T6" fmla="*/ 464 w 464"/>
                <a:gd name="T7" fmla="*/ 181 h 372"/>
              </a:gdLst>
              <a:ahLst/>
              <a:cxnLst>
                <a:cxn ang="0">
                  <a:pos x="T0" y="T1"/>
                </a:cxn>
                <a:cxn ang="0">
                  <a:pos x="T2" y="T3"/>
                </a:cxn>
                <a:cxn ang="0">
                  <a:pos x="T4" y="T5"/>
                </a:cxn>
                <a:cxn ang="0">
                  <a:pos x="T6" y="T7"/>
                </a:cxn>
              </a:cxnLst>
              <a:rect l="0" t="0" r="r" b="b"/>
              <a:pathLst>
                <a:path w="464" h="372">
                  <a:moveTo>
                    <a:pt x="464" y="181"/>
                  </a:moveTo>
                  <a:cubicBezTo>
                    <a:pt x="436" y="112"/>
                    <a:pt x="392" y="49"/>
                    <a:pt x="336" y="0"/>
                  </a:cubicBezTo>
                  <a:cubicBezTo>
                    <a:pt x="0" y="372"/>
                    <a:pt x="0" y="372"/>
                    <a:pt x="0" y="372"/>
                  </a:cubicBezTo>
                  <a:lnTo>
                    <a:pt x="464" y="181"/>
                  </a:lnTo>
                  <a:close/>
                </a:path>
              </a:pathLst>
            </a:custGeom>
            <a:solidFill>
              <a:srgbClr val="002050"/>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30" name="Freeform 32"/>
            <p:cNvSpPr>
              <a:spLocks/>
            </p:cNvSpPr>
            <p:nvPr/>
          </p:nvSpPr>
          <p:spPr bwMode="auto">
            <a:xfrm>
              <a:off x="8793218" y="2693855"/>
              <a:ext cx="545914" cy="876951"/>
            </a:xfrm>
            <a:custGeom>
              <a:avLst/>
              <a:gdLst>
                <a:gd name="T0" fmla="*/ 288 w 502"/>
                <a:gd name="T1" fmla="*/ 0 h 806"/>
                <a:gd name="T2" fmla="*/ 0 w 502"/>
                <a:gd name="T3" fmla="*/ 454 h 806"/>
                <a:gd name="T4" fmla="*/ 144 w 502"/>
                <a:gd name="T5" fmla="*/ 806 h 806"/>
                <a:gd name="T6" fmla="*/ 502 w 502"/>
                <a:gd name="T7" fmla="*/ 454 h 806"/>
                <a:gd name="T8" fmla="*/ 288 w 502"/>
                <a:gd name="T9" fmla="*/ 0 h 806"/>
              </a:gdLst>
              <a:ahLst/>
              <a:cxnLst>
                <a:cxn ang="0">
                  <a:pos x="T0" y="T1"/>
                </a:cxn>
                <a:cxn ang="0">
                  <a:pos x="T2" y="T3"/>
                </a:cxn>
                <a:cxn ang="0">
                  <a:pos x="T4" y="T5"/>
                </a:cxn>
                <a:cxn ang="0">
                  <a:pos x="T6" y="T7"/>
                </a:cxn>
                <a:cxn ang="0">
                  <a:pos x="T8" y="T9"/>
                </a:cxn>
              </a:cxnLst>
              <a:rect l="0" t="0" r="r" b="b"/>
              <a:pathLst>
                <a:path w="502" h="806">
                  <a:moveTo>
                    <a:pt x="288" y="0"/>
                  </a:moveTo>
                  <a:cubicBezTo>
                    <a:pt x="118" y="80"/>
                    <a:pt x="0" y="253"/>
                    <a:pt x="0" y="454"/>
                  </a:cubicBezTo>
                  <a:cubicBezTo>
                    <a:pt x="0" y="591"/>
                    <a:pt x="55" y="715"/>
                    <a:pt x="144" y="806"/>
                  </a:cubicBezTo>
                  <a:cubicBezTo>
                    <a:pt x="502" y="454"/>
                    <a:pt x="502" y="454"/>
                    <a:pt x="502" y="454"/>
                  </a:cubicBezTo>
                  <a:lnTo>
                    <a:pt x="288" y="0"/>
                  </a:ln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1" name="Freeform 33"/>
            <p:cNvSpPr>
              <a:spLocks/>
            </p:cNvSpPr>
            <p:nvPr/>
          </p:nvSpPr>
          <p:spPr bwMode="auto">
            <a:xfrm>
              <a:off x="8949784" y="2979898"/>
              <a:ext cx="935261" cy="753902"/>
            </a:xfrm>
            <a:custGeom>
              <a:avLst/>
              <a:gdLst>
                <a:gd name="T0" fmla="*/ 822 w 860"/>
                <a:gd name="T1" fmla="*/ 0 h 693"/>
                <a:gd name="T2" fmla="*/ 358 w 860"/>
                <a:gd name="T3" fmla="*/ 191 h 693"/>
                <a:gd name="T4" fmla="*/ 0 w 860"/>
                <a:gd name="T5" fmla="*/ 543 h 693"/>
                <a:gd name="T6" fmla="*/ 131 w 860"/>
                <a:gd name="T7" fmla="*/ 638 h 693"/>
                <a:gd name="T8" fmla="*/ 358 w 860"/>
                <a:gd name="T9" fmla="*/ 693 h 693"/>
                <a:gd name="T10" fmla="*/ 860 w 860"/>
                <a:gd name="T11" fmla="*/ 191 h 693"/>
                <a:gd name="T12" fmla="*/ 822 w 860"/>
                <a:gd name="T13" fmla="*/ 0 h 693"/>
              </a:gdLst>
              <a:ahLst/>
              <a:cxnLst>
                <a:cxn ang="0">
                  <a:pos x="T0" y="T1"/>
                </a:cxn>
                <a:cxn ang="0">
                  <a:pos x="T2" y="T3"/>
                </a:cxn>
                <a:cxn ang="0">
                  <a:pos x="T4" y="T5"/>
                </a:cxn>
                <a:cxn ang="0">
                  <a:pos x="T6" y="T7"/>
                </a:cxn>
                <a:cxn ang="0">
                  <a:pos x="T8" y="T9"/>
                </a:cxn>
                <a:cxn ang="0">
                  <a:pos x="T10" y="T11"/>
                </a:cxn>
                <a:cxn ang="0">
                  <a:pos x="T12" y="T13"/>
                </a:cxn>
              </a:cxnLst>
              <a:rect l="0" t="0" r="r" b="b"/>
              <a:pathLst>
                <a:path w="860" h="693">
                  <a:moveTo>
                    <a:pt x="822" y="0"/>
                  </a:moveTo>
                  <a:cubicBezTo>
                    <a:pt x="358" y="191"/>
                    <a:pt x="358" y="191"/>
                    <a:pt x="358" y="191"/>
                  </a:cubicBezTo>
                  <a:cubicBezTo>
                    <a:pt x="0" y="543"/>
                    <a:pt x="0" y="543"/>
                    <a:pt x="0" y="543"/>
                  </a:cubicBezTo>
                  <a:cubicBezTo>
                    <a:pt x="38" y="581"/>
                    <a:pt x="82" y="614"/>
                    <a:pt x="131" y="638"/>
                  </a:cubicBezTo>
                  <a:cubicBezTo>
                    <a:pt x="199" y="673"/>
                    <a:pt x="276" y="693"/>
                    <a:pt x="358" y="693"/>
                  </a:cubicBezTo>
                  <a:cubicBezTo>
                    <a:pt x="635" y="693"/>
                    <a:pt x="860" y="468"/>
                    <a:pt x="860" y="191"/>
                  </a:cubicBezTo>
                  <a:cubicBezTo>
                    <a:pt x="860" y="123"/>
                    <a:pt x="846" y="59"/>
                    <a:pt x="822" y="0"/>
                  </a:cubicBezTo>
                  <a:close/>
                </a:path>
              </a:pathLst>
            </a:custGeom>
            <a:solidFill>
              <a:srgbClr val="0072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grpSp>
        <p:nvGrpSpPr>
          <p:cNvPr id="141" name="Group 140"/>
          <p:cNvGrpSpPr/>
          <p:nvPr/>
        </p:nvGrpSpPr>
        <p:grpSpPr>
          <a:xfrm>
            <a:off x="8400870" y="3902345"/>
            <a:ext cx="887086" cy="989975"/>
            <a:chOff x="9496426" y="3522899"/>
            <a:chExt cx="904874" cy="1009826"/>
          </a:xfrm>
        </p:grpSpPr>
        <p:grpSp>
          <p:nvGrpSpPr>
            <p:cNvPr id="138" name="Group 137"/>
            <p:cNvGrpSpPr/>
            <p:nvPr/>
          </p:nvGrpSpPr>
          <p:grpSpPr>
            <a:xfrm>
              <a:off x="9496426" y="3522899"/>
              <a:ext cx="904874" cy="1009826"/>
              <a:chOff x="9664160" y="3203775"/>
              <a:chExt cx="594905" cy="1328950"/>
            </a:xfrm>
          </p:grpSpPr>
          <p:sp>
            <p:nvSpPr>
              <p:cNvPr id="133" name="Rectangle 132"/>
              <p:cNvSpPr/>
              <p:nvPr/>
            </p:nvSpPr>
            <p:spPr bwMode="auto">
              <a:xfrm>
                <a:off x="9664160" y="3943141"/>
                <a:ext cx="172884" cy="589582"/>
              </a:xfrm>
              <a:prstGeom prst="rect">
                <a:avLst/>
              </a:prstGeom>
              <a:solidFill>
                <a:srgbClr val="00569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205" name="Rectangle 204"/>
              <p:cNvSpPr/>
              <p:nvPr/>
            </p:nvSpPr>
            <p:spPr bwMode="auto">
              <a:xfrm>
                <a:off x="9664160" y="3758540"/>
                <a:ext cx="172884" cy="184601"/>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206" name="Rectangle 205"/>
              <p:cNvSpPr/>
              <p:nvPr/>
            </p:nvSpPr>
            <p:spPr bwMode="auto">
              <a:xfrm>
                <a:off x="9875170" y="3684469"/>
                <a:ext cx="172884" cy="848256"/>
              </a:xfrm>
              <a:prstGeom prst="rect">
                <a:avLst/>
              </a:prstGeom>
              <a:solidFill>
                <a:srgbClr val="00569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207" name="Rectangle 206"/>
              <p:cNvSpPr/>
              <p:nvPr/>
            </p:nvSpPr>
            <p:spPr bwMode="auto">
              <a:xfrm>
                <a:off x="9875170" y="3203775"/>
                <a:ext cx="172884" cy="480694"/>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210" name="Rectangle 209"/>
              <p:cNvSpPr/>
              <p:nvPr/>
            </p:nvSpPr>
            <p:spPr bwMode="auto">
              <a:xfrm>
                <a:off x="10086181" y="3850043"/>
                <a:ext cx="172884" cy="682682"/>
              </a:xfrm>
              <a:prstGeom prst="rect">
                <a:avLst/>
              </a:prstGeom>
              <a:solidFill>
                <a:srgbClr val="00569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211" name="Rectangle 210"/>
              <p:cNvSpPr/>
              <p:nvPr/>
            </p:nvSpPr>
            <p:spPr bwMode="auto">
              <a:xfrm>
                <a:off x="10086181" y="3463178"/>
                <a:ext cx="172884" cy="386865"/>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grpSp>
        <p:sp>
          <p:nvSpPr>
            <p:cNvPr id="140" name="Right Triangle 139"/>
            <p:cNvSpPr/>
            <p:nvPr/>
          </p:nvSpPr>
          <p:spPr bwMode="auto">
            <a:xfrm rot="5400000">
              <a:off x="9496426" y="3944447"/>
              <a:ext cx="262963" cy="262963"/>
            </a:xfrm>
            <a:prstGeom prst="rtTriangle">
              <a:avLst/>
            </a:prstGeom>
            <a:solidFill>
              <a:schemeClr val="bg1">
                <a:alpha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218" name="Right Triangle 217"/>
            <p:cNvSpPr/>
            <p:nvPr/>
          </p:nvSpPr>
          <p:spPr bwMode="auto">
            <a:xfrm rot="5400000">
              <a:off x="9817380" y="3522899"/>
              <a:ext cx="262963" cy="262963"/>
            </a:xfrm>
            <a:prstGeom prst="rtTriangle">
              <a:avLst/>
            </a:prstGeom>
            <a:solidFill>
              <a:schemeClr val="bg1">
                <a:alpha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219" name="Right Triangle 218"/>
            <p:cNvSpPr/>
            <p:nvPr/>
          </p:nvSpPr>
          <p:spPr bwMode="auto">
            <a:xfrm rot="5400000">
              <a:off x="10138335" y="3720011"/>
              <a:ext cx="262963" cy="262963"/>
            </a:xfrm>
            <a:prstGeom prst="rtTriangle">
              <a:avLst/>
            </a:prstGeom>
            <a:solidFill>
              <a:schemeClr val="bg1">
                <a:alpha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grpSp>
      <p:grpSp>
        <p:nvGrpSpPr>
          <p:cNvPr id="3" name="Group 2"/>
          <p:cNvGrpSpPr/>
          <p:nvPr/>
        </p:nvGrpSpPr>
        <p:grpSpPr>
          <a:xfrm>
            <a:off x="9135377" y="3078013"/>
            <a:ext cx="733224" cy="731825"/>
            <a:chOff x="9318559" y="3139237"/>
            <a:chExt cx="747927" cy="746500"/>
          </a:xfrm>
        </p:grpSpPr>
        <p:grpSp>
          <p:nvGrpSpPr>
            <p:cNvPr id="19462" name="Group 19461"/>
            <p:cNvGrpSpPr/>
            <p:nvPr/>
          </p:nvGrpSpPr>
          <p:grpSpPr>
            <a:xfrm>
              <a:off x="9318560" y="3139237"/>
              <a:ext cx="747926" cy="746500"/>
              <a:chOff x="12965113" y="3141663"/>
              <a:chExt cx="1665287" cy="1662112"/>
            </a:xfrm>
            <a:solidFill>
              <a:schemeClr val="accent4"/>
            </a:solidFill>
          </p:grpSpPr>
          <p:sp>
            <p:nvSpPr>
              <p:cNvPr id="188" name="Freeform 42"/>
              <p:cNvSpPr>
                <a:spLocks/>
              </p:cNvSpPr>
              <p:nvPr/>
            </p:nvSpPr>
            <p:spPr bwMode="auto">
              <a:xfrm>
                <a:off x="13987463" y="3486150"/>
                <a:ext cx="76200" cy="192087"/>
              </a:xfrm>
              <a:custGeom>
                <a:avLst/>
                <a:gdLst>
                  <a:gd name="T0" fmla="*/ 10 w 20"/>
                  <a:gd name="T1" fmla="*/ 0 h 51"/>
                  <a:gd name="T2" fmla="*/ 0 w 20"/>
                  <a:gd name="T3" fmla="*/ 26 h 51"/>
                  <a:gd name="T4" fmla="*/ 10 w 20"/>
                  <a:gd name="T5" fmla="*/ 51 h 51"/>
                  <a:gd name="T6" fmla="*/ 20 w 20"/>
                  <a:gd name="T7" fmla="*/ 25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5"/>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89" name="Freeform 43"/>
              <p:cNvSpPr>
                <a:spLocks/>
              </p:cNvSpPr>
              <p:nvPr/>
            </p:nvSpPr>
            <p:spPr bwMode="auto">
              <a:xfrm>
                <a:off x="139874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0" name="Freeform 44"/>
              <p:cNvSpPr>
                <a:spLocks/>
              </p:cNvSpPr>
              <p:nvPr/>
            </p:nvSpPr>
            <p:spPr bwMode="auto">
              <a:xfrm>
                <a:off x="13530263" y="3486150"/>
                <a:ext cx="76200" cy="192087"/>
              </a:xfrm>
              <a:custGeom>
                <a:avLst/>
                <a:gdLst>
                  <a:gd name="T0" fmla="*/ 10 w 20"/>
                  <a:gd name="T1" fmla="*/ 0 h 51"/>
                  <a:gd name="T2" fmla="*/ 0 w 20"/>
                  <a:gd name="T3" fmla="*/ 26 h 51"/>
                  <a:gd name="T4" fmla="*/ 10 w 20"/>
                  <a:gd name="T5" fmla="*/ 51 h 51"/>
                  <a:gd name="T6" fmla="*/ 20 w 20"/>
                  <a:gd name="T7" fmla="*/ 25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5"/>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1" name="Freeform 45"/>
              <p:cNvSpPr>
                <a:spLocks/>
              </p:cNvSpPr>
              <p:nvPr/>
            </p:nvSpPr>
            <p:spPr bwMode="auto">
              <a:xfrm>
                <a:off x="13754100" y="3878263"/>
                <a:ext cx="74612" cy="188912"/>
              </a:xfrm>
              <a:custGeom>
                <a:avLst/>
                <a:gdLst>
                  <a:gd name="T0" fmla="*/ 11 w 20"/>
                  <a:gd name="T1" fmla="*/ 0 h 50"/>
                  <a:gd name="T2" fmla="*/ 0 w 20"/>
                  <a:gd name="T3" fmla="*/ 26 h 50"/>
                  <a:gd name="T4" fmla="*/ 11 w 20"/>
                  <a:gd name="T5" fmla="*/ 50 h 50"/>
                  <a:gd name="T6" fmla="*/ 20 w 20"/>
                  <a:gd name="T7" fmla="*/ 25 h 50"/>
                  <a:gd name="T8" fmla="*/ 11 w 20"/>
                  <a:gd name="T9" fmla="*/ 0 h 50"/>
                </a:gdLst>
                <a:ahLst/>
                <a:cxnLst>
                  <a:cxn ang="0">
                    <a:pos x="T0" y="T1"/>
                  </a:cxn>
                  <a:cxn ang="0">
                    <a:pos x="T2" y="T3"/>
                  </a:cxn>
                  <a:cxn ang="0">
                    <a:pos x="T4" y="T5"/>
                  </a:cxn>
                  <a:cxn ang="0">
                    <a:pos x="T6" y="T7"/>
                  </a:cxn>
                  <a:cxn ang="0">
                    <a:pos x="T8" y="T9"/>
                  </a:cxn>
                </a:cxnLst>
                <a:rect l="0" t="0" r="r" b="b"/>
                <a:pathLst>
                  <a:path w="20" h="50">
                    <a:moveTo>
                      <a:pt x="11" y="0"/>
                    </a:moveTo>
                    <a:cubicBezTo>
                      <a:pt x="4" y="0"/>
                      <a:pt x="0" y="8"/>
                      <a:pt x="0" y="26"/>
                    </a:cubicBezTo>
                    <a:cubicBezTo>
                      <a:pt x="0" y="42"/>
                      <a:pt x="4" y="50"/>
                      <a:pt x="11" y="50"/>
                    </a:cubicBezTo>
                    <a:cubicBezTo>
                      <a:pt x="17" y="50"/>
                      <a:pt x="20" y="42"/>
                      <a:pt x="20" y="25"/>
                    </a:cubicBezTo>
                    <a:cubicBezTo>
                      <a:pt x="20" y="8"/>
                      <a:pt x="17" y="0"/>
                      <a:pt x="1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456" name="Freeform 46"/>
              <p:cNvSpPr>
                <a:spLocks/>
              </p:cNvSpPr>
              <p:nvPr/>
            </p:nvSpPr>
            <p:spPr bwMode="auto">
              <a:xfrm>
                <a:off x="132889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457" name="Freeform 47"/>
              <p:cNvSpPr>
                <a:spLocks/>
              </p:cNvSpPr>
              <p:nvPr/>
            </p:nvSpPr>
            <p:spPr bwMode="auto">
              <a:xfrm>
                <a:off x="135302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458" name="Freeform 48"/>
              <p:cNvSpPr>
                <a:spLocks/>
              </p:cNvSpPr>
              <p:nvPr/>
            </p:nvSpPr>
            <p:spPr bwMode="auto">
              <a:xfrm>
                <a:off x="13288963" y="3878263"/>
                <a:ext cx="76200" cy="188912"/>
              </a:xfrm>
              <a:custGeom>
                <a:avLst/>
                <a:gdLst>
                  <a:gd name="T0" fmla="*/ 10 w 20"/>
                  <a:gd name="T1" fmla="*/ 0 h 50"/>
                  <a:gd name="T2" fmla="*/ 0 w 20"/>
                  <a:gd name="T3" fmla="*/ 26 h 50"/>
                  <a:gd name="T4" fmla="*/ 10 w 20"/>
                  <a:gd name="T5" fmla="*/ 50 h 50"/>
                  <a:gd name="T6" fmla="*/ 20 w 20"/>
                  <a:gd name="T7" fmla="*/ 25 h 50"/>
                  <a:gd name="T8" fmla="*/ 10 w 20"/>
                  <a:gd name="T9" fmla="*/ 0 h 50"/>
                </a:gdLst>
                <a:ahLst/>
                <a:cxnLst>
                  <a:cxn ang="0">
                    <a:pos x="T0" y="T1"/>
                  </a:cxn>
                  <a:cxn ang="0">
                    <a:pos x="T2" y="T3"/>
                  </a:cxn>
                  <a:cxn ang="0">
                    <a:pos x="T4" y="T5"/>
                  </a:cxn>
                  <a:cxn ang="0">
                    <a:pos x="T6" y="T7"/>
                  </a:cxn>
                  <a:cxn ang="0">
                    <a:pos x="T8" y="T9"/>
                  </a:cxn>
                </a:cxnLst>
                <a:rect l="0" t="0" r="r" b="b"/>
                <a:pathLst>
                  <a:path w="20" h="50">
                    <a:moveTo>
                      <a:pt x="10" y="0"/>
                    </a:moveTo>
                    <a:cubicBezTo>
                      <a:pt x="3" y="0"/>
                      <a:pt x="0" y="8"/>
                      <a:pt x="0" y="26"/>
                    </a:cubicBezTo>
                    <a:cubicBezTo>
                      <a:pt x="0" y="42"/>
                      <a:pt x="3" y="50"/>
                      <a:pt x="10" y="50"/>
                    </a:cubicBezTo>
                    <a:cubicBezTo>
                      <a:pt x="17" y="50"/>
                      <a:pt x="20" y="42"/>
                      <a:pt x="20" y="25"/>
                    </a:cubicBezTo>
                    <a:cubicBezTo>
                      <a:pt x="20" y="8"/>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459" name="Freeform 49"/>
              <p:cNvSpPr>
                <a:spLocks/>
              </p:cNvSpPr>
              <p:nvPr/>
            </p:nvSpPr>
            <p:spPr bwMode="auto">
              <a:xfrm>
                <a:off x="14230350" y="4267200"/>
                <a:ext cx="74612"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460" name="Freeform 50"/>
              <p:cNvSpPr>
                <a:spLocks noEditPoints="1"/>
              </p:cNvSpPr>
              <p:nvPr/>
            </p:nvSpPr>
            <p:spPr bwMode="auto">
              <a:xfrm>
                <a:off x="12965113" y="3141663"/>
                <a:ext cx="1665287" cy="1662112"/>
              </a:xfrm>
              <a:custGeom>
                <a:avLst/>
                <a:gdLst>
                  <a:gd name="T0" fmla="*/ 441 w 441"/>
                  <a:gd name="T1" fmla="*/ 440 h 440"/>
                  <a:gd name="T2" fmla="*/ 326 w 441"/>
                  <a:gd name="T3" fmla="*/ 89 h 440"/>
                  <a:gd name="T4" fmla="*/ 357 w 441"/>
                  <a:gd name="T5" fmla="*/ 79 h 440"/>
                  <a:gd name="T6" fmla="*/ 341 w 441"/>
                  <a:gd name="T7" fmla="*/ 97 h 440"/>
                  <a:gd name="T8" fmla="*/ 330 w 441"/>
                  <a:gd name="T9" fmla="*/ 102 h 440"/>
                  <a:gd name="T10" fmla="*/ 200 w 441"/>
                  <a:gd name="T11" fmla="*/ 89 h 440"/>
                  <a:gd name="T12" fmla="*/ 232 w 441"/>
                  <a:gd name="T13" fmla="*/ 79 h 440"/>
                  <a:gd name="T14" fmla="*/ 216 w 441"/>
                  <a:gd name="T15" fmla="*/ 97 h 440"/>
                  <a:gd name="T16" fmla="*/ 205 w 441"/>
                  <a:gd name="T17" fmla="*/ 102 h 440"/>
                  <a:gd name="T18" fmla="*/ 77 w 441"/>
                  <a:gd name="T19" fmla="*/ 89 h 440"/>
                  <a:gd name="T20" fmla="*/ 108 w 441"/>
                  <a:gd name="T21" fmla="*/ 79 h 440"/>
                  <a:gd name="T22" fmla="*/ 92 w 441"/>
                  <a:gd name="T23" fmla="*/ 97 h 440"/>
                  <a:gd name="T24" fmla="*/ 81 w 441"/>
                  <a:gd name="T25" fmla="*/ 102 h 440"/>
                  <a:gd name="T26" fmla="*/ 115 w 441"/>
                  <a:gd name="T27" fmla="*/ 351 h 440"/>
                  <a:gd name="T28" fmla="*/ 77 w 441"/>
                  <a:gd name="T29" fmla="*/ 296 h 440"/>
                  <a:gd name="T30" fmla="*/ 115 w 441"/>
                  <a:gd name="T31" fmla="*/ 351 h 440"/>
                  <a:gd name="T32" fmla="*/ 70 w 441"/>
                  <a:gd name="T33" fmla="*/ 221 h 440"/>
                  <a:gd name="T34" fmla="*/ 122 w 441"/>
                  <a:gd name="T35" fmla="*/ 220 h 440"/>
                  <a:gd name="T36" fmla="*/ 159 w 441"/>
                  <a:gd name="T37" fmla="*/ 361 h 440"/>
                  <a:gd name="T38" fmla="*/ 161 w 441"/>
                  <a:gd name="T39" fmla="*/ 286 h 440"/>
                  <a:gd name="T40" fmla="*/ 153 w 441"/>
                  <a:gd name="T41" fmla="*/ 202 h 440"/>
                  <a:gd name="T42" fmla="*/ 141 w 441"/>
                  <a:gd name="T43" fmla="*/ 206 h 440"/>
                  <a:gd name="T44" fmla="*/ 162 w 441"/>
                  <a:gd name="T45" fmla="*/ 182 h 440"/>
                  <a:gd name="T46" fmla="*/ 156 w 441"/>
                  <a:gd name="T47" fmla="*/ 256 h 440"/>
                  <a:gd name="T48" fmla="*/ 179 w 441"/>
                  <a:gd name="T49" fmla="*/ 144 h 440"/>
                  <a:gd name="T50" fmla="*/ 141 w 441"/>
                  <a:gd name="T51" fmla="*/ 89 h 440"/>
                  <a:gd name="T52" fmla="*/ 179 w 441"/>
                  <a:gd name="T53" fmla="*/ 144 h 440"/>
                  <a:gd name="T54" fmla="*/ 216 w 441"/>
                  <a:gd name="T55" fmla="*/ 304 h 440"/>
                  <a:gd name="T56" fmla="*/ 205 w 441"/>
                  <a:gd name="T57" fmla="*/ 309 h 440"/>
                  <a:gd name="T58" fmla="*/ 212 w 441"/>
                  <a:gd name="T59" fmla="*/ 292 h 440"/>
                  <a:gd name="T60" fmla="*/ 232 w 441"/>
                  <a:gd name="T61" fmla="*/ 360 h 440"/>
                  <a:gd name="T62" fmla="*/ 193 w 441"/>
                  <a:gd name="T63" fmla="*/ 221 h 440"/>
                  <a:gd name="T64" fmla="*/ 246 w 441"/>
                  <a:gd name="T65" fmla="*/ 220 h 440"/>
                  <a:gd name="T66" fmla="*/ 280 w 441"/>
                  <a:gd name="T67" fmla="*/ 361 h 440"/>
                  <a:gd name="T68" fmla="*/ 282 w 441"/>
                  <a:gd name="T69" fmla="*/ 286 h 440"/>
                  <a:gd name="T70" fmla="*/ 274 w 441"/>
                  <a:gd name="T71" fmla="*/ 202 h 440"/>
                  <a:gd name="T72" fmla="*/ 262 w 441"/>
                  <a:gd name="T73" fmla="*/ 206 h 440"/>
                  <a:gd name="T74" fmla="*/ 284 w 441"/>
                  <a:gd name="T75" fmla="*/ 182 h 440"/>
                  <a:gd name="T76" fmla="*/ 277 w 441"/>
                  <a:gd name="T77" fmla="*/ 256 h 440"/>
                  <a:gd name="T78" fmla="*/ 300 w 441"/>
                  <a:gd name="T79" fmla="*/ 144 h 440"/>
                  <a:gd name="T80" fmla="*/ 262 w 441"/>
                  <a:gd name="T81" fmla="*/ 89 h 440"/>
                  <a:gd name="T82" fmla="*/ 300 w 441"/>
                  <a:gd name="T83" fmla="*/ 144 h 440"/>
                  <a:gd name="T84" fmla="*/ 319 w 441"/>
                  <a:gd name="T85" fmla="*/ 325 h 440"/>
                  <a:gd name="T86" fmla="*/ 371 w 441"/>
                  <a:gd name="T87" fmla="*/ 323 h 440"/>
                  <a:gd name="T88" fmla="*/ 345 w 441"/>
                  <a:gd name="T89" fmla="*/ 258 h 440"/>
                  <a:gd name="T90" fmla="*/ 346 w 441"/>
                  <a:gd name="T91" fmla="*/ 1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440">
                    <a:moveTo>
                      <a:pt x="0" y="0"/>
                    </a:moveTo>
                    <a:cubicBezTo>
                      <a:pt x="0" y="440"/>
                      <a:pt x="0" y="440"/>
                      <a:pt x="0" y="440"/>
                    </a:cubicBezTo>
                    <a:cubicBezTo>
                      <a:pt x="441" y="440"/>
                      <a:pt x="441" y="440"/>
                      <a:pt x="441" y="440"/>
                    </a:cubicBezTo>
                    <a:cubicBezTo>
                      <a:pt x="441" y="0"/>
                      <a:pt x="441" y="0"/>
                      <a:pt x="441" y="0"/>
                    </a:cubicBezTo>
                    <a:lnTo>
                      <a:pt x="0" y="0"/>
                    </a:lnTo>
                    <a:close/>
                    <a:moveTo>
                      <a:pt x="326" y="89"/>
                    </a:moveTo>
                    <a:cubicBezTo>
                      <a:pt x="330" y="88"/>
                      <a:pt x="334" y="87"/>
                      <a:pt x="338" y="85"/>
                    </a:cubicBezTo>
                    <a:cubicBezTo>
                      <a:pt x="341" y="83"/>
                      <a:pt x="345" y="81"/>
                      <a:pt x="348" y="79"/>
                    </a:cubicBezTo>
                    <a:cubicBezTo>
                      <a:pt x="357" y="79"/>
                      <a:pt x="357" y="79"/>
                      <a:pt x="357" y="79"/>
                    </a:cubicBezTo>
                    <a:cubicBezTo>
                      <a:pt x="357" y="153"/>
                      <a:pt x="357" y="153"/>
                      <a:pt x="357" y="153"/>
                    </a:cubicBezTo>
                    <a:cubicBezTo>
                      <a:pt x="341" y="153"/>
                      <a:pt x="341" y="153"/>
                      <a:pt x="341" y="153"/>
                    </a:cubicBezTo>
                    <a:cubicBezTo>
                      <a:pt x="341" y="97"/>
                      <a:pt x="341" y="97"/>
                      <a:pt x="341" y="97"/>
                    </a:cubicBezTo>
                    <a:cubicBezTo>
                      <a:pt x="340" y="97"/>
                      <a:pt x="339" y="98"/>
                      <a:pt x="338" y="99"/>
                    </a:cubicBezTo>
                    <a:cubicBezTo>
                      <a:pt x="337" y="100"/>
                      <a:pt x="336" y="100"/>
                      <a:pt x="334" y="101"/>
                    </a:cubicBezTo>
                    <a:cubicBezTo>
                      <a:pt x="333" y="101"/>
                      <a:pt x="332" y="102"/>
                      <a:pt x="330" y="102"/>
                    </a:cubicBezTo>
                    <a:cubicBezTo>
                      <a:pt x="329" y="102"/>
                      <a:pt x="327" y="103"/>
                      <a:pt x="326" y="103"/>
                    </a:cubicBezTo>
                    <a:lnTo>
                      <a:pt x="326" y="89"/>
                    </a:lnTo>
                    <a:close/>
                    <a:moveTo>
                      <a:pt x="200" y="89"/>
                    </a:moveTo>
                    <a:cubicBezTo>
                      <a:pt x="204" y="88"/>
                      <a:pt x="208" y="87"/>
                      <a:pt x="212" y="85"/>
                    </a:cubicBezTo>
                    <a:cubicBezTo>
                      <a:pt x="216" y="83"/>
                      <a:pt x="219" y="81"/>
                      <a:pt x="222" y="79"/>
                    </a:cubicBezTo>
                    <a:cubicBezTo>
                      <a:pt x="232" y="79"/>
                      <a:pt x="232" y="79"/>
                      <a:pt x="232" y="79"/>
                    </a:cubicBezTo>
                    <a:cubicBezTo>
                      <a:pt x="232" y="153"/>
                      <a:pt x="232" y="153"/>
                      <a:pt x="232" y="153"/>
                    </a:cubicBezTo>
                    <a:cubicBezTo>
                      <a:pt x="216" y="153"/>
                      <a:pt x="216" y="153"/>
                      <a:pt x="216" y="153"/>
                    </a:cubicBezTo>
                    <a:cubicBezTo>
                      <a:pt x="216" y="97"/>
                      <a:pt x="216" y="97"/>
                      <a:pt x="216" y="97"/>
                    </a:cubicBezTo>
                    <a:cubicBezTo>
                      <a:pt x="215" y="97"/>
                      <a:pt x="214" y="98"/>
                      <a:pt x="213" y="99"/>
                    </a:cubicBezTo>
                    <a:cubicBezTo>
                      <a:pt x="211" y="100"/>
                      <a:pt x="210" y="100"/>
                      <a:pt x="209" y="101"/>
                    </a:cubicBezTo>
                    <a:cubicBezTo>
                      <a:pt x="207" y="101"/>
                      <a:pt x="206" y="102"/>
                      <a:pt x="205" y="102"/>
                    </a:cubicBezTo>
                    <a:cubicBezTo>
                      <a:pt x="203" y="102"/>
                      <a:pt x="202" y="103"/>
                      <a:pt x="200" y="103"/>
                    </a:cubicBezTo>
                    <a:lnTo>
                      <a:pt x="200" y="89"/>
                    </a:lnTo>
                    <a:close/>
                    <a:moveTo>
                      <a:pt x="77" y="89"/>
                    </a:moveTo>
                    <a:cubicBezTo>
                      <a:pt x="81" y="88"/>
                      <a:pt x="85" y="87"/>
                      <a:pt x="89" y="85"/>
                    </a:cubicBezTo>
                    <a:cubicBezTo>
                      <a:pt x="92" y="83"/>
                      <a:pt x="95" y="81"/>
                      <a:pt x="98" y="79"/>
                    </a:cubicBezTo>
                    <a:cubicBezTo>
                      <a:pt x="108" y="79"/>
                      <a:pt x="108" y="79"/>
                      <a:pt x="108" y="79"/>
                    </a:cubicBezTo>
                    <a:cubicBezTo>
                      <a:pt x="108" y="153"/>
                      <a:pt x="108" y="153"/>
                      <a:pt x="108" y="153"/>
                    </a:cubicBezTo>
                    <a:cubicBezTo>
                      <a:pt x="92" y="153"/>
                      <a:pt x="92" y="153"/>
                      <a:pt x="92" y="153"/>
                    </a:cubicBezTo>
                    <a:cubicBezTo>
                      <a:pt x="92" y="97"/>
                      <a:pt x="92" y="97"/>
                      <a:pt x="92" y="97"/>
                    </a:cubicBezTo>
                    <a:cubicBezTo>
                      <a:pt x="91" y="97"/>
                      <a:pt x="90" y="98"/>
                      <a:pt x="89" y="99"/>
                    </a:cubicBezTo>
                    <a:cubicBezTo>
                      <a:pt x="88" y="100"/>
                      <a:pt x="87" y="100"/>
                      <a:pt x="85" y="101"/>
                    </a:cubicBezTo>
                    <a:cubicBezTo>
                      <a:pt x="84" y="101"/>
                      <a:pt x="83" y="102"/>
                      <a:pt x="81" y="102"/>
                    </a:cubicBezTo>
                    <a:cubicBezTo>
                      <a:pt x="80" y="102"/>
                      <a:pt x="78" y="103"/>
                      <a:pt x="77" y="103"/>
                    </a:cubicBezTo>
                    <a:lnTo>
                      <a:pt x="77" y="89"/>
                    </a:lnTo>
                    <a:close/>
                    <a:moveTo>
                      <a:pt x="115" y="351"/>
                    </a:moveTo>
                    <a:cubicBezTo>
                      <a:pt x="111" y="358"/>
                      <a:pt x="104" y="361"/>
                      <a:pt x="95" y="361"/>
                    </a:cubicBezTo>
                    <a:cubicBezTo>
                      <a:pt x="78" y="361"/>
                      <a:pt x="70" y="349"/>
                      <a:pt x="70" y="325"/>
                    </a:cubicBezTo>
                    <a:cubicBezTo>
                      <a:pt x="70" y="312"/>
                      <a:pt x="72" y="303"/>
                      <a:pt x="77" y="296"/>
                    </a:cubicBezTo>
                    <a:cubicBezTo>
                      <a:pt x="81" y="289"/>
                      <a:pt x="88" y="286"/>
                      <a:pt x="97" y="286"/>
                    </a:cubicBezTo>
                    <a:cubicBezTo>
                      <a:pt x="114" y="286"/>
                      <a:pt x="122" y="298"/>
                      <a:pt x="122" y="323"/>
                    </a:cubicBezTo>
                    <a:cubicBezTo>
                      <a:pt x="122" y="335"/>
                      <a:pt x="120" y="345"/>
                      <a:pt x="115" y="351"/>
                    </a:cubicBezTo>
                    <a:close/>
                    <a:moveTo>
                      <a:pt x="115" y="248"/>
                    </a:moveTo>
                    <a:cubicBezTo>
                      <a:pt x="111" y="254"/>
                      <a:pt x="104" y="258"/>
                      <a:pt x="95" y="258"/>
                    </a:cubicBezTo>
                    <a:cubicBezTo>
                      <a:pt x="78" y="258"/>
                      <a:pt x="70" y="245"/>
                      <a:pt x="70" y="221"/>
                    </a:cubicBezTo>
                    <a:cubicBezTo>
                      <a:pt x="70" y="209"/>
                      <a:pt x="72" y="199"/>
                      <a:pt x="77" y="192"/>
                    </a:cubicBezTo>
                    <a:cubicBezTo>
                      <a:pt x="81" y="186"/>
                      <a:pt x="88" y="183"/>
                      <a:pt x="97" y="183"/>
                    </a:cubicBezTo>
                    <a:cubicBezTo>
                      <a:pt x="114" y="183"/>
                      <a:pt x="122" y="195"/>
                      <a:pt x="122" y="220"/>
                    </a:cubicBezTo>
                    <a:cubicBezTo>
                      <a:pt x="122" y="232"/>
                      <a:pt x="120" y="241"/>
                      <a:pt x="115" y="248"/>
                    </a:cubicBezTo>
                    <a:close/>
                    <a:moveTo>
                      <a:pt x="179" y="351"/>
                    </a:moveTo>
                    <a:cubicBezTo>
                      <a:pt x="175" y="358"/>
                      <a:pt x="168" y="361"/>
                      <a:pt x="159" y="361"/>
                    </a:cubicBezTo>
                    <a:cubicBezTo>
                      <a:pt x="142" y="361"/>
                      <a:pt x="134" y="349"/>
                      <a:pt x="134" y="325"/>
                    </a:cubicBezTo>
                    <a:cubicBezTo>
                      <a:pt x="134" y="312"/>
                      <a:pt x="136" y="303"/>
                      <a:pt x="141" y="296"/>
                    </a:cubicBezTo>
                    <a:cubicBezTo>
                      <a:pt x="145" y="289"/>
                      <a:pt x="152" y="286"/>
                      <a:pt x="161" y="286"/>
                    </a:cubicBezTo>
                    <a:cubicBezTo>
                      <a:pt x="178" y="286"/>
                      <a:pt x="186" y="298"/>
                      <a:pt x="186" y="323"/>
                    </a:cubicBezTo>
                    <a:cubicBezTo>
                      <a:pt x="186" y="335"/>
                      <a:pt x="184" y="345"/>
                      <a:pt x="179" y="351"/>
                    </a:cubicBezTo>
                    <a:close/>
                    <a:moveTo>
                      <a:pt x="153" y="202"/>
                    </a:moveTo>
                    <a:cubicBezTo>
                      <a:pt x="152" y="203"/>
                      <a:pt x="151" y="204"/>
                      <a:pt x="149" y="204"/>
                    </a:cubicBezTo>
                    <a:cubicBezTo>
                      <a:pt x="148" y="205"/>
                      <a:pt x="147" y="205"/>
                      <a:pt x="145" y="206"/>
                    </a:cubicBezTo>
                    <a:cubicBezTo>
                      <a:pt x="144" y="206"/>
                      <a:pt x="142" y="206"/>
                      <a:pt x="141" y="206"/>
                    </a:cubicBezTo>
                    <a:cubicBezTo>
                      <a:pt x="141" y="193"/>
                      <a:pt x="141" y="193"/>
                      <a:pt x="141" y="193"/>
                    </a:cubicBezTo>
                    <a:cubicBezTo>
                      <a:pt x="145" y="192"/>
                      <a:pt x="149" y="190"/>
                      <a:pt x="153" y="188"/>
                    </a:cubicBezTo>
                    <a:cubicBezTo>
                      <a:pt x="156" y="186"/>
                      <a:pt x="160" y="184"/>
                      <a:pt x="162" y="182"/>
                    </a:cubicBezTo>
                    <a:cubicBezTo>
                      <a:pt x="172" y="182"/>
                      <a:pt x="172" y="182"/>
                      <a:pt x="172" y="182"/>
                    </a:cubicBezTo>
                    <a:cubicBezTo>
                      <a:pt x="172" y="256"/>
                      <a:pt x="172" y="256"/>
                      <a:pt x="172" y="256"/>
                    </a:cubicBezTo>
                    <a:cubicBezTo>
                      <a:pt x="156" y="256"/>
                      <a:pt x="156" y="256"/>
                      <a:pt x="156" y="256"/>
                    </a:cubicBezTo>
                    <a:cubicBezTo>
                      <a:pt x="156" y="200"/>
                      <a:pt x="156" y="200"/>
                      <a:pt x="156" y="200"/>
                    </a:cubicBezTo>
                    <a:cubicBezTo>
                      <a:pt x="155" y="201"/>
                      <a:pt x="154" y="202"/>
                      <a:pt x="153" y="202"/>
                    </a:cubicBezTo>
                    <a:close/>
                    <a:moveTo>
                      <a:pt x="179" y="144"/>
                    </a:moveTo>
                    <a:cubicBezTo>
                      <a:pt x="175" y="151"/>
                      <a:pt x="168" y="154"/>
                      <a:pt x="159" y="154"/>
                    </a:cubicBezTo>
                    <a:cubicBezTo>
                      <a:pt x="142" y="154"/>
                      <a:pt x="134" y="142"/>
                      <a:pt x="134" y="118"/>
                    </a:cubicBezTo>
                    <a:cubicBezTo>
                      <a:pt x="134" y="105"/>
                      <a:pt x="136" y="96"/>
                      <a:pt x="141" y="89"/>
                    </a:cubicBezTo>
                    <a:cubicBezTo>
                      <a:pt x="145" y="82"/>
                      <a:pt x="152" y="79"/>
                      <a:pt x="161" y="79"/>
                    </a:cubicBezTo>
                    <a:cubicBezTo>
                      <a:pt x="178" y="79"/>
                      <a:pt x="186" y="91"/>
                      <a:pt x="186" y="116"/>
                    </a:cubicBezTo>
                    <a:cubicBezTo>
                      <a:pt x="186" y="128"/>
                      <a:pt x="184" y="138"/>
                      <a:pt x="179" y="144"/>
                    </a:cubicBezTo>
                    <a:close/>
                    <a:moveTo>
                      <a:pt x="232" y="360"/>
                    </a:moveTo>
                    <a:cubicBezTo>
                      <a:pt x="216" y="360"/>
                      <a:pt x="216" y="360"/>
                      <a:pt x="216" y="360"/>
                    </a:cubicBezTo>
                    <a:cubicBezTo>
                      <a:pt x="216" y="304"/>
                      <a:pt x="216" y="304"/>
                      <a:pt x="216" y="304"/>
                    </a:cubicBezTo>
                    <a:cubicBezTo>
                      <a:pt x="215" y="304"/>
                      <a:pt x="214" y="305"/>
                      <a:pt x="213" y="306"/>
                    </a:cubicBezTo>
                    <a:cubicBezTo>
                      <a:pt x="211" y="307"/>
                      <a:pt x="210" y="307"/>
                      <a:pt x="209" y="308"/>
                    </a:cubicBezTo>
                    <a:cubicBezTo>
                      <a:pt x="207" y="308"/>
                      <a:pt x="206" y="309"/>
                      <a:pt x="205" y="309"/>
                    </a:cubicBezTo>
                    <a:cubicBezTo>
                      <a:pt x="203" y="310"/>
                      <a:pt x="202" y="310"/>
                      <a:pt x="200" y="310"/>
                    </a:cubicBezTo>
                    <a:cubicBezTo>
                      <a:pt x="200" y="297"/>
                      <a:pt x="200" y="297"/>
                      <a:pt x="200" y="297"/>
                    </a:cubicBezTo>
                    <a:cubicBezTo>
                      <a:pt x="204" y="295"/>
                      <a:pt x="208" y="294"/>
                      <a:pt x="212" y="292"/>
                    </a:cubicBezTo>
                    <a:cubicBezTo>
                      <a:pt x="216" y="290"/>
                      <a:pt x="219" y="288"/>
                      <a:pt x="222" y="286"/>
                    </a:cubicBezTo>
                    <a:cubicBezTo>
                      <a:pt x="232" y="286"/>
                      <a:pt x="232" y="286"/>
                      <a:pt x="232" y="286"/>
                    </a:cubicBezTo>
                    <a:lnTo>
                      <a:pt x="232" y="360"/>
                    </a:lnTo>
                    <a:close/>
                    <a:moveTo>
                      <a:pt x="239" y="248"/>
                    </a:moveTo>
                    <a:cubicBezTo>
                      <a:pt x="234" y="254"/>
                      <a:pt x="228" y="258"/>
                      <a:pt x="219" y="258"/>
                    </a:cubicBezTo>
                    <a:cubicBezTo>
                      <a:pt x="202" y="258"/>
                      <a:pt x="193" y="245"/>
                      <a:pt x="193" y="221"/>
                    </a:cubicBezTo>
                    <a:cubicBezTo>
                      <a:pt x="193" y="209"/>
                      <a:pt x="195" y="199"/>
                      <a:pt x="200" y="192"/>
                    </a:cubicBezTo>
                    <a:cubicBezTo>
                      <a:pt x="205" y="186"/>
                      <a:pt x="212" y="183"/>
                      <a:pt x="220" y="183"/>
                    </a:cubicBezTo>
                    <a:cubicBezTo>
                      <a:pt x="237" y="183"/>
                      <a:pt x="246" y="195"/>
                      <a:pt x="246" y="220"/>
                    </a:cubicBezTo>
                    <a:cubicBezTo>
                      <a:pt x="246" y="232"/>
                      <a:pt x="243" y="241"/>
                      <a:pt x="239" y="248"/>
                    </a:cubicBezTo>
                    <a:close/>
                    <a:moveTo>
                      <a:pt x="300" y="351"/>
                    </a:moveTo>
                    <a:cubicBezTo>
                      <a:pt x="296" y="358"/>
                      <a:pt x="289" y="361"/>
                      <a:pt x="280" y="361"/>
                    </a:cubicBezTo>
                    <a:cubicBezTo>
                      <a:pt x="263" y="361"/>
                      <a:pt x="255" y="349"/>
                      <a:pt x="255" y="325"/>
                    </a:cubicBezTo>
                    <a:cubicBezTo>
                      <a:pt x="255" y="312"/>
                      <a:pt x="257" y="303"/>
                      <a:pt x="262" y="296"/>
                    </a:cubicBezTo>
                    <a:cubicBezTo>
                      <a:pt x="266" y="289"/>
                      <a:pt x="273" y="286"/>
                      <a:pt x="282" y="286"/>
                    </a:cubicBezTo>
                    <a:cubicBezTo>
                      <a:pt x="299" y="286"/>
                      <a:pt x="307" y="298"/>
                      <a:pt x="307" y="323"/>
                    </a:cubicBezTo>
                    <a:cubicBezTo>
                      <a:pt x="307" y="335"/>
                      <a:pt x="305" y="345"/>
                      <a:pt x="300" y="351"/>
                    </a:cubicBezTo>
                    <a:close/>
                    <a:moveTo>
                      <a:pt x="274" y="202"/>
                    </a:moveTo>
                    <a:cubicBezTo>
                      <a:pt x="273" y="203"/>
                      <a:pt x="272" y="204"/>
                      <a:pt x="270" y="204"/>
                    </a:cubicBezTo>
                    <a:cubicBezTo>
                      <a:pt x="269" y="205"/>
                      <a:pt x="268" y="205"/>
                      <a:pt x="266" y="206"/>
                    </a:cubicBezTo>
                    <a:cubicBezTo>
                      <a:pt x="265" y="206"/>
                      <a:pt x="263" y="206"/>
                      <a:pt x="262" y="206"/>
                    </a:cubicBezTo>
                    <a:cubicBezTo>
                      <a:pt x="262" y="193"/>
                      <a:pt x="262" y="193"/>
                      <a:pt x="262" y="193"/>
                    </a:cubicBezTo>
                    <a:cubicBezTo>
                      <a:pt x="266" y="192"/>
                      <a:pt x="270" y="190"/>
                      <a:pt x="274" y="188"/>
                    </a:cubicBezTo>
                    <a:cubicBezTo>
                      <a:pt x="277" y="186"/>
                      <a:pt x="281" y="184"/>
                      <a:pt x="284" y="182"/>
                    </a:cubicBezTo>
                    <a:cubicBezTo>
                      <a:pt x="293" y="182"/>
                      <a:pt x="293" y="182"/>
                      <a:pt x="293" y="182"/>
                    </a:cubicBezTo>
                    <a:cubicBezTo>
                      <a:pt x="293" y="256"/>
                      <a:pt x="293" y="256"/>
                      <a:pt x="293" y="256"/>
                    </a:cubicBezTo>
                    <a:cubicBezTo>
                      <a:pt x="277" y="256"/>
                      <a:pt x="277" y="256"/>
                      <a:pt x="277" y="256"/>
                    </a:cubicBezTo>
                    <a:cubicBezTo>
                      <a:pt x="277" y="200"/>
                      <a:pt x="277" y="200"/>
                      <a:pt x="277" y="200"/>
                    </a:cubicBezTo>
                    <a:cubicBezTo>
                      <a:pt x="276" y="201"/>
                      <a:pt x="275" y="202"/>
                      <a:pt x="274" y="202"/>
                    </a:cubicBezTo>
                    <a:close/>
                    <a:moveTo>
                      <a:pt x="300" y="144"/>
                    </a:moveTo>
                    <a:cubicBezTo>
                      <a:pt x="296" y="151"/>
                      <a:pt x="289" y="154"/>
                      <a:pt x="280" y="154"/>
                    </a:cubicBezTo>
                    <a:cubicBezTo>
                      <a:pt x="263" y="154"/>
                      <a:pt x="255" y="142"/>
                      <a:pt x="255" y="118"/>
                    </a:cubicBezTo>
                    <a:cubicBezTo>
                      <a:pt x="255" y="105"/>
                      <a:pt x="257" y="96"/>
                      <a:pt x="262" y="89"/>
                    </a:cubicBezTo>
                    <a:cubicBezTo>
                      <a:pt x="266" y="82"/>
                      <a:pt x="273" y="79"/>
                      <a:pt x="282" y="79"/>
                    </a:cubicBezTo>
                    <a:cubicBezTo>
                      <a:pt x="299" y="79"/>
                      <a:pt x="307" y="91"/>
                      <a:pt x="307" y="116"/>
                    </a:cubicBezTo>
                    <a:cubicBezTo>
                      <a:pt x="307" y="128"/>
                      <a:pt x="305" y="138"/>
                      <a:pt x="300" y="144"/>
                    </a:cubicBezTo>
                    <a:close/>
                    <a:moveTo>
                      <a:pt x="364" y="351"/>
                    </a:moveTo>
                    <a:cubicBezTo>
                      <a:pt x="360" y="358"/>
                      <a:pt x="353" y="361"/>
                      <a:pt x="345" y="361"/>
                    </a:cubicBezTo>
                    <a:cubicBezTo>
                      <a:pt x="327" y="361"/>
                      <a:pt x="319" y="349"/>
                      <a:pt x="319" y="325"/>
                    </a:cubicBezTo>
                    <a:cubicBezTo>
                      <a:pt x="319" y="312"/>
                      <a:pt x="321" y="303"/>
                      <a:pt x="326" y="296"/>
                    </a:cubicBezTo>
                    <a:cubicBezTo>
                      <a:pt x="330" y="289"/>
                      <a:pt x="337" y="286"/>
                      <a:pt x="346" y="286"/>
                    </a:cubicBezTo>
                    <a:cubicBezTo>
                      <a:pt x="363" y="286"/>
                      <a:pt x="371" y="298"/>
                      <a:pt x="371" y="323"/>
                    </a:cubicBezTo>
                    <a:cubicBezTo>
                      <a:pt x="371" y="335"/>
                      <a:pt x="369" y="345"/>
                      <a:pt x="364" y="351"/>
                    </a:cubicBezTo>
                    <a:close/>
                    <a:moveTo>
                      <a:pt x="364" y="248"/>
                    </a:moveTo>
                    <a:cubicBezTo>
                      <a:pt x="360" y="254"/>
                      <a:pt x="353" y="258"/>
                      <a:pt x="345" y="258"/>
                    </a:cubicBezTo>
                    <a:cubicBezTo>
                      <a:pt x="327" y="258"/>
                      <a:pt x="319" y="245"/>
                      <a:pt x="319" y="221"/>
                    </a:cubicBezTo>
                    <a:cubicBezTo>
                      <a:pt x="319" y="209"/>
                      <a:pt x="321" y="199"/>
                      <a:pt x="326" y="192"/>
                    </a:cubicBezTo>
                    <a:cubicBezTo>
                      <a:pt x="330" y="186"/>
                      <a:pt x="337" y="183"/>
                      <a:pt x="346" y="183"/>
                    </a:cubicBezTo>
                    <a:cubicBezTo>
                      <a:pt x="363" y="183"/>
                      <a:pt x="371" y="195"/>
                      <a:pt x="371" y="220"/>
                    </a:cubicBezTo>
                    <a:cubicBezTo>
                      <a:pt x="371" y="232"/>
                      <a:pt x="369" y="241"/>
                      <a:pt x="364" y="24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461" name="Freeform 51"/>
              <p:cNvSpPr>
                <a:spLocks/>
              </p:cNvSpPr>
              <p:nvPr/>
            </p:nvSpPr>
            <p:spPr bwMode="auto">
              <a:xfrm>
                <a:off x="14230350" y="3878263"/>
                <a:ext cx="74612" cy="188912"/>
              </a:xfrm>
              <a:custGeom>
                <a:avLst/>
                <a:gdLst>
                  <a:gd name="T0" fmla="*/ 10 w 20"/>
                  <a:gd name="T1" fmla="*/ 0 h 50"/>
                  <a:gd name="T2" fmla="*/ 0 w 20"/>
                  <a:gd name="T3" fmla="*/ 26 h 50"/>
                  <a:gd name="T4" fmla="*/ 10 w 20"/>
                  <a:gd name="T5" fmla="*/ 50 h 50"/>
                  <a:gd name="T6" fmla="*/ 20 w 20"/>
                  <a:gd name="T7" fmla="*/ 25 h 50"/>
                  <a:gd name="T8" fmla="*/ 10 w 20"/>
                  <a:gd name="T9" fmla="*/ 0 h 50"/>
                </a:gdLst>
                <a:ahLst/>
                <a:cxnLst>
                  <a:cxn ang="0">
                    <a:pos x="T0" y="T1"/>
                  </a:cxn>
                  <a:cxn ang="0">
                    <a:pos x="T2" y="T3"/>
                  </a:cxn>
                  <a:cxn ang="0">
                    <a:pos x="T4" y="T5"/>
                  </a:cxn>
                  <a:cxn ang="0">
                    <a:pos x="T6" y="T7"/>
                  </a:cxn>
                  <a:cxn ang="0">
                    <a:pos x="T8" y="T9"/>
                  </a:cxn>
                </a:cxnLst>
                <a:rect l="0" t="0" r="r" b="b"/>
                <a:pathLst>
                  <a:path w="20" h="50">
                    <a:moveTo>
                      <a:pt x="10" y="0"/>
                    </a:moveTo>
                    <a:cubicBezTo>
                      <a:pt x="3" y="0"/>
                      <a:pt x="0" y="8"/>
                      <a:pt x="0" y="26"/>
                    </a:cubicBezTo>
                    <a:cubicBezTo>
                      <a:pt x="0" y="42"/>
                      <a:pt x="3" y="50"/>
                      <a:pt x="10" y="50"/>
                    </a:cubicBezTo>
                    <a:cubicBezTo>
                      <a:pt x="17" y="50"/>
                      <a:pt x="20" y="42"/>
                      <a:pt x="20" y="25"/>
                    </a:cubicBezTo>
                    <a:cubicBezTo>
                      <a:pt x="20" y="8"/>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sp>
          <p:nvSpPr>
            <p:cNvPr id="242" name="Right Triangle 241"/>
            <p:cNvSpPr/>
            <p:nvPr/>
          </p:nvSpPr>
          <p:spPr bwMode="auto">
            <a:xfrm rot="5400000">
              <a:off x="9318559" y="3139237"/>
              <a:ext cx="666178" cy="666178"/>
            </a:xfrm>
            <a:prstGeom prst="rtTriangle">
              <a:avLst/>
            </a:prstGeom>
            <a:solidFill>
              <a:schemeClr val="bg1">
                <a:alpha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grpSp>
      <p:sp>
        <p:nvSpPr>
          <p:cNvPr id="103" name="Rectangle 102"/>
          <p:cNvSpPr/>
          <p:nvPr/>
        </p:nvSpPr>
        <p:spPr bwMode="auto">
          <a:xfrm>
            <a:off x="10179229" y="2084364"/>
            <a:ext cx="1748028" cy="268927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79285" tIns="179285" rIns="0" bIns="45720"/>
          <a:lstStyle/>
          <a:p>
            <a:pPr defTabSz="914102">
              <a:lnSpc>
                <a:spcPct val="90000"/>
              </a:lnSpc>
              <a:defRPr/>
            </a:pPr>
            <a:r>
              <a:rPr lang="en-US" sz="2745" dirty="0">
                <a:gradFill>
                  <a:gsLst>
                    <a:gs pos="0">
                      <a:srgbClr val="FFFFFF"/>
                    </a:gs>
                    <a:gs pos="100000">
                      <a:srgbClr val="FFFFFF"/>
                    </a:gs>
                  </a:gsLst>
                  <a:lin ang="5400000" scaled="0"/>
                </a:gradFill>
                <a:latin typeface="+mj-lt"/>
              </a:rPr>
              <a:t>IT</a:t>
            </a:r>
          </a:p>
        </p:txBody>
      </p:sp>
      <p:pic>
        <p:nvPicPr>
          <p:cNvPr id="35" name="Picture 34"/>
          <p:cNvPicPr>
            <a:picLocks noChangeAspect="1"/>
          </p:cNvPicPr>
          <p:nvPr/>
        </p:nvPicPr>
        <p:blipFill>
          <a:blip r:embed="rId4" cstate="print"/>
          <a:stretch>
            <a:fillRect/>
          </a:stretch>
        </p:blipFill>
        <p:spPr>
          <a:xfrm>
            <a:off x="10689105" y="3125367"/>
            <a:ext cx="1042161" cy="1780114"/>
          </a:xfrm>
          <a:prstGeom prst="rect">
            <a:avLst/>
          </a:prstGeom>
        </p:spPr>
      </p:pic>
      <p:sp>
        <p:nvSpPr>
          <p:cNvPr id="61" name="Arc 60"/>
          <p:cNvSpPr/>
          <p:nvPr/>
        </p:nvSpPr>
        <p:spPr>
          <a:xfrm rot="18900000">
            <a:off x="2577860" y="2816107"/>
            <a:ext cx="1066388" cy="1066388"/>
          </a:xfrm>
          <a:prstGeom prst="arc">
            <a:avLst/>
          </a:prstGeom>
          <a:ln w="31750">
            <a:solidFill>
              <a:schemeClr val="bg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62" name="Arc 61"/>
          <p:cNvSpPr/>
          <p:nvPr/>
        </p:nvSpPr>
        <p:spPr>
          <a:xfrm rot="18900000">
            <a:off x="8273869" y="2816108"/>
            <a:ext cx="1066388" cy="1066388"/>
          </a:xfrm>
          <a:prstGeom prst="arc">
            <a:avLst/>
          </a:prstGeom>
          <a:ln w="31750">
            <a:solidFill>
              <a:schemeClr val="bg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63" name="Arc 62"/>
          <p:cNvSpPr/>
          <p:nvPr/>
        </p:nvSpPr>
        <p:spPr>
          <a:xfrm rot="18900000">
            <a:off x="5516614" y="2816109"/>
            <a:ext cx="1066388" cy="1066388"/>
          </a:xfrm>
          <a:prstGeom prst="arc">
            <a:avLst/>
          </a:prstGeom>
          <a:ln w="31750">
            <a:solidFill>
              <a:schemeClr val="bg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64" name="Arc 63"/>
          <p:cNvSpPr/>
          <p:nvPr/>
        </p:nvSpPr>
        <p:spPr>
          <a:xfrm rot="11700000">
            <a:off x="5180013" y="3487363"/>
            <a:ext cx="1066388" cy="1066388"/>
          </a:xfrm>
          <a:prstGeom prst="arc">
            <a:avLst/>
          </a:prstGeom>
          <a:ln w="31750">
            <a:solidFill>
              <a:schemeClr val="bg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65" name="Arc 64"/>
          <p:cNvSpPr/>
          <p:nvPr/>
        </p:nvSpPr>
        <p:spPr>
          <a:xfrm rot="6300000">
            <a:off x="3985065" y="3055725"/>
            <a:ext cx="1066388" cy="1066388"/>
          </a:xfrm>
          <a:prstGeom prst="arc">
            <a:avLst/>
          </a:prstGeom>
          <a:ln w="31750">
            <a:solidFill>
              <a:schemeClr val="bg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66" name="Arc 65"/>
          <p:cNvSpPr/>
          <p:nvPr/>
        </p:nvSpPr>
        <p:spPr>
          <a:xfrm rot="17100000">
            <a:off x="6671921" y="3690261"/>
            <a:ext cx="1496469" cy="1496469"/>
          </a:xfrm>
          <a:prstGeom prst="arc">
            <a:avLst>
              <a:gd name="adj1" fmla="val 16659017"/>
              <a:gd name="adj2" fmla="val 0"/>
            </a:avLst>
          </a:prstGeom>
          <a:ln w="31750">
            <a:solidFill>
              <a:schemeClr val="bg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67" name="Arc 66"/>
          <p:cNvSpPr/>
          <p:nvPr/>
        </p:nvSpPr>
        <p:spPr>
          <a:xfrm rot="5400000">
            <a:off x="8907147" y="3503494"/>
            <a:ext cx="870525" cy="870525"/>
          </a:xfrm>
          <a:prstGeom prst="arc">
            <a:avLst/>
          </a:prstGeom>
          <a:ln w="31750">
            <a:solidFill>
              <a:schemeClr val="bg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68" name="Arc 67"/>
          <p:cNvSpPr/>
          <p:nvPr/>
        </p:nvSpPr>
        <p:spPr>
          <a:xfrm rot="18900000">
            <a:off x="4271952" y="3237456"/>
            <a:ext cx="973036" cy="973036"/>
          </a:xfrm>
          <a:prstGeom prst="arc">
            <a:avLst/>
          </a:prstGeom>
          <a:ln w="31750">
            <a:solidFill>
              <a:schemeClr val="bg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69" name="Arc 68"/>
          <p:cNvSpPr/>
          <p:nvPr/>
        </p:nvSpPr>
        <p:spPr>
          <a:xfrm rot="11700000">
            <a:off x="2395062" y="3622379"/>
            <a:ext cx="870525" cy="870525"/>
          </a:xfrm>
          <a:prstGeom prst="arc">
            <a:avLst/>
          </a:prstGeom>
          <a:ln w="31750">
            <a:solidFill>
              <a:schemeClr val="bg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70" name="Arc 69"/>
          <p:cNvSpPr/>
          <p:nvPr/>
        </p:nvSpPr>
        <p:spPr>
          <a:xfrm rot="18900000">
            <a:off x="6792937" y="2816109"/>
            <a:ext cx="1066388" cy="1066388"/>
          </a:xfrm>
          <a:prstGeom prst="arc">
            <a:avLst/>
          </a:prstGeom>
          <a:ln w="31750">
            <a:solidFill>
              <a:schemeClr val="bg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91" name="Freeform 5"/>
          <p:cNvSpPr>
            <a:spLocks/>
          </p:cNvSpPr>
          <p:nvPr/>
        </p:nvSpPr>
        <p:spPr bwMode="auto">
          <a:xfrm>
            <a:off x="2578256" y="4848669"/>
            <a:ext cx="1676314" cy="67397"/>
          </a:xfrm>
          <a:custGeom>
            <a:avLst/>
            <a:gdLst>
              <a:gd name="T0" fmla="*/ 0 w 578"/>
              <a:gd name="T1" fmla="*/ 6 h 23"/>
              <a:gd name="T2" fmla="*/ 0 w 578"/>
              <a:gd name="T3" fmla="*/ 11 h 23"/>
              <a:gd name="T4" fmla="*/ 0 w 578"/>
              <a:gd name="T5" fmla="*/ 12 h 23"/>
              <a:gd name="T6" fmla="*/ 0 w 578"/>
              <a:gd name="T7" fmla="*/ 12 h 23"/>
              <a:gd name="T8" fmla="*/ 0 w 578"/>
              <a:gd name="T9" fmla="*/ 13 h 23"/>
              <a:gd name="T10" fmla="*/ 0 w 578"/>
              <a:gd name="T11" fmla="*/ 14 h 23"/>
              <a:gd name="T12" fmla="*/ 11 w 578"/>
              <a:gd name="T13" fmla="*/ 23 h 23"/>
              <a:gd name="T14" fmla="*/ 566 w 578"/>
              <a:gd name="T15" fmla="*/ 23 h 23"/>
              <a:gd name="T16" fmla="*/ 578 w 578"/>
              <a:gd name="T17" fmla="*/ 15 h 23"/>
              <a:gd name="T18" fmla="*/ 578 w 578"/>
              <a:gd name="T19" fmla="*/ 14 h 23"/>
              <a:gd name="T20" fmla="*/ 578 w 578"/>
              <a:gd name="T21" fmla="*/ 6 h 23"/>
              <a:gd name="T22" fmla="*/ 0 w 578"/>
              <a:gd name="T2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23">
                <a:moveTo>
                  <a:pt x="0" y="6"/>
                </a:moveTo>
                <a:cubicBezTo>
                  <a:pt x="0" y="18"/>
                  <a:pt x="0" y="11"/>
                  <a:pt x="0" y="11"/>
                </a:cubicBezTo>
                <a:cubicBezTo>
                  <a:pt x="0" y="12"/>
                  <a:pt x="0" y="12"/>
                  <a:pt x="0" y="12"/>
                </a:cubicBezTo>
                <a:cubicBezTo>
                  <a:pt x="0" y="12"/>
                  <a:pt x="0" y="12"/>
                  <a:pt x="0" y="12"/>
                </a:cubicBezTo>
                <a:cubicBezTo>
                  <a:pt x="0" y="13"/>
                  <a:pt x="0" y="13"/>
                  <a:pt x="0" y="13"/>
                </a:cubicBezTo>
                <a:cubicBezTo>
                  <a:pt x="0" y="14"/>
                  <a:pt x="0" y="14"/>
                  <a:pt x="0" y="14"/>
                </a:cubicBezTo>
                <a:cubicBezTo>
                  <a:pt x="0" y="19"/>
                  <a:pt x="6" y="23"/>
                  <a:pt x="11" y="23"/>
                </a:cubicBezTo>
                <a:cubicBezTo>
                  <a:pt x="566" y="23"/>
                  <a:pt x="566" y="23"/>
                  <a:pt x="566" y="23"/>
                </a:cubicBezTo>
                <a:cubicBezTo>
                  <a:pt x="572" y="23"/>
                  <a:pt x="576" y="20"/>
                  <a:pt x="578" y="15"/>
                </a:cubicBezTo>
                <a:cubicBezTo>
                  <a:pt x="578" y="14"/>
                  <a:pt x="578" y="14"/>
                  <a:pt x="578" y="14"/>
                </a:cubicBezTo>
                <a:cubicBezTo>
                  <a:pt x="578" y="0"/>
                  <a:pt x="578" y="6"/>
                  <a:pt x="578" y="6"/>
                </a:cubicBezTo>
                <a:lnTo>
                  <a:pt x="0" y="6"/>
                </a:lnTo>
                <a:close/>
              </a:path>
            </a:pathLst>
          </a:custGeom>
          <a:solidFill>
            <a:schemeClr val="tx2">
              <a:lumMod val="50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93" name="Freeform 6"/>
          <p:cNvSpPr>
            <a:spLocks/>
          </p:cNvSpPr>
          <p:nvPr/>
        </p:nvSpPr>
        <p:spPr bwMode="auto">
          <a:xfrm>
            <a:off x="2790246" y="4059528"/>
            <a:ext cx="1252334" cy="812425"/>
          </a:xfrm>
          <a:custGeom>
            <a:avLst/>
            <a:gdLst>
              <a:gd name="T0" fmla="*/ 15 w 432"/>
              <a:gd name="T1" fmla="*/ 278 h 278"/>
              <a:gd name="T2" fmla="*/ 418 w 432"/>
              <a:gd name="T3" fmla="*/ 278 h 278"/>
              <a:gd name="T4" fmla="*/ 432 w 432"/>
              <a:gd name="T5" fmla="*/ 263 h 278"/>
              <a:gd name="T6" fmla="*/ 432 w 432"/>
              <a:gd name="T7" fmla="*/ 15 h 278"/>
              <a:gd name="T8" fmla="*/ 418 w 432"/>
              <a:gd name="T9" fmla="*/ 0 h 278"/>
              <a:gd name="T10" fmla="*/ 15 w 432"/>
              <a:gd name="T11" fmla="*/ 0 h 278"/>
              <a:gd name="T12" fmla="*/ 0 w 432"/>
              <a:gd name="T13" fmla="*/ 15 h 278"/>
              <a:gd name="T14" fmla="*/ 0 w 432"/>
              <a:gd name="T15" fmla="*/ 263 h 278"/>
              <a:gd name="T16" fmla="*/ 15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5"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5" y="0"/>
                  <a:pt x="15" y="0"/>
                  <a:pt x="15" y="0"/>
                </a:cubicBezTo>
                <a:cubicBezTo>
                  <a:pt x="8" y="0"/>
                  <a:pt x="0" y="6"/>
                  <a:pt x="0" y="15"/>
                </a:cubicBezTo>
                <a:cubicBezTo>
                  <a:pt x="0" y="263"/>
                  <a:pt x="0" y="263"/>
                  <a:pt x="0" y="263"/>
                </a:cubicBezTo>
                <a:cubicBezTo>
                  <a:pt x="0" y="272"/>
                  <a:pt x="8" y="278"/>
                  <a:pt x="15" y="278"/>
                </a:cubicBezTo>
              </a:path>
            </a:pathLst>
          </a:custGeom>
          <a:solidFill>
            <a:schemeClr val="tx2">
              <a:lumMod val="50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96" name="Freeform 7"/>
          <p:cNvSpPr>
            <a:spLocks/>
          </p:cNvSpPr>
          <p:nvPr/>
        </p:nvSpPr>
        <p:spPr bwMode="auto">
          <a:xfrm>
            <a:off x="2845389" y="4106092"/>
            <a:ext cx="1144501" cy="713169"/>
          </a:xfrm>
          <a:custGeom>
            <a:avLst/>
            <a:gdLst>
              <a:gd name="T0" fmla="*/ 0 w 395"/>
              <a:gd name="T1" fmla="*/ 0 h 244"/>
              <a:gd name="T2" fmla="*/ 395 w 395"/>
              <a:gd name="T3" fmla="*/ 0 h 244"/>
              <a:gd name="T4" fmla="*/ 395 w 395"/>
              <a:gd name="T5" fmla="*/ 244 h 244"/>
              <a:gd name="T6" fmla="*/ 0 w 395"/>
              <a:gd name="T7" fmla="*/ 244 h 244"/>
              <a:gd name="T8" fmla="*/ 0 w 395"/>
              <a:gd name="T9" fmla="*/ 0 h 244"/>
            </a:gdLst>
            <a:ahLst/>
            <a:cxnLst>
              <a:cxn ang="0">
                <a:pos x="T0" y="T1"/>
              </a:cxn>
              <a:cxn ang="0">
                <a:pos x="T2" y="T3"/>
              </a:cxn>
              <a:cxn ang="0">
                <a:pos x="T4" y="T5"/>
              </a:cxn>
              <a:cxn ang="0">
                <a:pos x="T6" y="T7"/>
              </a:cxn>
              <a:cxn ang="0">
                <a:pos x="T8" y="T9"/>
              </a:cxn>
            </a:cxnLst>
            <a:rect l="0" t="0" r="r" b="b"/>
            <a:pathLst>
              <a:path w="395" h="244">
                <a:moveTo>
                  <a:pt x="0" y="0"/>
                </a:moveTo>
                <a:cubicBezTo>
                  <a:pt x="395" y="0"/>
                  <a:pt x="395" y="0"/>
                  <a:pt x="395" y="0"/>
                </a:cubicBezTo>
                <a:cubicBezTo>
                  <a:pt x="395" y="244"/>
                  <a:pt x="395" y="244"/>
                  <a:pt x="395" y="244"/>
                </a:cubicBezTo>
                <a:cubicBezTo>
                  <a:pt x="0" y="244"/>
                  <a:pt x="0" y="244"/>
                  <a:pt x="0" y="244"/>
                </a:cubicBezTo>
                <a:cubicBezTo>
                  <a:pt x="0" y="0"/>
                  <a:pt x="0" y="0"/>
                  <a:pt x="0" y="0"/>
                </a:cubicBezTo>
              </a:path>
            </a:pathLst>
          </a:custGeom>
          <a:solidFill>
            <a:schemeClr val="accent5">
              <a:lumMod val="75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97" name="Freeform 8"/>
          <p:cNvSpPr>
            <a:spLocks/>
          </p:cNvSpPr>
          <p:nvPr/>
        </p:nvSpPr>
        <p:spPr bwMode="auto">
          <a:xfrm>
            <a:off x="2845389" y="4106092"/>
            <a:ext cx="681309" cy="713169"/>
          </a:xfrm>
          <a:custGeom>
            <a:avLst/>
            <a:gdLst>
              <a:gd name="T0" fmla="*/ 235 w 235"/>
              <a:gd name="T1" fmla="*/ 0 h 244"/>
              <a:gd name="T2" fmla="*/ 205 w 235"/>
              <a:gd name="T3" fmla="*/ 0 h 244"/>
              <a:gd name="T4" fmla="*/ 0 w 235"/>
              <a:gd name="T5" fmla="*/ 0 h 244"/>
              <a:gd name="T6" fmla="*/ 0 w 235"/>
              <a:gd name="T7" fmla="*/ 244 h 244"/>
              <a:gd name="T8" fmla="*/ 0 w 235"/>
              <a:gd name="T9" fmla="*/ 0 h 244"/>
              <a:gd name="T10" fmla="*/ 235 w 235"/>
              <a:gd name="T11" fmla="*/ 0 h 244"/>
              <a:gd name="T12" fmla="*/ 235 w 235"/>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235" h="244">
                <a:moveTo>
                  <a:pt x="235" y="0"/>
                </a:moveTo>
                <a:cubicBezTo>
                  <a:pt x="205" y="0"/>
                  <a:pt x="205" y="0"/>
                  <a:pt x="205" y="0"/>
                </a:cubicBezTo>
                <a:cubicBezTo>
                  <a:pt x="0" y="0"/>
                  <a:pt x="0" y="0"/>
                  <a:pt x="0" y="0"/>
                </a:cubicBezTo>
                <a:cubicBezTo>
                  <a:pt x="0" y="244"/>
                  <a:pt x="0" y="244"/>
                  <a:pt x="0" y="244"/>
                </a:cubicBezTo>
                <a:cubicBezTo>
                  <a:pt x="0" y="0"/>
                  <a:pt x="0" y="0"/>
                  <a:pt x="0" y="0"/>
                </a:cubicBezTo>
                <a:cubicBezTo>
                  <a:pt x="103" y="0"/>
                  <a:pt x="179" y="0"/>
                  <a:pt x="235" y="0"/>
                </a:cubicBezTo>
                <a:cubicBezTo>
                  <a:pt x="235" y="0"/>
                  <a:pt x="235" y="0"/>
                  <a:pt x="235" y="0"/>
                </a:cubicBezTo>
              </a:path>
            </a:pathLst>
          </a:custGeom>
          <a:solidFill>
            <a:srgbClr val="5C476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8" name="Freeform 9"/>
          <p:cNvSpPr>
            <a:spLocks/>
          </p:cNvSpPr>
          <p:nvPr/>
        </p:nvSpPr>
        <p:spPr bwMode="auto">
          <a:xfrm>
            <a:off x="2845389" y="4106092"/>
            <a:ext cx="681309" cy="713169"/>
          </a:xfrm>
          <a:custGeom>
            <a:avLst/>
            <a:gdLst>
              <a:gd name="T0" fmla="*/ 235 w 235"/>
              <a:gd name="T1" fmla="*/ 0 h 244"/>
              <a:gd name="T2" fmla="*/ 0 w 235"/>
              <a:gd name="T3" fmla="*/ 0 h 244"/>
              <a:gd name="T4" fmla="*/ 0 w 235"/>
              <a:gd name="T5" fmla="*/ 244 h 244"/>
              <a:gd name="T6" fmla="*/ 205 w 235"/>
              <a:gd name="T7" fmla="*/ 244 h 244"/>
              <a:gd name="T8" fmla="*/ 235 w 235"/>
              <a:gd name="T9" fmla="*/ 0 h 244"/>
            </a:gdLst>
            <a:ahLst/>
            <a:cxnLst>
              <a:cxn ang="0">
                <a:pos x="T0" y="T1"/>
              </a:cxn>
              <a:cxn ang="0">
                <a:pos x="T2" y="T3"/>
              </a:cxn>
              <a:cxn ang="0">
                <a:pos x="T4" y="T5"/>
              </a:cxn>
              <a:cxn ang="0">
                <a:pos x="T6" y="T7"/>
              </a:cxn>
              <a:cxn ang="0">
                <a:pos x="T8" y="T9"/>
              </a:cxn>
            </a:cxnLst>
            <a:rect l="0" t="0" r="r" b="b"/>
            <a:pathLst>
              <a:path w="235" h="244">
                <a:moveTo>
                  <a:pt x="235" y="0"/>
                </a:moveTo>
                <a:cubicBezTo>
                  <a:pt x="179" y="0"/>
                  <a:pt x="103" y="0"/>
                  <a:pt x="0" y="0"/>
                </a:cubicBezTo>
                <a:cubicBezTo>
                  <a:pt x="0" y="0"/>
                  <a:pt x="0" y="0"/>
                  <a:pt x="0" y="244"/>
                </a:cubicBezTo>
                <a:cubicBezTo>
                  <a:pt x="205" y="244"/>
                  <a:pt x="205" y="244"/>
                  <a:pt x="205" y="244"/>
                </a:cubicBezTo>
                <a:cubicBezTo>
                  <a:pt x="235" y="0"/>
                  <a:pt x="235" y="0"/>
                  <a:pt x="235" y="0"/>
                </a:cubicBezTo>
              </a:path>
            </a:pathLst>
          </a:custGeom>
          <a:solidFill>
            <a:schemeClr val="accent5"/>
          </a:solidFill>
          <a:ln>
            <a:noFill/>
          </a:ln>
        </p:spPr>
        <p:txBody>
          <a:bodyPr vert="horz" wrap="square" lIns="89642" tIns="44821" rIns="89642" bIns="44821" numCol="1" anchor="t" anchorCtr="0" compatLnSpc="1">
            <a:prstTxWarp prst="textNoShape">
              <a:avLst/>
            </a:prstTxWarp>
          </a:bodyPr>
          <a:lstStyle/>
          <a:p>
            <a:endParaRPr lang="en-US" sz="1765"/>
          </a:p>
        </p:txBody>
      </p:sp>
      <p:grpSp>
        <p:nvGrpSpPr>
          <p:cNvPr id="99" name="Group 98"/>
          <p:cNvGrpSpPr>
            <a:grpSpLocks noChangeAspect="1"/>
          </p:cNvGrpSpPr>
          <p:nvPr/>
        </p:nvGrpSpPr>
        <p:grpSpPr>
          <a:xfrm>
            <a:off x="2479467" y="3125366"/>
            <a:ext cx="457177" cy="785380"/>
            <a:chOff x="7170738" y="7689850"/>
            <a:chExt cx="692150" cy="1189038"/>
          </a:xfrm>
        </p:grpSpPr>
        <p:sp>
          <p:nvSpPr>
            <p:cNvPr id="100" name="Freeform 10"/>
            <p:cNvSpPr>
              <a:spLocks/>
            </p:cNvSpPr>
            <p:nvPr/>
          </p:nvSpPr>
          <p:spPr bwMode="auto">
            <a:xfrm>
              <a:off x="7170738" y="7689850"/>
              <a:ext cx="692150" cy="1189038"/>
            </a:xfrm>
            <a:custGeom>
              <a:avLst/>
              <a:gdLst>
                <a:gd name="T0" fmla="*/ 172 w 184"/>
                <a:gd name="T1" fmla="*/ 0 h 314"/>
                <a:gd name="T2" fmla="*/ 12 w 184"/>
                <a:gd name="T3" fmla="*/ 0 h 314"/>
                <a:gd name="T4" fmla="*/ 0 w 184"/>
                <a:gd name="T5" fmla="*/ 12 h 314"/>
                <a:gd name="T6" fmla="*/ 0 w 184"/>
                <a:gd name="T7" fmla="*/ 302 h 314"/>
                <a:gd name="T8" fmla="*/ 12 w 184"/>
                <a:gd name="T9" fmla="*/ 314 h 314"/>
                <a:gd name="T10" fmla="*/ 172 w 184"/>
                <a:gd name="T11" fmla="*/ 314 h 314"/>
                <a:gd name="T12" fmla="*/ 184 w 184"/>
                <a:gd name="T13" fmla="*/ 302 h 314"/>
                <a:gd name="T14" fmla="*/ 184 w 184"/>
                <a:gd name="T15" fmla="*/ 12 h 314"/>
                <a:gd name="T16" fmla="*/ 172 w 184"/>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4">
                  <a:moveTo>
                    <a:pt x="172" y="0"/>
                  </a:moveTo>
                  <a:cubicBezTo>
                    <a:pt x="12" y="0"/>
                    <a:pt x="12" y="0"/>
                    <a:pt x="12" y="0"/>
                  </a:cubicBezTo>
                  <a:cubicBezTo>
                    <a:pt x="6" y="0"/>
                    <a:pt x="0" y="5"/>
                    <a:pt x="0" y="12"/>
                  </a:cubicBezTo>
                  <a:cubicBezTo>
                    <a:pt x="0" y="302"/>
                    <a:pt x="0" y="302"/>
                    <a:pt x="0" y="302"/>
                  </a:cubicBezTo>
                  <a:cubicBezTo>
                    <a:pt x="0" y="308"/>
                    <a:pt x="6" y="314"/>
                    <a:pt x="12" y="314"/>
                  </a:cubicBezTo>
                  <a:cubicBezTo>
                    <a:pt x="172" y="314"/>
                    <a:pt x="172" y="314"/>
                    <a:pt x="172" y="314"/>
                  </a:cubicBezTo>
                  <a:cubicBezTo>
                    <a:pt x="178" y="314"/>
                    <a:pt x="184" y="308"/>
                    <a:pt x="184" y="302"/>
                  </a:cubicBezTo>
                  <a:cubicBezTo>
                    <a:pt x="184" y="12"/>
                    <a:pt x="184" y="12"/>
                    <a:pt x="184" y="12"/>
                  </a:cubicBezTo>
                  <a:cubicBezTo>
                    <a:pt x="184" y="5"/>
                    <a:pt x="178" y="0"/>
                    <a:pt x="172" y="0"/>
                  </a:cubicBezTo>
                </a:path>
              </a:pathLst>
            </a:custGeom>
            <a:solidFill>
              <a:srgbClr val="3319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1" name="Rectangle 11"/>
            <p:cNvSpPr>
              <a:spLocks noChangeArrowheads="1"/>
            </p:cNvSpPr>
            <p:nvPr/>
          </p:nvSpPr>
          <p:spPr bwMode="auto">
            <a:xfrm>
              <a:off x="7239000" y="7758113"/>
              <a:ext cx="555625" cy="935038"/>
            </a:xfrm>
            <a:prstGeom prst="rect">
              <a:avLst/>
            </a:prstGeom>
            <a:solidFill>
              <a:srgbClr val="672A7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2" name="Rectangle 12"/>
            <p:cNvSpPr>
              <a:spLocks noChangeArrowheads="1"/>
            </p:cNvSpPr>
            <p:nvPr/>
          </p:nvSpPr>
          <p:spPr bwMode="auto">
            <a:xfrm>
              <a:off x="7239000" y="7758113"/>
              <a:ext cx="555625" cy="93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4" name="Freeform 13"/>
            <p:cNvSpPr>
              <a:spLocks/>
            </p:cNvSpPr>
            <p:nvPr/>
          </p:nvSpPr>
          <p:spPr bwMode="auto">
            <a:xfrm>
              <a:off x="7412038" y="8750300"/>
              <a:ext cx="209550" cy="26988"/>
            </a:xfrm>
            <a:custGeom>
              <a:avLst/>
              <a:gdLst>
                <a:gd name="T0" fmla="*/ 56 w 56"/>
                <a:gd name="T1" fmla="*/ 3 h 7"/>
                <a:gd name="T2" fmla="*/ 52 w 56"/>
                <a:gd name="T3" fmla="*/ 7 h 7"/>
                <a:gd name="T4" fmla="*/ 4 w 56"/>
                <a:gd name="T5" fmla="*/ 7 h 7"/>
                <a:gd name="T6" fmla="*/ 0 w 56"/>
                <a:gd name="T7" fmla="*/ 3 h 7"/>
                <a:gd name="T8" fmla="*/ 4 w 56"/>
                <a:gd name="T9" fmla="*/ 0 h 7"/>
                <a:gd name="T10" fmla="*/ 52 w 56"/>
                <a:gd name="T11" fmla="*/ 0 h 7"/>
                <a:gd name="T12" fmla="*/ 56 w 5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6" y="3"/>
                  </a:moveTo>
                  <a:cubicBezTo>
                    <a:pt x="56" y="5"/>
                    <a:pt x="54" y="7"/>
                    <a:pt x="52" y="7"/>
                  </a:cubicBezTo>
                  <a:cubicBezTo>
                    <a:pt x="4" y="7"/>
                    <a:pt x="4" y="7"/>
                    <a:pt x="4" y="7"/>
                  </a:cubicBezTo>
                  <a:cubicBezTo>
                    <a:pt x="2" y="7"/>
                    <a:pt x="0" y="5"/>
                    <a:pt x="0" y="3"/>
                  </a:cubicBezTo>
                  <a:cubicBezTo>
                    <a:pt x="0" y="1"/>
                    <a:pt x="2" y="0"/>
                    <a:pt x="4" y="0"/>
                  </a:cubicBezTo>
                  <a:cubicBezTo>
                    <a:pt x="52" y="0"/>
                    <a:pt x="52" y="0"/>
                    <a:pt x="52" y="0"/>
                  </a:cubicBezTo>
                  <a:cubicBezTo>
                    <a:pt x="54" y="0"/>
                    <a:pt x="56" y="1"/>
                    <a:pt x="56" y="3"/>
                  </a:cubicBezTo>
                  <a:close/>
                </a:path>
              </a:pathLst>
            </a:custGeom>
            <a:solidFill>
              <a:srgbClr val="672A7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5" name="Rectangle 14"/>
            <p:cNvSpPr>
              <a:spLocks noChangeArrowheads="1"/>
            </p:cNvSpPr>
            <p:nvPr/>
          </p:nvSpPr>
          <p:spPr bwMode="auto">
            <a:xfrm>
              <a:off x="7239000" y="8693150"/>
              <a:ext cx="184150" cy="1588"/>
            </a:xfrm>
            <a:prstGeom prst="rect">
              <a:avLst/>
            </a:prstGeom>
            <a:solidFill>
              <a:srgbClr val="5C476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6" name="Freeform 15"/>
            <p:cNvSpPr>
              <a:spLocks/>
            </p:cNvSpPr>
            <p:nvPr/>
          </p:nvSpPr>
          <p:spPr bwMode="auto">
            <a:xfrm>
              <a:off x="7239000" y="8693150"/>
              <a:ext cx="184150" cy="0"/>
            </a:xfrm>
            <a:custGeom>
              <a:avLst/>
              <a:gdLst>
                <a:gd name="T0" fmla="*/ 116 w 116"/>
                <a:gd name="T1" fmla="*/ 0 w 116"/>
                <a:gd name="T2" fmla="*/ 0 w 116"/>
                <a:gd name="T3" fmla="*/ 116 w 116"/>
              </a:gdLst>
              <a:ahLst/>
              <a:cxnLst>
                <a:cxn ang="0">
                  <a:pos x="T0" y="0"/>
                </a:cxn>
                <a:cxn ang="0">
                  <a:pos x="T1" y="0"/>
                </a:cxn>
                <a:cxn ang="0">
                  <a:pos x="T2" y="0"/>
                </a:cxn>
                <a:cxn ang="0">
                  <a:pos x="T3" y="0"/>
                </a:cxn>
              </a:cxnLst>
              <a:rect l="0" t="0" r="r" b="b"/>
              <a:pathLst>
                <a:path w="116">
                  <a:moveTo>
                    <a:pt x="116" y="0"/>
                  </a:moveTo>
                  <a:lnTo>
                    <a:pt x="0" y="0"/>
                  </a:lnTo>
                  <a:lnTo>
                    <a:pt x="0" y="0"/>
                  </a:lnTo>
                  <a:lnTo>
                    <a:pt x="11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7" name="Freeform 16"/>
            <p:cNvSpPr>
              <a:spLocks/>
            </p:cNvSpPr>
            <p:nvPr/>
          </p:nvSpPr>
          <p:spPr bwMode="auto">
            <a:xfrm>
              <a:off x="7239000" y="7758113"/>
              <a:ext cx="327025" cy="935038"/>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close/>
                </a:path>
              </a:pathLst>
            </a:custGeom>
            <a:solidFill>
              <a:srgbClr val="85559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8" name="Freeform 17"/>
            <p:cNvSpPr>
              <a:spLocks/>
            </p:cNvSpPr>
            <p:nvPr/>
          </p:nvSpPr>
          <p:spPr bwMode="auto">
            <a:xfrm>
              <a:off x="7239000" y="7758113"/>
              <a:ext cx="327025" cy="935038"/>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sp>
        <p:nvSpPr>
          <p:cNvPr id="110" name="Freeform 18"/>
          <p:cNvSpPr>
            <a:spLocks/>
          </p:cNvSpPr>
          <p:nvPr/>
        </p:nvSpPr>
        <p:spPr bwMode="auto">
          <a:xfrm>
            <a:off x="3108355" y="3076514"/>
            <a:ext cx="1281887" cy="832851"/>
          </a:xfrm>
          <a:custGeom>
            <a:avLst/>
            <a:gdLst>
              <a:gd name="T0" fmla="*/ 14 w 432"/>
              <a:gd name="T1" fmla="*/ 278 h 278"/>
              <a:gd name="T2" fmla="*/ 418 w 432"/>
              <a:gd name="T3" fmla="*/ 278 h 278"/>
              <a:gd name="T4" fmla="*/ 432 w 432"/>
              <a:gd name="T5" fmla="*/ 263 h 278"/>
              <a:gd name="T6" fmla="*/ 432 w 432"/>
              <a:gd name="T7" fmla="*/ 15 h 278"/>
              <a:gd name="T8" fmla="*/ 418 w 432"/>
              <a:gd name="T9" fmla="*/ 0 h 278"/>
              <a:gd name="T10" fmla="*/ 14 w 432"/>
              <a:gd name="T11" fmla="*/ 0 h 278"/>
              <a:gd name="T12" fmla="*/ 0 w 432"/>
              <a:gd name="T13" fmla="*/ 15 h 278"/>
              <a:gd name="T14" fmla="*/ 0 w 432"/>
              <a:gd name="T15" fmla="*/ 263 h 278"/>
              <a:gd name="T16" fmla="*/ 14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4"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4" y="0"/>
                  <a:pt x="14" y="0"/>
                  <a:pt x="14" y="0"/>
                </a:cubicBezTo>
                <a:cubicBezTo>
                  <a:pt x="7" y="0"/>
                  <a:pt x="0" y="6"/>
                  <a:pt x="0" y="15"/>
                </a:cubicBezTo>
                <a:cubicBezTo>
                  <a:pt x="0" y="263"/>
                  <a:pt x="0" y="263"/>
                  <a:pt x="0" y="263"/>
                </a:cubicBezTo>
                <a:cubicBezTo>
                  <a:pt x="0" y="272"/>
                  <a:pt x="7" y="278"/>
                  <a:pt x="14" y="278"/>
                </a:cubicBezTo>
              </a:path>
            </a:pathLst>
          </a:custGeom>
          <a:solidFill>
            <a:schemeClr val="accent2">
              <a:lumMod val="50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11" name="Freeform 19"/>
          <p:cNvSpPr>
            <a:spLocks/>
          </p:cNvSpPr>
          <p:nvPr/>
        </p:nvSpPr>
        <p:spPr bwMode="auto">
          <a:xfrm>
            <a:off x="3164798" y="3091565"/>
            <a:ext cx="1169001" cy="727490"/>
          </a:xfrm>
          <a:custGeom>
            <a:avLst/>
            <a:gdLst>
              <a:gd name="T0" fmla="*/ 0 w 394"/>
              <a:gd name="T1" fmla="*/ 12 h 243"/>
              <a:gd name="T2" fmla="*/ 394 w 394"/>
              <a:gd name="T3" fmla="*/ 12 h 243"/>
              <a:gd name="T4" fmla="*/ 394 w 394"/>
              <a:gd name="T5" fmla="*/ 243 h 243"/>
              <a:gd name="T6" fmla="*/ 0 w 394"/>
              <a:gd name="T7" fmla="*/ 243 h 243"/>
              <a:gd name="T8" fmla="*/ 0 w 394"/>
              <a:gd name="T9" fmla="*/ 12 h 243"/>
            </a:gdLst>
            <a:ahLst/>
            <a:cxnLst>
              <a:cxn ang="0">
                <a:pos x="T0" y="T1"/>
              </a:cxn>
              <a:cxn ang="0">
                <a:pos x="T2" y="T3"/>
              </a:cxn>
              <a:cxn ang="0">
                <a:pos x="T4" y="T5"/>
              </a:cxn>
              <a:cxn ang="0">
                <a:pos x="T6" y="T7"/>
              </a:cxn>
              <a:cxn ang="0">
                <a:pos x="T8" y="T9"/>
              </a:cxn>
            </a:cxnLst>
            <a:rect l="0" t="0" r="r" b="b"/>
            <a:pathLst>
              <a:path w="394" h="243">
                <a:moveTo>
                  <a:pt x="0" y="12"/>
                </a:moveTo>
                <a:cubicBezTo>
                  <a:pt x="394" y="12"/>
                  <a:pt x="394" y="12"/>
                  <a:pt x="394" y="12"/>
                </a:cubicBezTo>
                <a:cubicBezTo>
                  <a:pt x="394" y="173"/>
                  <a:pt x="394" y="243"/>
                  <a:pt x="394" y="243"/>
                </a:cubicBezTo>
                <a:cubicBezTo>
                  <a:pt x="0" y="243"/>
                  <a:pt x="0" y="243"/>
                  <a:pt x="0" y="243"/>
                </a:cubicBezTo>
                <a:cubicBezTo>
                  <a:pt x="0" y="0"/>
                  <a:pt x="0" y="12"/>
                  <a:pt x="0" y="12"/>
                </a:cubicBezTo>
              </a:path>
            </a:pathLst>
          </a:custGeom>
          <a:solidFill>
            <a:schemeClr val="accent2">
              <a:lumMod val="75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12" name="Freeform 20"/>
          <p:cNvSpPr>
            <a:spLocks noEditPoints="1"/>
          </p:cNvSpPr>
          <p:nvPr/>
        </p:nvSpPr>
        <p:spPr bwMode="auto">
          <a:xfrm>
            <a:off x="3164798" y="3127941"/>
            <a:ext cx="697387" cy="691116"/>
          </a:xfrm>
          <a:custGeom>
            <a:avLst/>
            <a:gdLst>
              <a:gd name="T0" fmla="*/ 0 w 235"/>
              <a:gd name="T1" fmla="*/ 0 h 231"/>
              <a:gd name="T2" fmla="*/ 0 w 235"/>
              <a:gd name="T3" fmla="*/ 0 h 231"/>
              <a:gd name="T4" fmla="*/ 0 w 235"/>
              <a:gd name="T5" fmla="*/ 231 h 231"/>
              <a:gd name="T6" fmla="*/ 0 w 235"/>
              <a:gd name="T7" fmla="*/ 0 h 231"/>
              <a:gd name="T8" fmla="*/ 0 w 235"/>
              <a:gd name="T9" fmla="*/ 0 h 231"/>
              <a:gd name="T10" fmla="*/ 0 w 235"/>
              <a:gd name="T11" fmla="*/ 0 h 231"/>
              <a:gd name="T12" fmla="*/ 235 w 235"/>
              <a:gd name="T13" fmla="*/ 0 h 231"/>
              <a:gd name="T14" fmla="*/ 205 w 235"/>
              <a:gd name="T15" fmla="*/ 0 h 231"/>
              <a:gd name="T16" fmla="*/ 0 w 235"/>
              <a:gd name="T17" fmla="*/ 0 h 231"/>
              <a:gd name="T18" fmla="*/ 0 w 235"/>
              <a:gd name="T19" fmla="*/ 0 h 231"/>
              <a:gd name="T20" fmla="*/ 235 w 235"/>
              <a:gd name="T21" fmla="*/ 0 h 231"/>
              <a:gd name="T22" fmla="*/ 235 w 235"/>
              <a:gd name="T23"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231">
                <a:moveTo>
                  <a:pt x="0" y="0"/>
                </a:moveTo>
                <a:cubicBezTo>
                  <a:pt x="0" y="0"/>
                  <a:pt x="0" y="0"/>
                  <a:pt x="0" y="0"/>
                </a:cubicBezTo>
                <a:cubicBezTo>
                  <a:pt x="0" y="231"/>
                  <a:pt x="0" y="231"/>
                  <a:pt x="0" y="231"/>
                </a:cubicBezTo>
                <a:cubicBezTo>
                  <a:pt x="0" y="20"/>
                  <a:pt x="0" y="1"/>
                  <a:pt x="0" y="0"/>
                </a:cubicBezTo>
                <a:cubicBezTo>
                  <a:pt x="0" y="0"/>
                  <a:pt x="0" y="0"/>
                  <a:pt x="0" y="0"/>
                </a:cubicBezTo>
                <a:cubicBezTo>
                  <a:pt x="0" y="0"/>
                  <a:pt x="0" y="0"/>
                  <a:pt x="0" y="0"/>
                </a:cubicBezTo>
                <a:moveTo>
                  <a:pt x="235" y="0"/>
                </a:moveTo>
                <a:cubicBezTo>
                  <a:pt x="205" y="0"/>
                  <a:pt x="205" y="0"/>
                  <a:pt x="205" y="0"/>
                </a:cubicBezTo>
                <a:cubicBezTo>
                  <a:pt x="0" y="0"/>
                  <a:pt x="0" y="0"/>
                  <a:pt x="0" y="0"/>
                </a:cubicBezTo>
                <a:cubicBezTo>
                  <a:pt x="0" y="0"/>
                  <a:pt x="0" y="0"/>
                  <a:pt x="0" y="0"/>
                </a:cubicBezTo>
                <a:cubicBezTo>
                  <a:pt x="102" y="0"/>
                  <a:pt x="179" y="0"/>
                  <a:pt x="235" y="0"/>
                </a:cubicBezTo>
                <a:cubicBezTo>
                  <a:pt x="235" y="0"/>
                  <a:pt x="235" y="0"/>
                  <a:pt x="235" y="0"/>
                </a:cubicBezTo>
              </a:path>
            </a:pathLst>
          </a:custGeom>
          <a:solidFill>
            <a:srgbClr val="5C476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3" name="Freeform 21"/>
          <p:cNvSpPr>
            <a:spLocks noEditPoints="1"/>
          </p:cNvSpPr>
          <p:nvPr/>
        </p:nvSpPr>
        <p:spPr bwMode="auto">
          <a:xfrm>
            <a:off x="3164798" y="3127941"/>
            <a:ext cx="697387" cy="691116"/>
          </a:xfrm>
          <a:custGeom>
            <a:avLst/>
            <a:gdLst>
              <a:gd name="T0" fmla="*/ 235 w 235"/>
              <a:gd name="T1" fmla="*/ 0 h 231"/>
              <a:gd name="T2" fmla="*/ 0 w 235"/>
              <a:gd name="T3" fmla="*/ 0 h 231"/>
              <a:gd name="T4" fmla="*/ 0 w 235"/>
              <a:gd name="T5" fmla="*/ 231 h 231"/>
              <a:gd name="T6" fmla="*/ 205 w 235"/>
              <a:gd name="T7" fmla="*/ 231 h 231"/>
              <a:gd name="T8" fmla="*/ 235 w 235"/>
              <a:gd name="T9" fmla="*/ 0 h 231"/>
              <a:gd name="T10" fmla="*/ 0 w 235"/>
              <a:gd name="T11" fmla="*/ 0 h 231"/>
              <a:gd name="T12" fmla="*/ 0 w 235"/>
              <a:gd name="T13" fmla="*/ 0 h 231"/>
              <a:gd name="T14" fmla="*/ 0 w 235"/>
              <a:gd name="T15" fmla="*/ 0 h 231"/>
              <a:gd name="T16" fmla="*/ 0 w 235"/>
              <a:gd name="T17" fmla="*/ 0 h 231"/>
              <a:gd name="T18" fmla="*/ 0 w 235"/>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1">
                <a:moveTo>
                  <a:pt x="235" y="0"/>
                </a:moveTo>
                <a:cubicBezTo>
                  <a:pt x="179" y="0"/>
                  <a:pt x="102" y="0"/>
                  <a:pt x="0" y="0"/>
                </a:cubicBezTo>
                <a:cubicBezTo>
                  <a:pt x="0" y="1"/>
                  <a:pt x="0" y="20"/>
                  <a:pt x="0" y="231"/>
                </a:cubicBezTo>
                <a:cubicBezTo>
                  <a:pt x="205" y="231"/>
                  <a:pt x="205" y="231"/>
                  <a:pt x="205" y="231"/>
                </a:cubicBezTo>
                <a:cubicBezTo>
                  <a:pt x="235" y="0"/>
                  <a:pt x="235" y="0"/>
                  <a:pt x="235"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chemeClr val="accent2"/>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17" name="Arc 116"/>
          <p:cNvSpPr/>
          <p:nvPr/>
        </p:nvSpPr>
        <p:spPr>
          <a:xfrm rot="8100000">
            <a:off x="4168093" y="3212594"/>
            <a:ext cx="1950140" cy="1950140"/>
          </a:xfrm>
          <a:prstGeom prst="arc">
            <a:avLst/>
          </a:prstGeom>
          <a:ln w="31750">
            <a:solidFill>
              <a:schemeClr val="bg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18" name="Arc 117"/>
          <p:cNvSpPr/>
          <p:nvPr/>
        </p:nvSpPr>
        <p:spPr>
          <a:xfrm rot="8100000">
            <a:off x="6442939" y="3212594"/>
            <a:ext cx="1950140" cy="1950140"/>
          </a:xfrm>
          <a:prstGeom prst="arc">
            <a:avLst/>
          </a:prstGeom>
          <a:ln w="31750">
            <a:solidFill>
              <a:schemeClr val="bg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19" name="Arc 118"/>
          <p:cNvSpPr/>
          <p:nvPr/>
        </p:nvSpPr>
        <p:spPr>
          <a:xfrm rot="18900000">
            <a:off x="2258292" y="2497135"/>
            <a:ext cx="3276574" cy="3276574"/>
          </a:xfrm>
          <a:prstGeom prst="arc">
            <a:avLst/>
          </a:prstGeom>
          <a:ln w="31750">
            <a:solidFill>
              <a:schemeClr val="bg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
        <p:nvSpPr>
          <p:cNvPr id="124" name="Arc 123"/>
          <p:cNvSpPr/>
          <p:nvPr/>
        </p:nvSpPr>
        <p:spPr>
          <a:xfrm rot="18900000">
            <a:off x="5197904" y="2497135"/>
            <a:ext cx="3276574" cy="3276574"/>
          </a:xfrm>
          <a:prstGeom prst="arc">
            <a:avLst/>
          </a:prstGeom>
          <a:ln w="31750">
            <a:solidFill>
              <a:schemeClr val="bg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65"/>
          </a:p>
        </p:txBody>
      </p:sp>
    </p:spTree>
    <p:extLst>
      <p:ext uri="{BB962C8B-B14F-4D97-AF65-F5344CB8AC3E}">
        <p14:creationId xmlns="" xmlns:p14="http://schemas.microsoft.com/office/powerpoint/2010/main" val="36987244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left)">
                                      <p:cBhvr>
                                        <p:cTn id="7" dur="500"/>
                                        <p:tgtEl>
                                          <p:spTgt spid="1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wipe(down)">
                                      <p:cBhvr>
                                        <p:cTn id="11" dur="500"/>
                                        <p:tgtEl>
                                          <p:spTgt spid="6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left)">
                                      <p:cBhvr>
                                        <p:cTn id="15" dur="500"/>
                                        <p:tgtEl>
                                          <p:spTgt spid="1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left)">
                                      <p:cBhvr>
                                        <p:cTn id="19" dur="500"/>
                                        <p:tgtEl>
                                          <p:spTgt spid="6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left)">
                                      <p:cBhvr>
                                        <p:cTn id="23" dur="500"/>
                                        <p:tgtEl>
                                          <p:spTgt spid="6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wipe(left)">
                                      <p:cBhvr>
                                        <p:cTn id="27" dur="500"/>
                                        <p:tgtEl>
                                          <p:spTgt spid="11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left)">
                                      <p:cBhvr>
                                        <p:cTn id="31" dur="500"/>
                                        <p:tgtEl>
                                          <p:spTgt spid="62"/>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500"/>
                                        <p:tgtEl>
                                          <p:spTgt spid="6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wipe(left)">
                                      <p:cBhvr>
                                        <p:cTn id="39" dur="500"/>
                                        <p:tgtEl>
                                          <p:spTgt spid="11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ipe(left)">
                                      <p:cBhvr>
                                        <p:cTn id="43" dur="500"/>
                                        <p:tgtEl>
                                          <p:spTgt spid="66"/>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wipe(down)">
                                      <p:cBhvr>
                                        <p:cTn id="47" dur="500"/>
                                        <p:tgtEl>
                                          <p:spTgt spid="6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wipe(down)">
                                      <p:cBhvr>
                                        <p:cTn id="51" dur="500"/>
                                        <p:tgtEl>
                                          <p:spTgt spid="6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500"/>
                                        <p:tgtEl>
                                          <p:spTgt spid="70"/>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wipe(left)">
                                      <p:cBhvr>
                                        <p:cTn id="5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117" grpId="0" animBg="1"/>
      <p:bldP spid="118" grpId="0" animBg="1"/>
      <p:bldP spid="119" grpId="0" animBg="1"/>
      <p:bldP spid="1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6" name="Group 905"/>
          <p:cNvGrpSpPr/>
          <p:nvPr/>
        </p:nvGrpSpPr>
        <p:grpSpPr>
          <a:xfrm>
            <a:off x="4411262" y="3102205"/>
            <a:ext cx="1717609" cy="3612966"/>
            <a:chOff x="4499716" y="3163914"/>
            <a:chExt cx="1752051" cy="3685414"/>
          </a:xfrm>
        </p:grpSpPr>
        <p:sp>
          <p:nvSpPr>
            <p:cNvPr id="907" name="Rectangle 906"/>
            <p:cNvSpPr/>
            <p:nvPr/>
          </p:nvSpPr>
          <p:spPr bwMode="auto">
            <a:xfrm>
              <a:off x="4499716" y="3163914"/>
              <a:ext cx="1724969" cy="3685414"/>
            </a:xfrm>
            <a:prstGeom prst="rect">
              <a:avLst/>
            </a:prstGeom>
            <a:solidFill>
              <a:srgbClr val="D9D9D9">
                <a:alpha val="51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grpSp>
          <p:nvGrpSpPr>
            <p:cNvPr id="908" name="Group 907"/>
            <p:cNvGrpSpPr/>
            <p:nvPr/>
          </p:nvGrpSpPr>
          <p:grpSpPr>
            <a:xfrm>
              <a:off x="4859568" y="4548125"/>
              <a:ext cx="461862" cy="304530"/>
              <a:chOff x="6153767" y="2809118"/>
              <a:chExt cx="774699" cy="510807"/>
            </a:xfrm>
          </p:grpSpPr>
          <p:sp>
            <p:nvSpPr>
              <p:cNvPr id="929" name="Rectangle 19"/>
              <p:cNvSpPr>
                <a:spLocks noChangeArrowheads="1"/>
              </p:cNvSpPr>
              <p:nvPr/>
            </p:nvSpPr>
            <p:spPr bwMode="auto">
              <a:xfrm>
                <a:off x="6153767" y="2809119"/>
                <a:ext cx="774699" cy="510806"/>
              </a:xfrm>
              <a:prstGeom prst="rect">
                <a:avLst/>
              </a:prstGeom>
              <a:solidFill>
                <a:schemeClr val="bg1">
                  <a:lumMod val="75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930" name="Freeform 20"/>
              <p:cNvSpPr>
                <a:spLocks/>
              </p:cNvSpPr>
              <p:nvPr/>
            </p:nvSpPr>
            <p:spPr bwMode="auto">
              <a:xfrm>
                <a:off x="6153767" y="2992016"/>
                <a:ext cx="774699" cy="327909"/>
              </a:xfrm>
              <a:custGeom>
                <a:avLst/>
                <a:gdLst>
                  <a:gd name="T0" fmla="*/ 296 w 593"/>
                  <a:gd name="T1" fmla="*/ 0 h 251"/>
                  <a:gd name="T2" fmla="*/ 0 w 593"/>
                  <a:gd name="T3" fmla="*/ 251 h 251"/>
                  <a:gd name="T4" fmla="*/ 593 w 593"/>
                  <a:gd name="T5" fmla="*/ 251 h 251"/>
                  <a:gd name="T6" fmla="*/ 296 w 593"/>
                  <a:gd name="T7" fmla="*/ 0 h 251"/>
                </a:gdLst>
                <a:ahLst/>
                <a:cxnLst>
                  <a:cxn ang="0">
                    <a:pos x="T0" y="T1"/>
                  </a:cxn>
                  <a:cxn ang="0">
                    <a:pos x="T2" y="T3"/>
                  </a:cxn>
                  <a:cxn ang="0">
                    <a:pos x="T4" y="T5"/>
                  </a:cxn>
                  <a:cxn ang="0">
                    <a:pos x="T6" y="T7"/>
                  </a:cxn>
                </a:cxnLst>
                <a:rect l="0" t="0" r="r" b="b"/>
                <a:pathLst>
                  <a:path w="593" h="251">
                    <a:moveTo>
                      <a:pt x="296" y="0"/>
                    </a:moveTo>
                    <a:lnTo>
                      <a:pt x="0" y="251"/>
                    </a:lnTo>
                    <a:lnTo>
                      <a:pt x="593" y="251"/>
                    </a:lnTo>
                    <a:lnTo>
                      <a:pt x="296" y="0"/>
                    </a:lnTo>
                    <a:close/>
                  </a:path>
                </a:pathLst>
              </a:custGeom>
              <a:solidFill>
                <a:schemeClr val="bg1">
                  <a:lumMod val="85000"/>
                </a:schemeClr>
              </a:solidFill>
              <a:ln>
                <a:noFill/>
              </a:ln>
            </p:spPr>
            <p:txBody>
              <a:bodyPr vert="horz" wrap="square" lIns="89642" tIns="44821" rIns="89642" bIns="44821" numCol="1" anchor="t" anchorCtr="0" compatLnSpc="1">
                <a:prstTxWarp prst="textNoShape">
                  <a:avLst/>
                </a:prstTxWarp>
              </a:bodyPr>
              <a:lstStyle/>
              <a:p>
                <a:endParaRPr lang="en-US" sz="1765" dirty="0"/>
              </a:p>
            </p:txBody>
          </p:sp>
          <p:sp>
            <p:nvSpPr>
              <p:cNvPr id="931" name="Freeform 21"/>
              <p:cNvSpPr>
                <a:spLocks/>
              </p:cNvSpPr>
              <p:nvPr/>
            </p:nvSpPr>
            <p:spPr bwMode="auto">
              <a:xfrm>
                <a:off x="6153767" y="2809119"/>
                <a:ext cx="774699" cy="386794"/>
              </a:xfrm>
              <a:custGeom>
                <a:avLst/>
                <a:gdLst>
                  <a:gd name="T0" fmla="*/ 296 w 593"/>
                  <a:gd name="T1" fmla="*/ 255 h 255"/>
                  <a:gd name="T2" fmla="*/ 0 w 593"/>
                  <a:gd name="T3" fmla="*/ 0 h 255"/>
                  <a:gd name="T4" fmla="*/ 593 w 593"/>
                  <a:gd name="T5" fmla="*/ 0 h 255"/>
                  <a:gd name="T6" fmla="*/ 296 w 593"/>
                  <a:gd name="T7" fmla="*/ 255 h 255"/>
                </a:gdLst>
                <a:ahLst/>
                <a:cxnLst>
                  <a:cxn ang="0">
                    <a:pos x="T0" y="T1"/>
                  </a:cxn>
                  <a:cxn ang="0">
                    <a:pos x="T2" y="T3"/>
                  </a:cxn>
                  <a:cxn ang="0">
                    <a:pos x="T4" y="T5"/>
                  </a:cxn>
                  <a:cxn ang="0">
                    <a:pos x="T6" y="T7"/>
                  </a:cxn>
                </a:cxnLst>
                <a:rect l="0" t="0" r="r" b="b"/>
                <a:pathLst>
                  <a:path w="593" h="255">
                    <a:moveTo>
                      <a:pt x="296" y="255"/>
                    </a:moveTo>
                    <a:lnTo>
                      <a:pt x="0" y="0"/>
                    </a:lnTo>
                    <a:lnTo>
                      <a:pt x="593" y="0"/>
                    </a:lnTo>
                    <a:lnTo>
                      <a:pt x="296" y="255"/>
                    </a:lnTo>
                    <a:close/>
                  </a:path>
                </a:pathLst>
              </a:custGeom>
              <a:solidFill>
                <a:schemeClr val="bg1">
                  <a:lumMod val="50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932" name="Freeform 21"/>
              <p:cNvSpPr>
                <a:spLocks/>
              </p:cNvSpPr>
              <p:nvPr/>
            </p:nvSpPr>
            <p:spPr bwMode="auto">
              <a:xfrm>
                <a:off x="6153767" y="2809118"/>
                <a:ext cx="774699" cy="315081"/>
              </a:xfrm>
              <a:custGeom>
                <a:avLst/>
                <a:gdLst>
                  <a:gd name="T0" fmla="*/ 296 w 593"/>
                  <a:gd name="T1" fmla="*/ 255 h 255"/>
                  <a:gd name="T2" fmla="*/ 0 w 593"/>
                  <a:gd name="T3" fmla="*/ 0 h 255"/>
                  <a:gd name="T4" fmla="*/ 593 w 593"/>
                  <a:gd name="T5" fmla="*/ 0 h 255"/>
                  <a:gd name="T6" fmla="*/ 296 w 593"/>
                  <a:gd name="T7" fmla="*/ 255 h 255"/>
                </a:gdLst>
                <a:ahLst/>
                <a:cxnLst>
                  <a:cxn ang="0">
                    <a:pos x="T0" y="T1"/>
                  </a:cxn>
                  <a:cxn ang="0">
                    <a:pos x="T2" y="T3"/>
                  </a:cxn>
                  <a:cxn ang="0">
                    <a:pos x="T4" y="T5"/>
                  </a:cxn>
                  <a:cxn ang="0">
                    <a:pos x="T6" y="T7"/>
                  </a:cxn>
                </a:cxnLst>
                <a:rect l="0" t="0" r="r" b="b"/>
                <a:pathLst>
                  <a:path w="593" h="255">
                    <a:moveTo>
                      <a:pt x="296" y="255"/>
                    </a:moveTo>
                    <a:lnTo>
                      <a:pt x="0" y="0"/>
                    </a:lnTo>
                    <a:lnTo>
                      <a:pt x="593" y="0"/>
                    </a:lnTo>
                    <a:lnTo>
                      <a:pt x="296" y="255"/>
                    </a:lnTo>
                    <a:close/>
                  </a:path>
                </a:pathLst>
              </a:custGeom>
              <a:solidFill>
                <a:schemeClr val="bg1">
                  <a:lumMod val="85000"/>
                </a:schemeClr>
              </a:solidFill>
              <a:ln>
                <a:noFill/>
              </a:ln>
            </p:spPr>
            <p:txBody>
              <a:bodyPr vert="horz" wrap="square" lIns="89642" tIns="44821" rIns="89642" bIns="44821" numCol="1" anchor="t" anchorCtr="0" compatLnSpc="1">
                <a:prstTxWarp prst="textNoShape">
                  <a:avLst/>
                </a:prstTxWarp>
              </a:bodyPr>
              <a:lstStyle/>
              <a:p>
                <a:endParaRPr lang="en-US" sz="1765"/>
              </a:p>
            </p:txBody>
          </p:sp>
        </p:grpSp>
        <p:grpSp>
          <p:nvGrpSpPr>
            <p:cNvPr id="909" name="Group 908"/>
            <p:cNvGrpSpPr/>
            <p:nvPr/>
          </p:nvGrpSpPr>
          <p:grpSpPr>
            <a:xfrm>
              <a:off x="5598410" y="4507672"/>
              <a:ext cx="295792" cy="477396"/>
              <a:chOff x="11745913" y="5164138"/>
              <a:chExt cx="1887537" cy="3046412"/>
            </a:xfrm>
          </p:grpSpPr>
          <p:sp>
            <p:nvSpPr>
              <p:cNvPr id="927" name="Freeform 25"/>
              <p:cNvSpPr>
                <a:spLocks/>
              </p:cNvSpPr>
              <p:nvPr/>
            </p:nvSpPr>
            <p:spPr bwMode="auto">
              <a:xfrm>
                <a:off x="11745913" y="5164138"/>
                <a:ext cx="1731962" cy="1819275"/>
              </a:xfrm>
              <a:custGeom>
                <a:avLst/>
                <a:gdLst>
                  <a:gd name="T0" fmla="*/ 162 w 459"/>
                  <a:gd name="T1" fmla="*/ 304 h 483"/>
                  <a:gd name="T2" fmla="*/ 154 w 459"/>
                  <a:gd name="T3" fmla="*/ 290 h 483"/>
                  <a:gd name="T4" fmla="*/ 150 w 459"/>
                  <a:gd name="T5" fmla="*/ 274 h 483"/>
                  <a:gd name="T6" fmla="*/ 147 w 459"/>
                  <a:gd name="T7" fmla="*/ 251 h 483"/>
                  <a:gd name="T8" fmla="*/ 250 w 459"/>
                  <a:gd name="T9" fmla="*/ 147 h 483"/>
                  <a:gd name="T10" fmla="*/ 349 w 459"/>
                  <a:gd name="T11" fmla="*/ 222 h 483"/>
                  <a:gd name="T12" fmla="*/ 459 w 459"/>
                  <a:gd name="T13" fmla="*/ 112 h 483"/>
                  <a:gd name="T14" fmla="*/ 250 w 459"/>
                  <a:gd name="T15" fmla="*/ 0 h 483"/>
                  <a:gd name="T16" fmla="*/ 0 w 459"/>
                  <a:gd name="T17" fmla="*/ 251 h 483"/>
                  <a:gd name="T18" fmla="*/ 7 w 459"/>
                  <a:gd name="T19" fmla="*/ 308 h 483"/>
                  <a:gd name="T20" fmla="*/ 18 w 459"/>
                  <a:gd name="T21" fmla="*/ 345 h 483"/>
                  <a:gd name="T22" fmla="*/ 36 w 459"/>
                  <a:gd name="T23" fmla="*/ 379 h 483"/>
                  <a:gd name="T24" fmla="*/ 88 w 459"/>
                  <a:gd name="T25" fmla="*/ 483 h 483"/>
                  <a:gd name="T26" fmla="*/ 221 w 459"/>
                  <a:gd name="T27" fmla="*/ 350 h 483"/>
                  <a:gd name="T28" fmla="*/ 162 w 459"/>
                  <a:gd name="T29" fmla="*/ 304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9" h="483">
                    <a:moveTo>
                      <a:pt x="162" y="304"/>
                    </a:moveTo>
                    <a:cubicBezTo>
                      <a:pt x="154" y="290"/>
                      <a:pt x="154" y="290"/>
                      <a:pt x="154" y="290"/>
                    </a:cubicBezTo>
                    <a:cubicBezTo>
                      <a:pt x="152" y="285"/>
                      <a:pt x="151" y="280"/>
                      <a:pt x="150" y="274"/>
                    </a:cubicBezTo>
                    <a:cubicBezTo>
                      <a:pt x="148" y="267"/>
                      <a:pt x="147" y="259"/>
                      <a:pt x="147" y="251"/>
                    </a:cubicBezTo>
                    <a:cubicBezTo>
                      <a:pt x="147" y="194"/>
                      <a:pt x="193" y="147"/>
                      <a:pt x="250" y="147"/>
                    </a:cubicBezTo>
                    <a:cubicBezTo>
                      <a:pt x="297" y="147"/>
                      <a:pt x="337" y="179"/>
                      <a:pt x="349" y="222"/>
                    </a:cubicBezTo>
                    <a:cubicBezTo>
                      <a:pt x="459" y="112"/>
                      <a:pt x="459" y="112"/>
                      <a:pt x="459" y="112"/>
                    </a:cubicBezTo>
                    <a:cubicBezTo>
                      <a:pt x="414" y="45"/>
                      <a:pt x="337" y="0"/>
                      <a:pt x="250" y="0"/>
                    </a:cubicBezTo>
                    <a:cubicBezTo>
                      <a:pt x="112" y="0"/>
                      <a:pt x="0" y="112"/>
                      <a:pt x="0" y="251"/>
                    </a:cubicBezTo>
                    <a:cubicBezTo>
                      <a:pt x="0" y="270"/>
                      <a:pt x="2" y="290"/>
                      <a:pt x="7" y="308"/>
                    </a:cubicBezTo>
                    <a:cubicBezTo>
                      <a:pt x="10" y="321"/>
                      <a:pt x="14" y="333"/>
                      <a:pt x="18" y="345"/>
                    </a:cubicBezTo>
                    <a:cubicBezTo>
                      <a:pt x="23" y="357"/>
                      <a:pt x="29" y="368"/>
                      <a:pt x="36" y="379"/>
                    </a:cubicBezTo>
                    <a:cubicBezTo>
                      <a:pt x="88" y="483"/>
                      <a:pt x="88" y="483"/>
                      <a:pt x="88" y="483"/>
                    </a:cubicBezTo>
                    <a:cubicBezTo>
                      <a:pt x="221" y="350"/>
                      <a:pt x="221" y="350"/>
                      <a:pt x="221" y="350"/>
                    </a:cubicBezTo>
                    <a:cubicBezTo>
                      <a:pt x="196" y="343"/>
                      <a:pt x="175" y="326"/>
                      <a:pt x="162" y="304"/>
                    </a:cubicBezTo>
                    <a:close/>
                  </a:path>
                </a:pathLst>
              </a:custGeom>
              <a:solidFill>
                <a:srgbClr val="FFA53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28" name="Freeform 26"/>
              <p:cNvSpPr>
                <a:spLocks/>
              </p:cNvSpPr>
              <p:nvPr/>
            </p:nvSpPr>
            <p:spPr bwMode="auto">
              <a:xfrm>
                <a:off x="12077700" y="5586413"/>
                <a:ext cx="1555750" cy="2624137"/>
              </a:xfrm>
              <a:custGeom>
                <a:avLst/>
                <a:gdLst>
                  <a:gd name="T0" fmla="*/ 261 w 412"/>
                  <a:gd name="T1" fmla="*/ 110 h 697"/>
                  <a:gd name="T2" fmla="*/ 266 w 412"/>
                  <a:gd name="T3" fmla="*/ 139 h 697"/>
                  <a:gd name="T4" fmla="*/ 263 w 412"/>
                  <a:gd name="T5" fmla="*/ 162 h 697"/>
                  <a:gd name="T6" fmla="*/ 258 w 412"/>
                  <a:gd name="T7" fmla="*/ 178 h 697"/>
                  <a:gd name="T8" fmla="*/ 251 w 412"/>
                  <a:gd name="T9" fmla="*/ 192 h 697"/>
                  <a:gd name="T10" fmla="*/ 162 w 412"/>
                  <a:gd name="T11" fmla="*/ 242 h 697"/>
                  <a:gd name="T12" fmla="*/ 133 w 412"/>
                  <a:gd name="T13" fmla="*/ 238 h 697"/>
                  <a:gd name="T14" fmla="*/ 0 w 412"/>
                  <a:gd name="T15" fmla="*/ 371 h 697"/>
                  <a:gd name="T16" fmla="*/ 162 w 412"/>
                  <a:gd name="T17" fmla="*/ 697 h 697"/>
                  <a:gd name="T18" fmla="*/ 377 w 412"/>
                  <a:gd name="T19" fmla="*/ 267 h 697"/>
                  <a:gd name="T20" fmla="*/ 394 w 412"/>
                  <a:gd name="T21" fmla="*/ 233 h 697"/>
                  <a:gd name="T22" fmla="*/ 406 w 412"/>
                  <a:gd name="T23" fmla="*/ 196 h 697"/>
                  <a:gd name="T24" fmla="*/ 412 w 412"/>
                  <a:gd name="T25" fmla="*/ 139 h 697"/>
                  <a:gd name="T26" fmla="*/ 371 w 412"/>
                  <a:gd name="T27" fmla="*/ 0 h 697"/>
                  <a:gd name="T28" fmla="*/ 261 w 412"/>
                  <a:gd name="T29" fmla="*/ 11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2" h="697">
                    <a:moveTo>
                      <a:pt x="261" y="110"/>
                    </a:moveTo>
                    <a:cubicBezTo>
                      <a:pt x="264" y="119"/>
                      <a:pt x="266" y="129"/>
                      <a:pt x="266" y="139"/>
                    </a:cubicBezTo>
                    <a:cubicBezTo>
                      <a:pt x="266" y="147"/>
                      <a:pt x="265" y="155"/>
                      <a:pt x="263" y="162"/>
                    </a:cubicBezTo>
                    <a:cubicBezTo>
                      <a:pt x="262" y="168"/>
                      <a:pt x="260" y="173"/>
                      <a:pt x="258" y="178"/>
                    </a:cubicBezTo>
                    <a:cubicBezTo>
                      <a:pt x="251" y="192"/>
                      <a:pt x="251" y="192"/>
                      <a:pt x="251" y="192"/>
                    </a:cubicBezTo>
                    <a:cubicBezTo>
                      <a:pt x="233" y="222"/>
                      <a:pt x="200" y="242"/>
                      <a:pt x="162" y="242"/>
                    </a:cubicBezTo>
                    <a:cubicBezTo>
                      <a:pt x="152" y="242"/>
                      <a:pt x="142" y="241"/>
                      <a:pt x="133" y="238"/>
                    </a:cubicBezTo>
                    <a:cubicBezTo>
                      <a:pt x="0" y="371"/>
                      <a:pt x="0" y="371"/>
                      <a:pt x="0" y="371"/>
                    </a:cubicBezTo>
                    <a:cubicBezTo>
                      <a:pt x="162" y="697"/>
                      <a:pt x="162" y="697"/>
                      <a:pt x="162" y="697"/>
                    </a:cubicBezTo>
                    <a:cubicBezTo>
                      <a:pt x="377" y="267"/>
                      <a:pt x="377" y="267"/>
                      <a:pt x="377" y="267"/>
                    </a:cubicBezTo>
                    <a:cubicBezTo>
                      <a:pt x="383" y="256"/>
                      <a:pt x="389" y="245"/>
                      <a:pt x="394" y="233"/>
                    </a:cubicBezTo>
                    <a:cubicBezTo>
                      <a:pt x="399" y="221"/>
                      <a:pt x="403" y="209"/>
                      <a:pt x="406" y="196"/>
                    </a:cubicBezTo>
                    <a:cubicBezTo>
                      <a:pt x="410" y="178"/>
                      <a:pt x="412" y="158"/>
                      <a:pt x="412" y="139"/>
                    </a:cubicBezTo>
                    <a:cubicBezTo>
                      <a:pt x="412" y="87"/>
                      <a:pt x="397" y="40"/>
                      <a:pt x="371" y="0"/>
                    </a:cubicBezTo>
                    <a:lnTo>
                      <a:pt x="261" y="110"/>
                    </a:lnTo>
                    <a:close/>
                  </a:path>
                </a:pathLst>
              </a:custGeom>
              <a:solidFill>
                <a:schemeClr val="accent6"/>
              </a:solidFill>
              <a:ln>
                <a:noFill/>
              </a:ln>
            </p:spPr>
            <p:txBody>
              <a:bodyPr vert="horz" wrap="square" lIns="89642" tIns="44821" rIns="89642" bIns="44821" numCol="1" anchor="t" anchorCtr="0" compatLnSpc="1">
                <a:prstTxWarp prst="textNoShape">
                  <a:avLst/>
                </a:prstTxWarp>
              </a:bodyPr>
              <a:lstStyle/>
              <a:p>
                <a:endParaRPr lang="en-US" sz="1765"/>
              </a:p>
            </p:txBody>
          </p:sp>
        </p:grpSp>
        <p:grpSp>
          <p:nvGrpSpPr>
            <p:cNvPr id="910" name="Group 909"/>
            <p:cNvGrpSpPr/>
            <p:nvPr/>
          </p:nvGrpSpPr>
          <p:grpSpPr>
            <a:xfrm>
              <a:off x="5416313" y="3781871"/>
              <a:ext cx="487154" cy="559706"/>
              <a:chOff x="6756321" y="3651231"/>
              <a:chExt cx="767223" cy="881492"/>
            </a:xfrm>
          </p:grpSpPr>
          <p:sp>
            <p:nvSpPr>
              <p:cNvPr id="924" name="Freeform 5"/>
              <p:cNvSpPr>
                <a:spLocks/>
              </p:cNvSpPr>
              <p:nvPr/>
            </p:nvSpPr>
            <p:spPr bwMode="auto">
              <a:xfrm>
                <a:off x="7141973" y="3874665"/>
                <a:ext cx="381571" cy="658058"/>
              </a:xfrm>
              <a:custGeom>
                <a:avLst/>
                <a:gdLst>
                  <a:gd name="T0" fmla="*/ 0 w 374"/>
                  <a:gd name="T1" fmla="*/ 215 h 645"/>
                  <a:gd name="T2" fmla="*/ 0 w 374"/>
                  <a:gd name="T3" fmla="*/ 645 h 645"/>
                  <a:gd name="T4" fmla="*/ 374 w 374"/>
                  <a:gd name="T5" fmla="*/ 429 h 645"/>
                  <a:gd name="T6" fmla="*/ 374 w 374"/>
                  <a:gd name="T7" fmla="*/ 0 h 645"/>
                  <a:gd name="T8" fmla="*/ 0 w 374"/>
                  <a:gd name="T9" fmla="*/ 215 h 645"/>
                  <a:gd name="T10" fmla="*/ 0 w 374"/>
                  <a:gd name="T11" fmla="*/ 215 h 645"/>
                  <a:gd name="T12" fmla="*/ 0 w 374"/>
                  <a:gd name="T13" fmla="*/ 215 h 645"/>
                </a:gdLst>
                <a:ahLst/>
                <a:cxnLst>
                  <a:cxn ang="0">
                    <a:pos x="T0" y="T1"/>
                  </a:cxn>
                  <a:cxn ang="0">
                    <a:pos x="T2" y="T3"/>
                  </a:cxn>
                  <a:cxn ang="0">
                    <a:pos x="T4" y="T5"/>
                  </a:cxn>
                  <a:cxn ang="0">
                    <a:pos x="T6" y="T7"/>
                  </a:cxn>
                  <a:cxn ang="0">
                    <a:pos x="T8" y="T9"/>
                  </a:cxn>
                  <a:cxn ang="0">
                    <a:pos x="T10" y="T11"/>
                  </a:cxn>
                  <a:cxn ang="0">
                    <a:pos x="T12" y="T13"/>
                  </a:cxn>
                </a:cxnLst>
                <a:rect l="0" t="0" r="r" b="b"/>
                <a:pathLst>
                  <a:path w="374" h="645">
                    <a:moveTo>
                      <a:pt x="0" y="215"/>
                    </a:moveTo>
                    <a:lnTo>
                      <a:pt x="0" y="645"/>
                    </a:lnTo>
                    <a:lnTo>
                      <a:pt x="374" y="429"/>
                    </a:lnTo>
                    <a:lnTo>
                      <a:pt x="374" y="0"/>
                    </a:lnTo>
                    <a:lnTo>
                      <a:pt x="0" y="215"/>
                    </a:lnTo>
                    <a:lnTo>
                      <a:pt x="0" y="215"/>
                    </a:lnTo>
                    <a:lnTo>
                      <a:pt x="0" y="215"/>
                    </a:lnTo>
                    <a:close/>
                  </a:path>
                </a:pathLst>
              </a:custGeom>
              <a:solidFill>
                <a:srgbClr val="00827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25" name="Freeform 6"/>
              <p:cNvSpPr>
                <a:spLocks/>
              </p:cNvSpPr>
              <p:nvPr/>
            </p:nvSpPr>
            <p:spPr bwMode="auto">
              <a:xfrm>
                <a:off x="6756321" y="3874665"/>
                <a:ext cx="385652" cy="658058"/>
              </a:xfrm>
              <a:custGeom>
                <a:avLst/>
                <a:gdLst>
                  <a:gd name="T0" fmla="*/ 378 w 378"/>
                  <a:gd name="T1" fmla="*/ 215 h 645"/>
                  <a:gd name="T2" fmla="*/ 378 w 378"/>
                  <a:gd name="T3" fmla="*/ 645 h 645"/>
                  <a:gd name="T4" fmla="*/ 0 w 378"/>
                  <a:gd name="T5" fmla="*/ 429 h 645"/>
                  <a:gd name="T6" fmla="*/ 0 w 378"/>
                  <a:gd name="T7" fmla="*/ 0 h 645"/>
                  <a:gd name="T8" fmla="*/ 378 w 378"/>
                  <a:gd name="T9" fmla="*/ 215 h 645"/>
                  <a:gd name="T10" fmla="*/ 378 w 378"/>
                  <a:gd name="T11" fmla="*/ 215 h 645"/>
                  <a:gd name="T12" fmla="*/ 378 w 378"/>
                  <a:gd name="T13" fmla="*/ 215 h 645"/>
                </a:gdLst>
                <a:ahLst/>
                <a:cxnLst>
                  <a:cxn ang="0">
                    <a:pos x="T0" y="T1"/>
                  </a:cxn>
                  <a:cxn ang="0">
                    <a:pos x="T2" y="T3"/>
                  </a:cxn>
                  <a:cxn ang="0">
                    <a:pos x="T4" y="T5"/>
                  </a:cxn>
                  <a:cxn ang="0">
                    <a:pos x="T6" y="T7"/>
                  </a:cxn>
                  <a:cxn ang="0">
                    <a:pos x="T8" y="T9"/>
                  </a:cxn>
                  <a:cxn ang="0">
                    <a:pos x="T10" y="T11"/>
                  </a:cxn>
                  <a:cxn ang="0">
                    <a:pos x="T12" y="T13"/>
                  </a:cxn>
                </a:cxnLst>
                <a:rect l="0" t="0" r="r" b="b"/>
                <a:pathLst>
                  <a:path w="378" h="645">
                    <a:moveTo>
                      <a:pt x="378" y="215"/>
                    </a:moveTo>
                    <a:lnTo>
                      <a:pt x="378" y="645"/>
                    </a:lnTo>
                    <a:lnTo>
                      <a:pt x="0" y="429"/>
                    </a:lnTo>
                    <a:lnTo>
                      <a:pt x="0" y="0"/>
                    </a:lnTo>
                    <a:lnTo>
                      <a:pt x="378" y="215"/>
                    </a:lnTo>
                    <a:lnTo>
                      <a:pt x="378" y="215"/>
                    </a:lnTo>
                    <a:lnTo>
                      <a:pt x="378" y="215"/>
                    </a:lnTo>
                    <a:close/>
                  </a:path>
                </a:pathLst>
              </a:custGeom>
              <a:solidFill>
                <a:srgbClr val="20B093"/>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926" name="Freeform 7"/>
              <p:cNvSpPr>
                <a:spLocks/>
              </p:cNvSpPr>
              <p:nvPr/>
            </p:nvSpPr>
            <p:spPr bwMode="auto">
              <a:xfrm>
                <a:off x="6756321" y="3651231"/>
                <a:ext cx="767223" cy="442787"/>
              </a:xfrm>
              <a:custGeom>
                <a:avLst/>
                <a:gdLst>
                  <a:gd name="T0" fmla="*/ 378 w 752"/>
                  <a:gd name="T1" fmla="*/ 434 h 434"/>
                  <a:gd name="T2" fmla="*/ 0 w 752"/>
                  <a:gd name="T3" fmla="*/ 219 h 434"/>
                  <a:gd name="T4" fmla="*/ 378 w 752"/>
                  <a:gd name="T5" fmla="*/ 0 h 434"/>
                  <a:gd name="T6" fmla="*/ 752 w 752"/>
                  <a:gd name="T7" fmla="*/ 219 h 434"/>
                  <a:gd name="T8" fmla="*/ 378 w 752"/>
                  <a:gd name="T9" fmla="*/ 431 h 434"/>
                  <a:gd name="T10" fmla="*/ 378 w 752"/>
                  <a:gd name="T11" fmla="*/ 431 h 434"/>
                  <a:gd name="T12" fmla="*/ 378 w 752"/>
                  <a:gd name="T13" fmla="*/ 434 h 434"/>
                </a:gdLst>
                <a:ahLst/>
                <a:cxnLst>
                  <a:cxn ang="0">
                    <a:pos x="T0" y="T1"/>
                  </a:cxn>
                  <a:cxn ang="0">
                    <a:pos x="T2" y="T3"/>
                  </a:cxn>
                  <a:cxn ang="0">
                    <a:pos x="T4" y="T5"/>
                  </a:cxn>
                  <a:cxn ang="0">
                    <a:pos x="T6" y="T7"/>
                  </a:cxn>
                  <a:cxn ang="0">
                    <a:pos x="T8" y="T9"/>
                  </a:cxn>
                  <a:cxn ang="0">
                    <a:pos x="T10" y="T11"/>
                  </a:cxn>
                  <a:cxn ang="0">
                    <a:pos x="T12" y="T13"/>
                  </a:cxn>
                </a:cxnLst>
                <a:rect l="0" t="0" r="r" b="b"/>
                <a:pathLst>
                  <a:path w="752" h="434">
                    <a:moveTo>
                      <a:pt x="378" y="434"/>
                    </a:moveTo>
                    <a:lnTo>
                      <a:pt x="0" y="219"/>
                    </a:lnTo>
                    <a:lnTo>
                      <a:pt x="378" y="0"/>
                    </a:lnTo>
                    <a:lnTo>
                      <a:pt x="752" y="219"/>
                    </a:lnTo>
                    <a:lnTo>
                      <a:pt x="378" y="431"/>
                    </a:lnTo>
                    <a:lnTo>
                      <a:pt x="378" y="431"/>
                    </a:lnTo>
                    <a:lnTo>
                      <a:pt x="378" y="434"/>
                    </a:lnTo>
                    <a:close/>
                  </a:path>
                </a:pathLst>
              </a:custGeom>
              <a:solidFill>
                <a:srgbClr val="00827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grpSp>
          <p:nvGrpSpPr>
            <p:cNvPr id="911" name="Group 910"/>
            <p:cNvGrpSpPr/>
            <p:nvPr/>
          </p:nvGrpSpPr>
          <p:grpSpPr>
            <a:xfrm>
              <a:off x="4794070" y="5135406"/>
              <a:ext cx="487154" cy="559706"/>
              <a:chOff x="6756321" y="3651231"/>
              <a:chExt cx="767223" cy="881492"/>
            </a:xfrm>
          </p:grpSpPr>
          <p:sp>
            <p:nvSpPr>
              <p:cNvPr id="921" name="Freeform 5"/>
              <p:cNvSpPr>
                <a:spLocks/>
              </p:cNvSpPr>
              <p:nvPr/>
            </p:nvSpPr>
            <p:spPr bwMode="auto">
              <a:xfrm>
                <a:off x="7141973" y="3874665"/>
                <a:ext cx="381571" cy="658058"/>
              </a:xfrm>
              <a:custGeom>
                <a:avLst/>
                <a:gdLst>
                  <a:gd name="T0" fmla="*/ 0 w 374"/>
                  <a:gd name="T1" fmla="*/ 215 h 645"/>
                  <a:gd name="T2" fmla="*/ 0 w 374"/>
                  <a:gd name="T3" fmla="*/ 645 h 645"/>
                  <a:gd name="T4" fmla="*/ 374 w 374"/>
                  <a:gd name="T5" fmla="*/ 429 h 645"/>
                  <a:gd name="T6" fmla="*/ 374 w 374"/>
                  <a:gd name="T7" fmla="*/ 0 h 645"/>
                  <a:gd name="T8" fmla="*/ 0 w 374"/>
                  <a:gd name="T9" fmla="*/ 215 h 645"/>
                  <a:gd name="T10" fmla="*/ 0 w 374"/>
                  <a:gd name="T11" fmla="*/ 215 h 645"/>
                  <a:gd name="T12" fmla="*/ 0 w 374"/>
                  <a:gd name="T13" fmla="*/ 215 h 645"/>
                </a:gdLst>
                <a:ahLst/>
                <a:cxnLst>
                  <a:cxn ang="0">
                    <a:pos x="T0" y="T1"/>
                  </a:cxn>
                  <a:cxn ang="0">
                    <a:pos x="T2" y="T3"/>
                  </a:cxn>
                  <a:cxn ang="0">
                    <a:pos x="T4" y="T5"/>
                  </a:cxn>
                  <a:cxn ang="0">
                    <a:pos x="T6" y="T7"/>
                  </a:cxn>
                  <a:cxn ang="0">
                    <a:pos x="T8" y="T9"/>
                  </a:cxn>
                  <a:cxn ang="0">
                    <a:pos x="T10" y="T11"/>
                  </a:cxn>
                  <a:cxn ang="0">
                    <a:pos x="T12" y="T13"/>
                  </a:cxn>
                </a:cxnLst>
                <a:rect l="0" t="0" r="r" b="b"/>
                <a:pathLst>
                  <a:path w="374" h="645">
                    <a:moveTo>
                      <a:pt x="0" y="215"/>
                    </a:moveTo>
                    <a:lnTo>
                      <a:pt x="0" y="645"/>
                    </a:lnTo>
                    <a:lnTo>
                      <a:pt x="374" y="429"/>
                    </a:lnTo>
                    <a:lnTo>
                      <a:pt x="374" y="0"/>
                    </a:lnTo>
                    <a:lnTo>
                      <a:pt x="0" y="215"/>
                    </a:lnTo>
                    <a:lnTo>
                      <a:pt x="0" y="215"/>
                    </a:lnTo>
                    <a:lnTo>
                      <a:pt x="0" y="215"/>
                    </a:lnTo>
                    <a:close/>
                  </a:path>
                </a:pathLst>
              </a:custGeom>
              <a:solidFill>
                <a:srgbClr val="00827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22" name="Freeform 6"/>
              <p:cNvSpPr>
                <a:spLocks/>
              </p:cNvSpPr>
              <p:nvPr/>
            </p:nvSpPr>
            <p:spPr bwMode="auto">
              <a:xfrm>
                <a:off x="6756321" y="3874665"/>
                <a:ext cx="385652" cy="658058"/>
              </a:xfrm>
              <a:custGeom>
                <a:avLst/>
                <a:gdLst>
                  <a:gd name="T0" fmla="*/ 378 w 378"/>
                  <a:gd name="T1" fmla="*/ 215 h 645"/>
                  <a:gd name="T2" fmla="*/ 378 w 378"/>
                  <a:gd name="T3" fmla="*/ 645 h 645"/>
                  <a:gd name="T4" fmla="*/ 0 w 378"/>
                  <a:gd name="T5" fmla="*/ 429 h 645"/>
                  <a:gd name="T6" fmla="*/ 0 w 378"/>
                  <a:gd name="T7" fmla="*/ 0 h 645"/>
                  <a:gd name="T8" fmla="*/ 378 w 378"/>
                  <a:gd name="T9" fmla="*/ 215 h 645"/>
                  <a:gd name="T10" fmla="*/ 378 w 378"/>
                  <a:gd name="T11" fmla="*/ 215 h 645"/>
                  <a:gd name="T12" fmla="*/ 378 w 378"/>
                  <a:gd name="T13" fmla="*/ 215 h 645"/>
                </a:gdLst>
                <a:ahLst/>
                <a:cxnLst>
                  <a:cxn ang="0">
                    <a:pos x="T0" y="T1"/>
                  </a:cxn>
                  <a:cxn ang="0">
                    <a:pos x="T2" y="T3"/>
                  </a:cxn>
                  <a:cxn ang="0">
                    <a:pos x="T4" y="T5"/>
                  </a:cxn>
                  <a:cxn ang="0">
                    <a:pos x="T6" y="T7"/>
                  </a:cxn>
                  <a:cxn ang="0">
                    <a:pos x="T8" y="T9"/>
                  </a:cxn>
                  <a:cxn ang="0">
                    <a:pos x="T10" y="T11"/>
                  </a:cxn>
                  <a:cxn ang="0">
                    <a:pos x="T12" y="T13"/>
                  </a:cxn>
                </a:cxnLst>
                <a:rect l="0" t="0" r="r" b="b"/>
                <a:pathLst>
                  <a:path w="378" h="645">
                    <a:moveTo>
                      <a:pt x="378" y="215"/>
                    </a:moveTo>
                    <a:lnTo>
                      <a:pt x="378" y="645"/>
                    </a:lnTo>
                    <a:lnTo>
                      <a:pt x="0" y="429"/>
                    </a:lnTo>
                    <a:lnTo>
                      <a:pt x="0" y="0"/>
                    </a:lnTo>
                    <a:lnTo>
                      <a:pt x="378" y="215"/>
                    </a:lnTo>
                    <a:lnTo>
                      <a:pt x="378" y="215"/>
                    </a:lnTo>
                    <a:lnTo>
                      <a:pt x="378" y="215"/>
                    </a:lnTo>
                    <a:close/>
                  </a:path>
                </a:pathLst>
              </a:custGeom>
              <a:solidFill>
                <a:srgbClr val="20B093"/>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923" name="Freeform 7"/>
              <p:cNvSpPr>
                <a:spLocks/>
              </p:cNvSpPr>
              <p:nvPr/>
            </p:nvSpPr>
            <p:spPr bwMode="auto">
              <a:xfrm>
                <a:off x="6756321" y="3651231"/>
                <a:ext cx="767223" cy="442787"/>
              </a:xfrm>
              <a:custGeom>
                <a:avLst/>
                <a:gdLst>
                  <a:gd name="T0" fmla="*/ 378 w 752"/>
                  <a:gd name="T1" fmla="*/ 434 h 434"/>
                  <a:gd name="T2" fmla="*/ 0 w 752"/>
                  <a:gd name="T3" fmla="*/ 219 h 434"/>
                  <a:gd name="T4" fmla="*/ 378 w 752"/>
                  <a:gd name="T5" fmla="*/ 0 h 434"/>
                  <a:gd name="T6" fmla="*/ 752 w 752"/>
                  <a:gd name="T7" fmla="*/ 219 h 434"/>
                  <a:gd name="T8" fmla="*/ 378 w 752"/>
                  <a:gd name="T9" fmla="*/ 431 h 434"/>
                  <a:gd name="T10" fmla="*/ 378 w 752"/>
                  <a:gd name="T11" fmla="*/ 431 h 434"/>
                  <a:gd name="T12" fmla="*/ 378 w 752"/>
                  <a:gd name="T13" fmla="*/ 434 h 434"/>
                </a:gdLst>
                <a:ahLst/>
                <a:cxnLst>
                  <a:cxn ang="0">
                    <a:pos x="T0" y="T1"/>
                  </a:cxn>
                  <a:cxn ang="0">
                    <a:pos x="T2" y="T3"/>
                  </a:cxn>
                  <a:cxn ang="0">
                    <a:pos x="T4" y="T5"/>
                  </a:cxn>
                  <a:cxn ang="0">
                    <a:pos x="T6" y="T7"/>
                  </a:cxn>
                  <a:cxn ang="0">
                    <a:pos x="T8" y="T9"/>
                  </a:cxn>
                  <a:cxn ang="0">
                    <a:pos x="T10" y="T11"/>
                  </a:cxn>
                  <a:cxn ang="0">
                    <a:pos x="T12" y="T13"/>
                  </a:cxn>
                </a:cxnLst>
                <a:rect l="0" t="0" r="r" b="b"/>
                <a:pathLst>
                  <a:path w="752" h="434">
                    <a:moveTo>
                      <a:pt x="378" y="434"/>
                    </a:moveTo>
                    <a:lnTo>
                      <a:pt x="0" y="219"/>
                    </a:lnTo>
                    <a:lnTo>
                      <a:pt x="378" y="0"/>
                    </a:lnTo>
                    <a:lnTo>
                      <a:pt x="752" y="219"/>
                    </a:lnTo>
                    <a:lnTo>
                      <a:pt x="378" y="431"/>
                    </a:lnTo>
                    <a:lnTo>
                      <a:pt x="378" y="431"/>
                    </a:lnTo>
                    <a:lnTo>
                      <a:pt x="378" y="434"/>
                    </a:lnTo>
                    <a:close/>
                  </a:path>
                </a:pathLst>
              </a:custGeom>
              <a:solidFill>
                <a:srgbClr val="00827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grpSp>
          <p:nvGrpSpPr>
            <p:cNvPr id="912" name="Group 911"/>
            <p:cNvGrpSpPr/>
            <p:nvPr/>
          </p:nvGrpSpPr>
          <p:grpSpPr>
            <a:xfrm>
              <a:off x="4886381" y="3839808"/>
              <a:ext cx="295792" cy="477396"/>
              <a:chOff x="11745913" y="5164138"/>
              <a:chExt cx="1887537" cy="3046412"/>
            </a:xfrm>
          </p:grpSpPr>
          <p:sp>
            <p:nvSpPr>
              <p:cNvPr id="919" name="Freeform 25"/>
              <p:cNvSpPr>
                <a:spLocks/>
              </p:cNvSpPr>
              <p:nvPr/>
            </p:nvSpPr>
            <p:spPr bwMode="auto">
              <a:xfrm>
                <a:off x="11745913" y="5164138"/>
                <a:ext cx="1731962" cy="1819275"/>
              </a:xfrm>
              <a:custGeom>
                <a:avLst/>
                <a:gdLst>
                  <a:gd name="T0" fmla="*/ 162 w 459"/>
                  <a:gd name="T1" fmla="*/ 304 h 483"/>
                  <a:gd name="T2" fmla="*/ 154 w 459"/>
                  <a:gd name="T3" fmla="*/ 290 h 483"/>
                  <a:gd name="T4" fmla="*/ 150 w 459"/>
                  <a:gd name="T5" fmla="*/ 274 h 483"/>
                  <a:gd name="T6" fmla="*/ 147 w 459"/>
                  <a:gd name="T7" fmla="*/ 251 h 483"/>
                  <a:gd name="T8" fmla="*/ 250 w 459"/>
                  <a:gd name="T9" fmla="*/ 147 h 483"/>
                  <a:gd name="T10" fmla="*/ 349 w 459"/>
                  <a:gd name="T11" fmla="*/ 222 h 483"/>
                  <a:gd name="T12" fmla="*/ 459 w 459"/>
                  <a:gd name="T13" fmla="*/ 112 h 483"/>
                  <a:gd name="T14" fmla="*/ 250 w 459"/>
                  <a:gd name="T15" fmla="*/ 0 h 483"/>
                  <a:gd name="T16" fmla="*/ 0 w 459"/>
                  <a:gd name="T17" fmla="*/ 251 h 483"/>
                  <a:gd name="T18" fmla="*/ 7 w 459"/>
                  <a:gd name="T19" fmla="*/ 308 h 483"/>
                  <a:gd name="T20" fmla="*/ 18 w 459"/>
                  <a:gd name="T21" fmla="*/ 345 h 483"/>
                  <a:gd name="T22" fmla="*/ 36 w 459"/>
                  <a:gd name="T23" fmla="*/ 379 h 483"/>
                  <a:gd name="T24" fmla="*/ 88 w 459"/>
                  <a:gd name="T25" fmla="*/ 483 h 483"/>
                  <a:gd name="T26" fmla="*/ 221 w 459"/>
                  <a:gd name="T27" fmla="*/ 350 h 483"/>
                  <a:gd name="T28" fmla="*/ 162 w 459"/>
                  <a:gd name="T29" fmla="*/ 304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9" h="483">
                    <a:moveTo>
                      <a:pt x="162" y="304"/>
                    </a:moveTo>
                    <a:cubicBezTo>
                      <a:pt x="154" y="290"/>
                      <a:pt x="154" y="290"/>
                      <a:pt x="154" y="290"/>
                    </a:cubicBezTo>
                    <a:cubicBezTo>
                      <a:pt x="152" y="285"/>
                      <a:pt x="151" y="280"/>
                      <a:pt x="150" y="274"/>
                    </a:cubicBezTo>
                    <a:cubicBezTo>
                      <a:pt x="148" y="267"/>
                      <a:pt x="147" y="259"/>
                      <a:pt x="147" y="251"/>
                    </a:cubicBezTo>
                    <a:cubicBezTo>
                      <a:pt x="147" y="194"/>
                      <a:pt x="193" y="147"/>
                      <a:pt x="250" y="147"/>
                    </a:cubicBezTo>
                    <a:cubicBezTo>
                      <a:pt x="297" y="147"/>
                      <a:pt x="337" y="179"/>
                      <a:pt x="349" y="222"/>
                    </a:cubicBezTo>
                    <a:cubicBezTo>
                      <a:pt x="459" y="112"/>
                      <a:pt x="459" y="112"/>
                      <a:pt x="459" y="112"/>
                    </a:cubicBezTo>
                    <a:cubicBezTo>
                      <a:pt x="414" y="45"/>
                      <a:pt x="337" y="0"/>
                      <a:pt x="250" y="0"/>
                    </a:cubicBezTo>
                    <a:cubicBezTo>
                      <a:pt x="112" y="0"/>
                      <a:pt x="0" y="112"/>
                      <a:pt x="0" y="251"/>
                    </a:cubicBezTo>
                    <a:cubicBezTo>
                      <a:pt x="0" y="270"/>
                      <a:pt x="2" y="290"/>
                      <a:pt x="7" y="308"/>
                    </a:cubicBezTo>
                    <a:cubicBezTo>
                      <a:pt x="10" y="321"/>
                      <a:pt x="14" y="333"/>
                      <a:pt x="18" y="345"/>
                    </a:cubicBezTo>
                    <a:cubicBezTo>
                      <a:pt x="23" y="357"/>
                      <a:pt x="29" y="368"/>
                      <a:pt x="36" y="379"/>
                    </a:cubicBezTo>
                    <a:cubicBezTo>
                      <a:pt x="88" y="483"/>
                      <a:pt x="88" y="483"/>
                      <a:pt x="88" y="483"/>
                    </a:cubicBezTo>
                    <a:cubicBezTo>
                      <a:pt x="221" y="350"/>
                      <a:pt x="221" y="350"/>
                      <a:pt x="221" y="350"/>
                    </a:cubicBezTo>
                    <a:cubicBezTo>
                      <a:pt x="196" y="343"/>
                      <a:pt x="175" y="326"/>
                      <a:pt x="162" y="304"/>
                    </a:cubicBezTo>
                    <a:close/>
                  </a:path>
                </a:pathLst>
              </a:custGeom>
              <a:solidFill>
                <a:srgbClr val="FFA53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20" name="Freeform 26"/>
              <p:cNvSpPr>
                <a:spLocks/>
              </p:cNvSpPr>
              <p:nvPr/>
            </p:nvSpPr>
            <p:spPr bwMode="auto">
              <a:xfrm>
                <a:off x="12077700" y="5586413"/>
                <a:ext cx="1555750" cy="2624137"/>
              </a:xfrm>
              <a:custGeom>
                <a:avLst/>
                <a:gdLst>
                  <a:gd name="T0" fmla="*/ 261 w 412"/>
                  <a:gd name="T1" fmla="*/ 110 h 697"/>
                  <a:gd name="T2" fmla="*/ 266 w 412"/>
                  <a:gd name="T3" fmla="*/ 139 h 697"/>
                  <a:gd name="T4" fmla="*/ 263 w 412"/>
                  <a:gd name="T5" fmla="*/ 162 h 697"/>
                  <a:gd name="T6" fmla="*/ 258 w 412"/>
                  <a:gd name="T7" fmla="*/ 178 h 697"/>
                  <a:gd name="T8" fmla="*/ 251 w 412"/>
                  <a:gd name="T9" fmla="*/ 192 h 697"/>
                  <a:gd name="T10" fmla="*/ 162 w 412"/>
                  <a:gd name="T11" fmla="*/ 242 h 697"/>
                  <a:gd name="T12" fmla="*/ 133 w 412"/>
                  <a:gd name="T13" fmla="*/ 238 h 697"/>
                  <a:gd name="T14" fmla="*/ 0 w 412"/>
                  <a:gd name="T15" fmla="*/ 371 h 697"/>
                  <a:gd name="T16" fmla="*/ 162 w 412"/>
                  <a:gd name="T17" fmla="*/ 697 h 697"/>
                  <a:gd name="T18" fmla="*/ 377 w 412"/>
                  <a:gd name="T19" fmla="*/ 267 h 697"/>
                  <a:gd name="T20" fmla="*/ 394 w 412"/>
                  <a:gd name="T21" fmla="*/ 233 h 697"/>
                  <a:gd name="T22" fmla="*/ 406 w 412"/>
                  <a:gd name="T23" fmla="*/ 196 h 697"/>
                  <a:gd name="T24" fmla="*/ 412 w 412"/>
                  <a:gd name="T25" fmla="*/ 139 h 697"/>
                  <a:gd name="T26" fmla="*/ 371 w 412"/>
                  <a:gd name="T27" fmla="*/ 0 h 697"/>
                  <a:gd name="T28" fmla="*/ 261 w 412"/>
                  <a:gd name="T29" fmla="*/ 11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2" h="697">
                    <a:moveTo>
                      <a:pt x="261" y="110"/>
                    </a:moveTo>
                    <a:cubicBezTo>
                      <a:pt x="264" y="119"/>
                      <a:pt x="266" y="129"/>
                      <a:pt x="266" y="139"/>
                    </a:cubicBezTo>
                    <a:cubicBezTo>
                      <a:pt x="266" y="147"/>
                      <a:pt x="265" y="155"/>
                      <a:pt x="263" y="162"/>
                    </a:cubicBezTo>
                    <a:cubicBezTo>
                      <a:pt x="262" y="168"/>
                      <a:pt x="260" y="173"/>
                      <a:pt x="258" y="178"/>
                    </a:cubicBezTo>
                    <a:cubicBezTo>
                      <a:pt x="251" y="192"/>
                      <a:pt x="251" y="192"/>
                      <a:pt x="251" y="192"/>
                    </a:cubicBezTo>
                    <a:cubicBezTo>
                      <a:pt x="233" y="222"/>
                      <a:pt x="200" y="242"/>
                      <a:pt x="162" y="242"/>
                    </a:cubicBezTo>
                    <a:cubicBezTo>
                      <a:pt x="152" y="242"/>
                      <a:pt x="142" y="241"/>
                      <a:pt x="133" y="238"/>
                    </a:cubicBezTo>
                    <a:cubicBezTo>
                      <a:pt x="0" y="371"/>
                      <a:pt x="0" y="371"/>
                      <a:pt x="0" y="371"/>
                    </a:cubicBezTo>
                    <a:cubicBezTo>
                      <a:pt x="162" y="697"/>
                      <a:pt x="162" y="697"/>
                      <a:pt x="162" y="697"/>
                    </a:cubicBezTo>
                    <a:cubicBezTo>
                      <a:pt x="377" y="267"/>
                      <a:pt x="377" y="267"/>
                      <a:pt x="377" y="267"/>
                    </a:cubicBezTo>
                    <a:cubicBezTo>
                      <a:pt x="383" y="256"/>
                      <a:pt x="389" y="245"/>
                      <a:pt x="394" y="233"/>
                    </a:cubicBezTo>
                    <a:cubicBezTo>
                      <a:pt x="399" y="221"/>
                      <a:pt x="403" y="209"/>
                      <a:pt x="406" y="196"/>
                    </a:cubicBezTo>
                    <a:cubicBezTo>
                      <a:pt x="410" y="178"/>
                      <a:pt x="412" y="158"/>
                      <a:pt x="412" y="139"/>
                    </a:cubicBezTo>
                    <a:cubicBezTo>
                      <a:pt x="412" y="87"/>
                      <a:pt x="397" y="40"/>
                      <a:pt x="371" y="0"/>
                    </a:cubicBezTo>
                    <a:lnTo>
                      <a:pt x="261" y="110"/>
                    </a:lnTo>
                    <a:close/>
                  </a:path>
                </a:pathLst>
              </a:custGeom>
              <a:solidFill>
                <a:schemeClr val="accent6"/>
              </a:solidFill>
              <a:ln>
                <a:noFill/>
              </a:ln>
            </p:spPr>
            <p:txBody>
              <a:bodyPr vert="horz" wrap="square" lIns="89642" tIns="44821" rIns="89642" bIns="44821" numCol="1" anchor="t" anchorCtr="0" compatLnSpc="1">
                <a:prstTxWarp prst="textNoShape">
                  <a:avLst/>
                </a:prstTxWarp>
              </a:bodyPr>
              <a:lstStyle/>
              <a:p>
                <a:endParaRPr lang="en-US" sz="1765"/>
              </a:p>
            </p:txBody>
          </p:sp>
        </p:grpSp>
        <p:sp>
          <p:nvSpPr>
            <p:cNvPr id="913" name="TextBox 912"/>
            <p:cNvSpPr txBox="1"/>
            <p:nvPr/>
          </p:nvSpPr>
          <p:spPr>
            <a:xfrm>
              <a:off x="4521856" y="5724582"/>
              <a:ext cx="1729911" cy="521168"/>
            </a:xfrm>
            <a:prstGeom prst="rect">
              <a:avLst/>
            </a:prstGeom>
            <a:noFill/>
          </p:spPr>
          <p:txBody>
            <a:bodyPr wrap="square" lIns="179285" tIns="143428" rIns="179285" bIns="143428" rtlCol="0">
              <a:spAutoFit/>
            </a:bodyPr>
            <a:lstStyle/>
            <a:p>
              <a:pPr algn="ctr">
                <a:lnSpc>
                  <a:spcPct val="90000"/>
                </a:lnSpc>
              </a:pPr>
              <a:r>
                <a:rPr lang="en-US" sz="1568" dirty="0" err="1">
                  <a:gradFill>
                    <a:gsLst>
                      <a:gs pos="2917">
                        <a:schemeClr val="tx1"/>
                      </a:gs>
                      <a:gs pos="30000">
                        <a:schemeClr val="tx1"/>
                      </a:gs>
                    </a:gsLst>
                    <a:lin ang="5400000" scaled="0"/>
                  </a:gradFill>
                </a:rPr>
                <a:t>SaaS</a:t>
              </a:r>
              <a:r>
                <a:rPr lang="en-US" sz="1568" dirty="0">
                  <a:gradFill>
                    <a:gsLst>
                      <a:gs pos="2917">
                        <a:schemeClr val="tx1"/>
                      </a:gs>
                      <a:gs pos="30000">
                        <a:schemeClr val="tx1"/>
                      </a:gs>
                    </a:gsLst>
                    <a:lin ang="5400000" scaled="0"/>
                  </a:gradFill>
                </a:rPr>
                <a:t> Apps</a:t>
              </a:r>
            </a:p>
          </p:txBody>
        </p:sp>
        <p:grpSp>
          <p:nvGrpSpPr>
            <p:cNvPr id="914" name="Group 913"/>
            <p:cNvGrpSpPr/>
            <p:nvPr/>
          </p:nvGrpSpPr>
          <p:grpSpPr>
            <a:xfrm>
              <a:off x="5534019" y="5237870"/>
              <a:ext cx="461862" cy="304530"/>
              <a:chOff x="6153767" y="2809118"/>
              <a:chExt cx="774699" cy="510807"/>
            </a:xfrm>
          </p:grpSpPr>
          <p:sp>
            <p:nvSpPr>
              <p:cNvPr id="915" name="Rectangle 19"/>
              <p:cNvSpPr>
                <a:spLocks noChangeArrowheads="1"/>
              </p:cNvSpPr>
              <p:nvPr/>
            </p:nvSpPr>
            <p:spPr bwMode="auto">
              <a:xfrm>
                <a:off x="6153767" y="2809119"/>
                <a:ext cx="774699" cy="510806"/>
              </a:xfrm>
              <a:prstGeom prst="rect">
                <a:avLst/>
              </a:prstGeom>
              <a:solidFill>
                <a:schemeClr val="bg1">
                  <a:lumMod val="75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916" name="Freeform 20"/>
              <p:cNvSpPr>
                <a:spLocks/>
              </p:cNvSpPr>
              <p:nvPr/>
            </p:nvSpPr>
            <p:spPr bwMode="auto">
              <a:xfrm>
                <a:off x="6153767" y="2992016"/>
                <a:ext cx="774699" cy="327909"/>
              </a:xfrm>
              <a:custGeom>
                <a:avLst/>
                <a:gdLst>
                  <a:gd name="T0" fmla="*/ 296 w 593"/>
                  <a:gd name="T1" fmla="*/ 0 h 251"/>
                  <a:gd name="T2" fmla="*/ 0 w 593"/>
                  <a:gd name="T3" fmla="*/ 251 h 251"/>
                  <a:gd name="T4" fmla="*/ 593 w 593"/>
                  <a:gd name="T5" fmla="*/ 251 h 251"/>
                  <a:gd name="T6" fmla="*/ 296 w 593"/>
                  <a:gd name="T7" fmla="*/ 0 h 251"/>
                </a:gdLst>
                <a:ahLst/>
                <a:cxnLst>
                  <a:cxn ang="0">
                    <a:pos x="T0" y="T1"/>
                  </a:cxn>
                  <a:cxn ang="0">
                    <a:pos x="T2" y="T3"/>
                  </a:cxn>
                  <a:cxn ang="0">
                    <a:pos x="T4" y="T5"/>
                  </a:cxn>
                  <a:cxn ang="0">
                    <a:pos x="T6" y="T7"/>
                  </a:cxn>
                </a:cxnLst>
                <a:rect l="0" t="0" r="r" b="b"/>
                <a:pathLst>
                  <a:path w="593" h="251">
                    <a:moveTo>
                      <a:pt x="296" y="0"/>
                    </a:moveTo>
                    <a:lnTo>
                      <a:pt x="0" y="251"/>
                    </a:lnTo>
                    <a:lnTo>
                      <a:pt x="593" y="251"/>
                    </a:lnTo>
                    <a:lnTo>
                      <a:pt x="296" y="0"/>
                    </a:lnTo>
                    <a:close/>
                  </a:path>
                </a:pathLst>
              </a:custGeom>
              <a:solidFill>
                <a:schemeClr val="bg1">
                  <a:lumMod val="85000"/>
                </a:schemeClr>
              </a:solidFill>
              <a:ln>
                <a:noFill/>
              </a:ln>
            </p:spPr>
            <p:txBody>
              <a:bodyPr vert="horz" wrap="square" lIns="89642" tIns="44821" rIns="89642" bIns="44821" numCol="1" anchor="t" anchorCtr="0" compatLnSpc="1">
                <a:prstTxWarp prst="textNoShape">
                  <a:avLst/>
                </a:prstTxWarp>
              </a:bodyPr>
              <a:lstStyle/>
              <a:p>
                <a:endParaRPr lang="en-US" sz="1765" dirty="0"/>
              </a:p>
            </p:txBody>
          </p:sp>
          <p:sp>
            <p:nvSpPr>
              <p:cNvPr id="917" name="Freeform 21"/>
              <p:cNvSpPr>
                <a:spLocks/>
              </p:cNvSpPr>
              <p:nvPr/>
            </p:nvSpPr>
            <p:spPr bwMode="auto">
              <a:xfrm>
                <a:off x="6153767" y="2809119"/>
                <a:ext cx="774699" cy="386794"/>
              </a:xfrm>
              <a:custGeom>
                <a:avLst/>
                <a:gdLst>
                  <a:gd name="T0" fmla="*/ 296 w 593"/>
                  <a:gd name="T1" fmla="*/ 255 h 255"/>
                  <a:gd name="T2" fmla="*/ 0 w 593"/>
                  <a:gd name="T3" fmla="*/ 0 h 255"/>
                  <a:gd name="T4" fmla="*/ 593 w 593"/>
                  <a:gd name="T5" fmla="*/ 0 h 255"/>
                  <a:gd name="T6" fmla="*/ 296 w 593"/>
                  <a:gd name="T7" fmla="*/ 255 h 255"/>
                </a:gdLst>
                <a:ahLst/>
                <a:cxnLst>
                  <a:cxn ang="0">
                    <a:pos x="T0" y="T1"/>
                  </a:cxn>
                  <a:cxn ang="0">
                    <a:pos x="T2" y="T3"/>
                  </a:cxn>
                  <a:cxn ang="0">
                    <a:pos x="T4" y="T5"/>
                  </a:cxn>
                  <a:cxn ang="0">
                    <a:pos x="T6" y="T7"/>
                  </a:cxn>
                </a:cxnLst>
                <a:rect l="0" t="0" r="r" b="b"/>
                <a:pathLst>
                  <a:path w="593" h="255">
                    <a:moveTo>
                      <a:pt x="296" y="255"/>
                    </a:moveTo>
                    <a:lnTo>
                      <a:pt x="0" y="0"/>
                    </a:lnTo>
                    <a:lnTo>
                      <a:pt x="593" y="0"/>
                    </a:lnTo>
                    <a:lnTo>
                      <a:pt x="296" y="255"/>
                    </a:lnTo>
                    <a:close/>
                  </a:path>
                </a:pathLst>
              </a:custGeom>
              <a:solidFill>
                <a:schemeClr val="bg1">
                  <a:lumMod val="50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918" name="Freeform 21"/>
              <p:cNvSpPr>
                <a:spLocks/>
              </p:cNvSpPr>
              <p:nvPr/>
            </p:nvSpPr>
            <p:spPr bwMode="auto">
              <a:xfrm>
                <a:off x="6153767" y="2809118"/>
                <a:ext cx="774699" cy="315081"/>
              </a:xfrm>
              <a:custGeom>
                <a:avLst/>
                <a:gdLst>
                  <a:gd name="T0" fmla="*/ 296 w 593"/>
                  <a:gd name="T1" fmla="*/ 255 h 255"/>
                  <a:gd name="T2" fmla="*/ 0 w 593"/>
                  <a:gd name="T3" fmla="*/ 0 h 255"/>
                  <a:gd name="T4" fmla="*/ 593 w 593"/>
                  <a:gd name="T5" fmla="*/ 0 h 255"/>
                  <a:gd name="T6" fmla="*/ 296 w 593"/>
                  <a:gd name="T7" fmla="*/ 255 h 255"/>
                </a:gdLst>
                <a:ahLst/>
                <a:cxnLst>
                  <a:cxn ang="0">
                    <a:pos x="T0" y="T1"/>
                  </a:cxn>
                  <a:cxn ang="0">
                    <a:pos x="T2" y="T3"/>
                  </a:cxn>
                  <a:cxn ang="0">
                    <a:pos x="T4" y="T5"/>
                  </a:cxn>
                  <a:cxn ang="0">
                    <a:pos x="T6" y="T7"/>
                  </a:cxn>
                </a:cxnLst>
                <a:rect l="0" t="0" r="r" b="b"/>
                <a:pathLst>
                  <a:path w="593" h="255">
                    <a:moveTo>
                      <a:pt x="296" y="255"/>
                    </a:moveTo>
                    <a:lnTo>
                      <a:pt x="0" y="0"/>
                    </a:lnTo>
                    <a:lnTo>
                      <a:pt x="593" y="0"/>
                    </a:lnTo>
                    <a:lnTo>
                      <a:pt x="296" y="255"/>
                    </a:lnTo>
                    <a:close/>
                  </a:path>
                </a:pathLst>
              </a:custGeom>
              <a:solidFill>
                <a:schemeClr val="bg1">
                  <a:lumMod val="85000"/>
                </a:schemeClr>
              </a:solidFill>
              <a:ln>
                <a:noFill/>
              </a:ln>
            </p:spPr>
            <p:txBody>
              <a:bodyPr vert="horz" wrap="square" lIns="89642" tIns="44821" rIns="89642" bIns="44821" numCol="1" anchor="t" anchorCtr="0" compatLnSpc="1">
                <a:prstTxWarp prst="textNoShape">
                  <a:avLst/>
                </a:prstTxWarp>
              </a:bodyPr>
              <a:lstStyle/>
              <a:p>
                <a:endParaRPr lang="en-US" sz="1765"/>
              </a:p>
            </p:txBody>
          </p:sp>
        </p:grpSp>
      </p:grpSp>
      <p:sp>
        <p:nvSpPr>
          <p:cNvPr id="933" name="Rectangle 932"/>
          <p:cNvSpPr/>
          <p:nvPr/>
        </p:nvSpPr>
        <p:spPr bwMode="auto">
          <a:xfrm>
            <a:off x="600140" y="4120975"/>
            <a:ext cx="1683972" cy="214982"/>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r>
              <a:rPr lang="en-US" sz="882" b="1" dirty="0">
                <a:solidFill>
                  <a:srgbClr val="505050"/>
                </a:solidFill>
              </a:rPr>
              <a:t>Cost</a:t>
            </a:r>
          </a:p>
        </p:txBody>
      </p:sp>
      <p:sp>
        <p:nvSpPr>
          <p:cNvPr id="934" name="Rectangle 933"/>
          <p:cNvSpPr/>
          <p:nvPr/>
        </p:nvSpPr>
        <p:spPr bwMode="auto">
          <a:xfrm>
            <a:off x="600140" y="3841384"/>
            <a:ext cx="1683972" cy="214982"/>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r>
              <a:rPr lang="en-US" sz="882" b="1" dirty="0">
                <a:solidFill>
                  <a:srgbClr val="505050"/>
                </a:solidFill>
              </a:rPr>
              <a:t>Risk</a:t>
            </a:r>
          </a:p>
        </p:txBody>
      </p:sp>
      <p:sp>
        <p:nvSpPr>
          <p:cNvPr id="935" name="Rectangle 934"/>
          <p:cNvSpPr/>
          <p:nvPr/>
        </p:nvSpPr>
        <p:spPr bwMode="auto">
          <a:xfrm>
            <a:off x="1416781" y="4122790"/>
            <a:ext cx="874509" cy="214982"/>
          </a:xfrm>
          <a:prstGeom prst="rect">
            <a:avLst/>
          </a:prstGeom>
          <a:solidFill>
            <a:schemeClr val="bg1">
              <a:lumMod val="75000"/>
              <a:alpha val="57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endParaRPr lang="en-US" sz="882" b="1" dirty="0">
              <a:solidFill>
                <a:srgbClr val="505050"/>
              </a:solidFill>
            </a:endParaRPr>
          </a:p>
        </p:txBody>
      </p:sp>
      <p:sp>
        <p:nvSpPr>
          <p:cNvPr id="936" name="Rectangle 935"/>
          <p:cNvSpPr/>
          <p:nvPr/>
        </p:nvSpPr>
        <p:spPr bwMode="auto">
          <a:xfrm>
            <a:off x="1416781" y="3843199"/>
            <a:ext cx="874509" cy="214982"/>
          </a:xfrm>
          <a:prstGeom prst="rect">
            <a:avLst/>
          </a:prstGeom>
          <a:solidFill>
            <a:schemeClr val="bg1">
              <a:lumMod val="65000"/>
              <a:alpha val="57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endParaRPr lang="en-US" sz="882" b="1" dirty="0">
              <a:solidFill>
                <a:srgbClr val="505050"/>
              </a:solidFill>
            </a:endParaRPr>
          </a:p>
        </p:txBody>
      </p:sp>
      <p:sp>
        <p:nvSpPr>
          <p:cNvPr id="937" name="Title 1"/>
          <p:cNvSpPr>
            <a:spLocks noGrp="1"/>
          </p:cNvSpPr>
          <p:nvPr>
            <p:ph type="title"/>
          </p:nvPr>
        </p:nvSpPr>
        <p:spPr>
          <a:xfrm>
            <a:off x="269240" y="289958"/>
            <a:ext cx="11655078" cy="899537"/>
          </a:xfrm>
        </p:spPr>
        <p:txBody>
          <a:bodyPr/>
          <a:lstStyle/>
          <a:p>
            <a:r>
              <a:rPr lang="en-US" dirty="0" smtClean="0">
                <a:solidFill>
                  <a:srgbClr val="505050"/>
                </a:solidFill>
              </a:rPr>
              <a:t>Change drives complexity</a:t>
            </a:r>
            <a:endParaRPr lang="en-US" dirty="0">
              <a:solidFill>
                <a:srgbClr val="505050"/>
              </a:solidFill>
            </a:endParaRPr>
          </a:p>
        </p:txBody>
      </p:sp>
      <p:grpSp>
        <p:nvGrpSpPr>
          <p:cNvPr id="938" name="Group 937"/>
          <p:cNvGrpSpPr/>
          <p:nvPr/>
        </p:nvGrpSpPr>
        <p:grpSpPr>
          <a:xfrm>
            <a:off x="8232654" y="1666767"/>
            <a:ext cx="1714325" cy="5044738"/>
            <a:chOff x="8397735" y="1699692"/>
            <a:chExt cx="1748701" cy="5145895"/>
          </a:xfrm>
        </p:grpSpPr>
        <p:sp>
          <p:nvSpPr>
            <p:cNvPr id="939" name="Rectangle 938"/>
            <p:cNvSpPr/>
            <p:nvPr/>
          </p:nvSpPr>
          <p:spPr bwMode="auto">
            <a:xfrm>
              <a:off x="8409123" y="1699692"/>
              <a:ext cx="1737313" cy="5145895"/>
            </a:xfrm>
            <a:prstGeom prst="rect">
              <a:avLst/>
            </a:prstGeom>
            <a:solidFill>
              <a:srgbClr val="D9D9D9">
                <a:alpha val="51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40" name="TextBox 939"/>
            <p:cNvSpPr txBox="1"/>
            <p:nvPr/>
          </p:nvSpPr>
          <p:spPr>
            <a:xfrm>
              <a:off x="8397735" y="5724582"/>
              <a:ext cx="1740860" cy="742767"/>
            </a:xfrm>
            <a:prstGeom prst="rect">
              <a:avLst/>
            </a:prstGeom>
            <a:noFill/>
          </p:spPr>
          <p:txBody>
            <a:bodyPr wrap="square" lIns="179285" tIns="143428" rIns="179285" bIns="143428" rtlCol="0">
              <a:spAutoFit/>
            </a:bodyPr>
            <a:lstStyle/>
            <a:p>
              <a:pPr algn="ctr">
                <a:lnSpc>
                  <a:spcPct val="90000"/>
                </a:lnSpc>
              </a:pPr>
              <a:r>
                <a:rPr lang="en-US" sz="1568" dirty="0">
                  <a:gradFill>
                    <a:gsLst>
                      <a:gs pos="2917">
                        <a:schemeClr val="tx1"/>
                      </a:gs>
                      <a:gs pos="30000">
                        <a:schemeClr val="tx1"/>
                      </a:gs>
                    </a:gsLst>
                    <a:lin ang="5400000" scaled="0"/>
                  </a:gradFill>
                </a:rPr>
                <a:t>Data and apps anywhere</a:t>
              </a:r>
            </a:p>
          </p:txBody>
        </p:sp>
        <p:grpSp>
          <p:nvGrpSpPr>
            <p:cNvPr id="941" name="Group 940"/>
            <p:cNvGrpSpPr/>
            <p:nvPr/>
          </p:nvGrpSpPr>
          <p:grpSpPr>
            <a:xfrm>
              <a:off x="9134087" y="2349860"/>
              <a:ext cx="781406" cy="514198"/>
              <a:chOff x="10505965" y="2113000"/>
              <a:chExt cx="914507" cy="601785"/>
            </a:xfrm>
          </p:grpSpPr>
          <p:sp>
            <p:nvSpPr>
              <p:cNvPr id="951" name="Freeform 11"/>
              <p:cNvSpPr>
                <a:spLocks/>
              </p:cNvSpPr>
              <p:nvPr/>
            </p:nvSpPr>
            <p:spPr bwMode="auto">
              <a:xfrm>
                <a:off x="10505965" y="2113000"/>
                <a:ext cx="914507" cy="601785"/>
              </a:xfrm>
              <a:custGeom>
                <a:avLst/>
                <a:gdLst>
                  <a:gd name="T0" fmla="*/ 1471 w 1751"/>
                  <a:gd name="T1" fmla="*/ 505 h 1152"/>
                  <a:gd name="T2" fmla="*/ 1471 w 1751"/>
                  <a:gd name="T3" fmla="*/ 483 h 1152"/>
                  <a:gd name="T4" fmla="*/ 988 w 1751"/>
                  <a:gd name="T5" fmla="*/ 0 h 1152"/>
                  <a:gd name="T6" fmla="*/ 586 w 1751"/>
                  <a:gd name="T7" fmla="*/ 216 h 1152"/>
                  <a:gd name="T8" fmla="*/ 454 w 1751"/>
                  <a:gd name="T9" fmla="*/ 180 h 1152"/>
                  <a:gd name="T10" fmla="*/ 298 w 1751"/>
                  <a:gd name="T11" fmla="*/ 227 h 1152"/>
                  <a:gd name="T12" fmla="*/ 174 w 1751"/>
                  <a:gd name="T13" fmla="*/ 454 h 1152"/>
                  <a:gd name="T14" fmla="*/ 0 w 1751"/>
                  <a:gd name="T15" fmla="*/ 772 h 1152"/>
                  <a:gd name="T16" fmla="*/ 338 w 1751"/>
                  <a:gd name="T17" fmla="*/ 1152 h 1152"/>
                  <a:gd name="T18" fmla="*/ 380 w 1751"/>
                  <a:gd name="T19" fmla="*/ 1152 h 1152"/>
                  <a:gd name="T20" fmla="*/ 419 w 1751"/>
                  <a:gd name="T21" fmla="*/ 1152 h 1152"/>
                  <a:gd name="T22" fmla="*/ 1207 w 1751"/>
                  <a:gd name="T23" fmla="*/ 1152 h 1152"/>
                  <a:gd name="T24" fmla="*/ 1223 w 1751"/>
                  <a:gd name="T25" fmla="*/ 1152 h 1152"/>
                  <a:gd name="T26" fmla="*/ 1243 w 1751"/>
                  <a:gd name="T27" fmla="*/ 1152 h 1152"/>
                  <a:gd name="T28" fmla="*/ 1301 w 1751"/>
                  <a:gd name="T29" fmla="*/ 1152 h 1152"/>
                  <a:gd name="T30" fmla="*/ 1426 w 1751"/>
                  <a:gd name="T31" fmla="*/ 1152 h 1152"/>
                  <a:gd name="T32" fmla="*/ 1751 w 1751"/>
                  <a:gd name="T33" fmla="*/ 827 h 1152"/>
                  <a:gd name="T34" fmla="*/ 1471 w 1751"/>
                  <a:gd name="T35" fmla="*/ 505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1" h="1152">
                    <a:moveTo>
                      <a:pt x="1471" y="505"/>
                    </a:moveTo>
                    <a:cubicBezTo>
                      <a:pt x="1471" y="499"/>
                      <a:pt x="1471" y="489"/>
                      <a:pt x="1471" y="483"/>
                    </a:cubicBezTo>
                    <a:cubicBezTo>
                      <a:pt x="1471" y="216"/>
                      <a:pt x="1255" y="0"/>
                      <a:pt x="988" y="0"/>
                    </a:cubicBezTo>
                    <a:cubicBezTo>
                      <a:pt x="821" y="0"/>
                      <a:pt x="673" y="87"/>
                      <a:pt x="586" y="216"/>
                    </a:cubicBezTo>
                    <a:cubicBezTo>
                      <a:pt x="547" y="193"/>
                      <a:pt x="502" y="180"/>
                      <a:pt x="454" y="180"/>
                    </a:cubicBezTo>
                    <a:cubicBezTo>
                      <a:pt x="396" y="180"/>
                      <a:pt x="342" y="198"/>
                      <a:pt x="298" y="227"/>
                    </a:cubicBezTo>
                    <a:cubicBezTo>
                      <a:pt x="224" y="276"/>
                      <a:pt x="176" y="360"/>
                      <a:pt x="174" y="454"/>
                    </a:cubicBezTo>
                    <a:cubicBezTo>
                      <a:pt x="71" y="521"/>
                      <a:pt x="0" y="640"/>
                      <a:pt x="0" y="772"/>
                    </a:cubicBezTo>
                    <a:cubicBezTo>
                      <a:pt x="0" y="969"/>
                      <a:pt x="148" y="1129"/>
                      <a:pt x="338" y="1152"/>
                    </a:cubicBezTo>
                    <a:cubicBezTo>
                      <a:pt x="351" y="1152"/>
                      <a:pt x="367" y="1152"/>
                      <a:pt x="380" y="1152"/>
                    </a:cubicBezTo>
                    <a:cubicBezTo>
                      <a:pt x="393" y="1152"/>
                      <a:pt x="406" y="1152"/>
                      <a:pt x="419" y="1152"/>
                    </a:cubicBezTo>
                    <a:cubicBezTo>
                      <a:pt x="596" y="1152"/>
                      <a:pt x="1011" y="1152"/>
                      <a:pt x="1207" y="1152"/>
                    </a:cubicBezTo>
                    <a:cubicBezTo>
                      <a:pt x="1213" y="1152"/>
                      <a:pt x="1218" y="1152"/>
                      <a:pt x="1223" y="1152"/>
                    </a:cubicBezTo>
                    <a:cubicBezTo>
                      <a:pt x="1243" y="1152"/>
                      <a:pt x="1243" y="1152"/>
                      <a:pt x="1243" y="1152"/>
                    </a:cubicBezTo>
                    <a:cubicBezTo>
                      <a:pt x="1252" y="1152"/>
                      <a:pt x="1281" y="1152"/>
                      <a:pt x="1301" y="1152"/>
                    </a:cubicBezTo>
                    <a:cubicBezTo>
                      <a:pt x="1426" y="1152"/>
                      <a:pt x="1426" y="1152"/>
                      <a:pt x="1426" y="1152"/>
                    </a:cubicBezTo>
                    <a:cubicBezTo>
                      <a:pt x="1606" y="1149"/>
                      <a:pt x="1751" y="1004"/>
                      <a:pt x="1751" y="827"/>
                    </a:cubicBezTo>
                    <a:cubicBezTo>
                      <a:pt x="1751" y="663"/>
                      <a:pt x="1629" y="528"/>
                      <a:pt x="1471" y="505"/>
                    </a:cubicBezTo>
                    <a:close/>
                  </a:path>
                </a:pathLst>
              </a:custGeom>
              <a:solidFill>
                <a:srgbClr val="0072C6"/>
              </a:solidFill>
              <a:ln>
                <a:noFill/>
              </a:ln>
            </p:spPr>
            <p:txBody>
              <a:bodyPr/>
              <a:lstStyle/>
              <a:p>
                <a:pPr defTabSz="914314">
                  <a:defRPr/>
                </a:pPr>
                <a:endParaRPr lang="en-US"/>
              </a:p>
            </p:txBody>
          </p:sp>
          <p:sp>
            <p:nvSpPr>
              <p:cNvPr id="952" name="Freeform 48"/>
              <p:cNvSpPr>
                <a:spLocks noEditPoints="1"/>
              </p:cNvSpPr>
              <p:nvPr/>
            </p:nvSpPr>
            <p:spPr bwMode="auto">
              <a:xfrm>
                <a:off x="10750177" y="2346521"/>
                <a:ext cx="428554" cy="231664"/>
              </a:xfrm>
              <a:custGeom>
                <a:avLst/>
                <a:gdLst>
                  <a:gd name="T0" fmla="*/ 673 w 799"/>
                  <a:gd name="T1" fmla="*/ 374 h 430"/>
                  <a:gd name="T2" fmla="*/ 128 w 799"/>
                  <a:gd name="T3" fmla="*/ 374 h 430"/>
                  <a:gd name="T4" fmla="*/ 128 w 799"/>
                  <a:gd name="T5" fmla="*/ 22 h 430"/>
                  <a:gd name="T6" fmla="*/ 673 w 799"/>
                  <a:gd name="T7" fmla="*/ 22 h 430"/>
                  <a:gd name="T8" fmla="*/ 673 w 799"/>
                  <a:gd name="T9" fmla="*/ 374 h 430"/>
                  <a:gd name="T10" fmla="*/ 679 w 799"/>
                  <a:gd name="T11" fmla="*/ 398 h 430"/>
                  <a:gd name="T12" fmla="*/ 699 w 799"/>
                  <a:gd name="T13" fmla="*/ 378 h 430"/>
                  <a:gd name="T14" fmla="*/ 699 w 799"/>
                  <a:gd name="T15" fmla="*/ 20 h 430"/>
                  <a:gd name="T16" fmla="*/ 679 w 799"/>
                  <a:gd name="T17" fmla="*/ 0 h 430"/>
                  <a:gd name="T18" fmla="*/ 679 w 799"/>
                  <a:gd name="T19" fmla="*/ 0 h 430"/>
                  <a:gd name="T20" fmla="*/ 122 w 799"/>
                  <a:gd name="T21" fmla="*/ 0 h 430"/>
                  <a:gd name="T22" fmla="*/ 102 w 799"/>
                  <a:gd name="T23" fmla="*/ 20 h 430"/>
                  <a:gd name="T24" fmla="*/ 102 w 799"/>
                  <a:gd name="T25" fmla="*/ 378 h 430"/>
                  <a:gd name="T26" fmla="*/ 122 w 799"/>
                  <a:gd name="T27" fmla="*/ 398 h 430"/>
                  <a:gd name="T28" fmla="*/ 0 w 799"/>
                  <a:gd name="T29" fmla="*/ 398 h 430"/>
                  <a:gd name="T30" fmla="*/ 0 w 799"/>
                  <a:gd name="T31" fmla="*/ 418 h 430"/>
                  <a:gd name="T32" fmla="*/ 26 w 799"/>
                  <a:gd name="T33" fmla="*/ 430 h 430"/>
                  <a:gd name="T34" fmla="*/ 26 w 799"/>
                  <a:gd name="T35" fmla="*/ 430 h 430"/>
                  <a:gd name="T36" fmla="*/ 773 w 799"/>
                  <a:gd name="T37" fmla="*/ 430 h 430"/>
                  <a:gd name="T38" fmla="*/ 773 w 799"/>
                  <a:gd name="T39" fmla="*/ 430 h 430"/>
                  <a:gd name="T40" fmla="*/ 799 w 799"/>
                  <a:gd name="T41" fmla="*/ 418 h 430"/>
                  <a:gd name="T42" fmla="*/ 799 w 799"/>
                  <a:gd name="T43" fmla="*/ 398 h 430"/>
                  <a:gd name="T44" fmla="*/ 679 w 799"/>
                  <a:gd name="T45" fmla="*/ 39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9" h="430">
                    <a:moveTo>
                      <a:pt x="673" y="374"/>
                    </a:moveTo>
                    <a:cubicBezTo>
                      <a:pt x="128" y="374"/>
                      <a:pt x="128" y="374"/>
                      <a:pt x="128" y="374"/>
                    </a:cubicBezTo>
                    <a:cubicBezTo>
                      <a:pt x="128" y="36"/>
                      <a:pt x="128" y="22"/>
                      <a:pt x="128" y="22"/>
                    </a:cubicBezTo>
                    <a:cubicBezTo>
                      <a:pt x="673" y="22"/>
                      <a:pt x="673" y="22"/>
                      <a:pt x="673" y="22"/>
                    </a:cubicBezTo>
                    <a:cubicBezTo>
                      <a:pt x="673" y="360"/>
                      <a:pt x="673" y="374"/>
                      <a:pt x="673" y="374"/>
                    </a:cubicBezTo>
                    <a:close/>
                    <a:moveTo>
                      <a:pt x="679" y="398"/>
                    </a:moveTo>
                    <a:cubicBezTo>
                      <a:pt x="691" y="398"/>
                      <a:pt x="699" y="390"/>
                      <a:pt x="699" y="378"/>
                    </a:cubicBezTo>
                    <a:cubicBezTo>
                      <a:pt x="699" y="34"/>
                      <a:pt x="699" y="20"/>
                      <a:pt x="699" y="20"/>
                    </a:cubicBezTo>
                    <a:cubicBezTo>
                      <a:pt x="699" y="8"/>
                      <a:pt x="691" y="0"/>
                      <a:pt x="679" y="0"/>
                    </a:cubicBezTo>
                    <a:cubicBezTo>
                      <a:pt x="679" y="0"/>
                      <a:pt x="679" y="0"/>
                      <a:pt x="679" y="0"/>
                    </a:cubicBezTo>
                    <a:cubicBezTo>
                      <a:pt x="122" y="0"/>
                      <a:pt x="122" y="0"/>
                      <a:pt x="122" y="0"/>
                    </a:cubicBezTo>
                    <a:cubicBezTo>
                      <a:pt x="112" y="0"/>
                      <a:pt x="102" y="8"/>
                      <a:pt x="102" y="20"/>
                    </a:cubicBezTo>
                    <a:cubicBezTo>
                      <a:pt x="102" y="364"/>
                      <a:pt x="102" y="378"/>
                      <a:pt x="102" y="378"/>
                    </a:cubicBezTo>
                    <a:cubicBezTo>
                      <a:pt x="102" y="390"/>
                      <a:pt x="112" y="398"/>
                      <a:pt x="122" y="398"/>
                    </a:cubicBezTo>
                    <a:cubicBezTo>
                      <a:pt x="0" y="398"/>
                      <a:pt x="0" y="398"/>
                      <a:pt x="0" y="398"/>
                    </a:cubicBezTo>
                    <a:cubicBezTo>
                      <a:pt x="0" y="418"/>
                      <a:pt x="0" y="418"/>
                      <a:pt x="0" y="418"/>
                    </a:cubicBezTo>
                    <a:cubicBezTo>
                      <a:pt x="0" y="418"/>
                      <a:pt x="18" y="430"/>
                      <a:pt x="26" y="430"/>
                    </a:cubicBezTo>
                    <a:cubicBezTo>
                      <a:pt x="26" y="430"/>
                      <a:pt x="26" y="430"/>
                      <a:pt x="26" y="430"/>
                    </a:cubicBezTo>
                    <a:cubicBezTo>
                      <a:pt x="773" y="430"/>
                      <a:pt x="773" y="430"/>
                      <a:pt x="773" y="430"/>
                    </a:cubicBezTo>
                    <a:cubicBezTo>
                      <a:pt x="773" y="430"/>
                      <a:pt x="773" y="430"/>
                      <a:pt x="773" y="430"/>
                    </a:cubicBezTo>
                    <a:cubicBezTo>
                      <a:pt x="781" y="430"/>
                      <a:pt x="799" y="418"/>
                      <a:pt x="799" y="418"/>
                    </a:cubicBezTo>
                    <a:cubicBezTo>
                      <a:pt x="799" y="398"/>
                      <a:pt x="799" y="398"/>
                      <a:pt x="799" y="398"/>
                    </a:cubicBezTo>
                    <a:lnTo>
                      <a:pt x="679" y="398"/>
                    </a:lnTo>
                    <a:close/>
                  </a:path>
                </a:pathLst>
              </a:custGeom>
              <a:solidFill>
                <a:schemeClr val="bg1"/>
              </a:solidFill>
              <a:ln>
                <a:noFill/>
              </a:ln>
            </p:spPr>
            <p:txBody>
              <a:bodyPr/>
              <a:lstStyle/>
              <a:p>
                <a:pPr defTabSz="914314">
                  <a:defRPr/>
                </a:pPr>
                <a:endParaRPr lang="en-US"/>
              </a:p>
            </p:txBody>
          </p:sp>
        </p:grpSp>
        <p:grpSp>
          <p:nvGrpSpPr>
            <p:cNvPr id="942" name="Group 941"/>
            <p:cNvGrpSpPr/>
            <p:nvPr/>
          </p:nvGrpSpPr>
          <p:grpSpPr>
            <a:xfrm>
              <a:off x="8708330" y="3120987"/>
              <a:ext cx="573230" cy="377210"/>
              <a:chOff x="10505965" y="2113000"/>
              <a:chExt cx="914507" cy="601785"/>
            </a:xfrm>
          </p:grpSpPr>
          <p:sp>
            <p:nvSpPr>
              <p:cNvPr id="949" name="Freeform 11"/>
              <p:cNvSpPr>
                <a:spLocks/>
              </p:cNvSpPr>
              <p:nvPr/>
            </p:nvSpPr>
            <p:spPr bwMode="auto">
              <a:xfrm>
                <a:off x="10505965" y="2113000"/>
                <a:ext cx="914507" cy="601785"/>
              </a:xfrm>
              <a:custGeom>
                <a:avLst/>
                <a:gdLst>
                  <a:gd name="T0" fmla="*/ 1471 w 1751"/>
                  <a:gd name="T1" fmla="*/ 505 h 1152"/>
                  <a:gd name="T2" fmla="*/ 1471 w 1751"/>
                  <a:gd name="T3" fmla="*/ 483 h 1152"/>
                  <a:gd name="T4" fmla="*/ 988 w 1751"/>
                  <a:gd name="T5" fmla="*/ 0 h 1152"/>
                  <a:gd name="T6" fmla="*/ 586 w 1751"/>
                  <a:gd name="T7" fmla="*/ 216 h 1152"/>
                  <a:gd name="T8" fmla="*/ 454 w 1751"/>
                  <a:gd name="T9" fmla="*/ 180 h 1152"/>
                  <a:gd name="T10" fmla="*/ 298 w 1751"/>
                  <a:gd name="T11" fmla="*/ 227 h 1152"/>
                  <a:gd name="T12" fmla="*/ 174 w 1751"/>
                  <a:gd name="T13" fmla="*/ 454 h 1152"/>
                  <a:gd name="T14" fmla="*/ 0 w 1751"/>
                  <a:gd name="T15" fmla="*/ 772 h 1152"/>
                  <a:gd name="T16" fmla="*/ 338 w 1751"/>
                  <a:gd name="T17" fmla="*/ 1152 h 1152"/>
                  <a:gd name="T18" fmla="*/ 380 w 1751"/>
                  <a:gd name="T19" fmla="*/ 1152 h 1152"/>
                  <a:gd name="T20" fmla="*/ 419 w 1751"/>
                  <a:gd name="T21" fmla="*/ 1152 h 1152"/>
                  <a:gd name="T22" fmla="*/ 1207 w 1751"/>
                  <a:gd name="T23" fmla="*/ 1152 h 1152"/>
                  <a:gd name="T24" fmla="*/ 1223 w 1751"/>
                  <a:gd name="T25" fmla="*/ 1152 h 1152"/>
                  <a:gd name="T26" fmla="*/ 1243 w 1751"/>
                  <a:gd name="T27" fmla="*/ 1152 h 1152"/>
                  <a:gd name="T28" fmla="*/ 1301 w 1751"/>
                  <a:gd name="T29" fmla="*/ 1152 h 1152"/>
                  <a:gd name="T30" fmla="*/ 1426 w 1751"/>
                  <a:gd name="T31" fmla="*/ 1152 h 1152"/>
                  <a:gd name="T32" fmla="*/ 1751 w 1751"/>
                  <a:gd name="T33" fmla="*/ 827 h 1152"/>
                  <a:gd name="T34" fmla="*/ 1471 w 1751"/>
                  <a:gd name="T35" fmla="*/ 505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1" h="1152">
                    <a:moveTo>
                      <a:pt x="1471" y="505"/>
                    </a:moveTo>
                    <a:cubicBezTo>
                      <a:pt x="1471" y="499"/>
                      <a:pt x="1471" y="489"/>
                      <a:pt x="1471" y="483"/>
                    </a:cubicBezTo>
                    <a:cubicBezTo>
                      <a:pt x="1471" y="216"/>
                      <a:pt x="1255" y="0"/>
                      <a:pt x="988" y="0"/>
                    </a:cubicBezTo>
                    <a:cubicBezTo>
                      <a:pt x="821" y="0"/>
                      <a:pt x="673" y="87"/>
                      <a:pt x="586" y="216"/>
                    </a:cubicBezTo>
                    <a:cubicBezTo>
                      <a:pt x="547" y="193"/>
                      <a:pt x="502" y="180"/>
                      <a:pt x="454" y="180"/>
                    </a:cubicBezTo>
                    <a:cubicBezTo>
                      <a:pt x="396" y="180"/>
                      <a:pt x="342" y="198"/>
                      <a:pt x="298" y="227"/>
                    </a:cubicBezTo>
                    <a:cubicBezTo>
                      <a:pt x="224" y="276"/>
                      <a:pt x="176" y="360"/>
                      <a:pt x="174" y="454"/>
                    </a:cubicBezTo>
                    <a:cubicBezTo>
                      <a:pt x="71" y="521"/>
                      <a:pt x="0" y="640"/>
                      <a:pt x="0" y="772"/>
                    </a:cubicBezTo>
                    <a:cubicBezTo>
                      <a:pt x="0" y="969"/>
                      <a:pt x="148" y="1129"/>
                      <a:pt x="338" y="1152"/>
                    </a:cubicBezTo>
                    <a:cubicBezTo>
                      <a:pt x="351" y="1152"/>
                      <a:pt x="367" y="1152"/>
                      <a:pt x="380" y="1152"/>
                    </a:cubicBezTo>
                    <a:cubicBezTo>
                      <a:pt x="393" y="1152"/>
                      <a:pt x="406" y="1152"/>
                      <a:pt x="419" y="1152"/>
                    </a:cubicBezTo>
                    <a:cubicBezTo>
                      <a:pt x="596" y="1152"/>
                      <a:pt x="1011" y="1152"/>
                      <a:pt x="1207" y="1152"/>
                    </a:cubicBezTo>
                    <a:cubicBezTo>
                      <a:pt x="1213" y="1152"/>
                      <a:pt x="1218" y="1152"/>
                      <a:pt x="1223" y="1152"/>
                    </a:cubicBezTo>
                    <a:cubicBezTo>
                      <a:pt x="1243" y="1152"/>
                      <a:pt x="1243" y="1152"/>
                      <a:pt x="1243" y="1152"/>
                    </a:cubicBezTo>
                    <a:cubicBezTo>
                      <a:pt x="1252" y="1152"/>
                      <a:pt x="1281" y="1152"/>
                      <a:pt x="1301" y="1152"/>
                    </a:cubicBezTo>
                    <a:cubicBezTo>
                      <a:pt x="1426" y="1152"/>
                      <a:pt x="1426" y="1152"/>
                      <a:pt x="1426" y="1152"/>
                    </a:cubicBezTo>
                    <a:cubicBezTo>
                      <a:pt x="1606" y="1149"/>
                      <a:pt x="1751" y="1004"/>
                      <a:pt x="1751" y="827"/>
                    </a:cubicBezTo>
                    <a:cubicBezTo>
                      <a:pt x="1751" y="663"/>
                      <a:pt x="1629" y="528"/>
                      <a:pt x="1471" y="505"/>
                    </a:cubicBezTo>
                    <a:close/>
                  </a:path>
                </a:pathLst>
              </a:custGeom>
              <a:solidFill>
                <a:srgbClr val="0072C6"/>
              </a:solidFill>
              <a:ln>
                <a:noFill/>
              </a:ln>
            </p:spPr>
            <p:txBody>
              <a:bodyPr/>
              <a:lstStyle/>
              <a:p>
                <a:pPr defTabSz="914314">
                  <a:defRPr/>
                </a:pPr>
                <a:endParaRPr lang="en-US"/>
              </a:p>
            </p:txBody>
          </p:sp>
          <p:sp>
            <p:nvSpPr>
              <p:cNvPr id="950" name="Freeform 48"/>
              <p:cNvSpPr>
                <a:spLocks noEditPoints="1"/>
              </p:cNvSpPr>
              <p:nvPr/>
            </p:nvSpPr>
            <p:spPr bwMode="auto">
              <a:xfrm>
                <a:off x="10750177" y="2346521"/>
                <a:ext cx="428554" cy="231664"/>
              </a:xfrm>
              <a:custGeom>
                <a:avLst/>
                <a:gdLst>
                  <a:gd name="T0" fmla="*/ 673 w 799"/>
                  <a:gd name="T1" fmla="*/ 374 h 430"/>
                  <a:gd name="T2" fmla="*/ 128 w 799"/>
                  <a:gd name="T3" fmla="*/ 374 h 430"/>
                  <a:gd name="T4" fmla="*/ 128 w 799"/>
                  <a:gd name="T5" fmla="*/ 22 h 430"/>
                  <a:gd name="T6" fmla="*/ 673 w 799"/>
                  <a:gd name="T7" fmla="*/ 22 h 430"/>
                  <a:gd name="T8" fmla="*/ 673 w 799"/>
                  <a:gd name="T9" fmla="*/ 374 h 430"/>
                  <a:gd name="T10" fmla="*/ 679 w 799"/>
                  <a:gd name="T11" fmla="*/ 398 h 430"/>
                  <a:gd name="T12" fmla="*/ 699 w 799"/>
                  <a:gd name="T13" fmla="*/ 378 h 430"/>
                  <a:gd name="T14" fmla="*/ 699 w 799"/>
                  <a:gd name="T15" fmla="*/ 20 h 430"/>
                  <a:gd name="T16" fmla="*/ 679 w 799"/>
                  <a:gd name="T17" fmla="*/ 0 h 430"/>
                  <a:gd name="T18" fmla="*/ 679 w 799"/>
                  <a:gd name="T19" fmla="*/ 0 h 430"/>
                  <a:gd name="T20" fmla="*/ 122 w 799"/>
                  <a:gd name="T21" fmla="*/ 0 h 430"/>
                  <a:gd name="T22" fmla="*/ 102 w 799"/>
                  <a:gd name="T23" fmla="*/ 20 h 430"/>
                  <a:gd name="T24" fmla="*/ 102 w 799"/>
                  <a:gd name="T25" fmla="*/ 378 h 430"/>
                  <a:gd name="T26" fmla="*/ 122 w 799"/>
                  <a:gd name="T27" fmla="*/ 398 h 430"/>
                  <a:gd name="T28" fmla="*/ 0 w 799"/>
                  <a:gd name="T29" fmla="*/ 398 h 430"/>
                  <a:gd name="T30" fmla="*/ 0 w 799"/>
                  <a:gd name="T31" fmla="*/ 418 h 430"/>
                  <a:gd name="T32" fmla="*/ 26 w 799"/>
                  <a:gd name="T33" fmla="*/ 430 h 430"/>
                  <a:gd name="T34" fmla="*/ 26 w 799"/>
                  <a:gd name="T35" fmla="*/ 430 h 430"/>
                  <a:gd name="T36" fmla="*/ 773 w 799"/>
                  <a:gd name="T37" fmla="*/ 430 h 430"/>
                  <a:gd name="T38" fmla="*/ 773 w 799"/>
                  <a:gd name="T39" fmla="*/ 430 h 430"/>
                  <a:gd name="T40" fmla="*/ 799 w 799"/>
                  <a:gd name="T41" fmla="*/ 418 h 430"/>
                  <a:gd name="T42" fmla="*/ 799 w 799"/>
                  <a:gd name="T43" fmla="*/ 398 h 430"/>
                  <a:gd name="T44" fmla="*/ 679 w 799"/>
                  <a:gd name="T45" fmla="*/ 39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9" h="430">
                    <a:moveTo>
                      <a:pt x="673" y="374"/>
                    </a:moveTo>
                    <a:cubicBezTo>
                      <a:pt x="128" y="374"/>
                      <a:pt x="128" y="374"/>
                      <a:pt x="128" y="374"/>
                    </a:cubicBezTo>
                    <a:cubicBezTo>
                      <a:pt x="128" y="36"/>
                      <a:pt x="128" y="22"/>
                      <a:pt x="128" y="22"/>
                    </a:cubicBezTo>
                    <a:cubicBezTo>
                      <a:pt x="673" y="22"/>
                      <a:pt x="673" y="22"/>
                      <a:pt x="673" y="22"/>
                    </a:cubicBezTo>
                    <a:cubicBezTo>
                      <a:pt x="673" y="360"/>
                      <a:pt x="673" y="374"/>
                      <a:pt x="673" y="374"/>
                    </a:cubicBezTo>
                    <a:close/>
                    <a:moveTo>
                      <a:pt x="679" y="398"/>
                    </a:moveTo>
                    <a:cubicBezTo>
                      <a:pt x="691" y="398"/>
                      <a:pt x="699" y="390"/>
                      <a:pt x="699" y="378"/>
                    </a:cubicBezTo>
                    <a:cubicBezTo>
                      <a:pt x="699" y="34"/>
                      <a:pt x="699" y="20"/>
                      <a:pt x="699" y="20"/>
                    </a:cubicBezTo>
                    <a:cubicBezTo>
                      <a:pt x="699" y="8"/>
                      <a:pt x="691" y="0"/>
                      <a:pt x="679" y="0"/>
                    </a:cubicBezTo>
                    <a:cubicBezTo>
                      <a:pt x="679" y="0"/>
                      <a:pt x="679" y="0"/>
                      <a:pt x="679" y="0"/>
                    </a:cubicBezTo>
                    <a:cubicBezTo>
                      <a:pt x="122" y="0"/>
                      <a:pt x="122" y="0"/>
                      <a:pt x="122" y="0"/>
                    </a:cubicBezTo>
                    <a:cubicBezTo>
                      <a:pt x="112" y="0"/>
                      <a:pt x="102" y="8"/>
                      <a:pt x="102" y="20"/>
                    </a:cubicBezTo>
                    <a:cubicBezTo>
                      <a:pt x="102" y="364"/>
                      <a:pt x="102" y="378"/>
                      <a:pt x="102" y="378"/>
                    </a:cubicBezTo>
                    <a:cubicBezTo>
                      <a:pt x="102" y="390"/>
                      <a:pt x="112" y="398"/>
                      <a:pt x="122" y="398"/>
                    </a:cubicBezTo>
                    <a:cubicBezTo>
                      <a:pt x="0" y="398"/>
                      <a:pt x="0" y="398"/>
                      <a:pt x="0" y="398"/>
                    </a:cubicBezTo>
                    <a:cubicBezTo>
                      <a:pt x="0" y="418"/>
                      <a:pt x="0" y="418"/>
                      <a:pt x="0" y="418"/>
                    </a:cubicBezTo>
                    <a:cubicBezTo>
                      <a:pt x="0" y="418"/>
                      <a:pt x="18" y="430"/>
                      <a:pt x="26" y="430"/>
                    </a:cubicBezTo>
                    <a:cubicBezTo>
                      <a:pt x="26" y="430"/>
                      <a:pt x="26" y="430"/>
                      <a:pt x="26" y="430"/>
                    </a:cubicBezTo>
                    <a:cubicBezTo>
                      <a:pt x="773" y="430"/>
                      <a:pt x="773" y="430"/>
                      <a:pt x="773" y="430"/>
                    </a:cubicBezTo>
                    <a:cubicBezTo>
                      <a:pt x="773" y="430"/>
                      <a:pt x="773" y="430"/>
                      <a:pt x="773" y="430"/>
                    </a:cubicBezTo>
                    <a:cubicBezTo>
                      <a:pt x="781" y="430"/>
                      <a:pt x="799" y="418"/>
                      <a:pt x="799" y="418"/>
                    </a:cubicBezTo>
                    <a:cubicBezTo>
                      <a:pt x="799" y="398"/>
                      <a:pt x="799" y="398"/>
                      <a:pt x="799" y="398"/>
                    </a:cubicBezTo>
                    <a:lnTo>
                      <a:pt x="679" y="398"/>
                    </a:lnTo>
                    <a:close/>
                  </a:path>
                </a:pathLst>
              </a:custGeom>
              <a:solidFill>
                <a:schemeClr val="bg1"/>
              </a:solidFill>
              <a:ln>
                <a:noFill/>
              </a:ln>
            </p:spPr>
            <p:txBody>
              <a:bodyPr/>
              <a:lstStyle/>
              <a:p>
                <a:pPr defTabSz="914314">
                  <a:defRPr/>
                </a:pPr>
                <a:endParaRPr lang="en-US"/>
              </a:p>
            </p:txBody>
          </p:sp>
        </p:grpSp>
        <p:grpSp>
          <p:nvGrpSpPr>
            <p:cNvPr id="943" name="Group 942"/>
            <p:cNvGrpSpPr/>
            <p:nvPr/>
          </p:nvGrpSpPr>
          <p:grpSpPr>
            <a:xfrm>
              <a:off x="8923387" y="3938234"/>
              <a:ext cx="1014486" cy="667574"/>
              <a:chOff x="10505965" y="2113000"/>
              <a:chExt cx="914507" cy="601785"/>
            </a:xfrm>
          </p:grpSpPr>
          <p:sp>
            <p:nvSpPr>
              <p:cNvPr id="947" name="Freeform 11"/>
              <p:cNvSpPr>
                <a:spLocks/>
              </p:cNvSpPr>
              <p:nvPr/>
            </p:nvSpPr>
            <p:spPr bwMode="auto">
              <a:xfrm>
                <a:off x="10505965" y="2113000"/>
                <a:ext cx="914507" cy="601785"/>
              </a:xfrm>
              <a:custGeom>
                <a:avLst/>
                <a:gdLst>
                  <a:gd name="T0" fmla="*/ 1471 w 1751"/>
                  <a:gd name="T1" fmla="*/ 505 h 1152"/>
                  <a:gd name="T2" fmla="*/ 1471 w 1751"/>
                  <a:gd name="T3" fmla="*/ 483 h 1152"/>
                  <a:gd name="T4" fmla="*/ 988 w 1751"/>
                  <a:gd name="T5" fmla="*/ 0 h 1152"/>
                  <a:gd name="T6" fmla="*/ 586 w 1751"/>
                  <a:gd name="T7" fmla="*/ 216 h 1152"/>
                  <a:gd name="T8" fmla="*/ 454 w 1751"/>
                  <a:gd name="T9" fmla="*/ 180 h 1152"/>
                  <a:gd name="T10" fmla="*/ 298 w 1751"/>
                  <a:gd name="T11" fmla="*/ 227 h 1152"/>
                  <a:gd name="T12" fmla="*/ 174 w 1751"/>
                  <a:gd name="T13" fmla="*/ 454 h 1152"/>
                  <a:gd name="T14" fmla="*/ 0 w 1751"/>
                  <a:gd name="T15" fmla="*/ 772 h 1152"/>
                  <a:gd name="T16" fmla="*/ 338 w 1751"/>
                  <a:gd name="T17" fmla="*/ 1152 h 1152"/>
                  <a:gd name="T18" fmla="*/ 380 w 1751"/>
                  <a:gd name="T19" fmla="*/ 1152 h 1152"/>
                  <a:gd name="T20" fmla="*/ 419 w 1751"/>
                  <a:gd name="T21" fmla="*/ 1152 h 1152"/>
                  <a:gd name="T22" fmla="*/ 1207 w 1751"/>
                  <a:gd name="T23" fmla="*/ 1152 h 1152"/>
                  <a:gd name="T24" fmla="*/ 1223 w 1751"/>
                  <a:gd name="T25" fmla="*/ 1152 h 1152"/>
                  <a:gd name="T26" fmla="*/ 1243 w 1751"/>
                  <a:gd name="T27" fmla="*/ 1152 h 1152"/>
                  <a:gd name="T28" fmla="*/ 1301 w 1751"/>
                  <a:gd name="T29" fmla="*/ 1152 h 1152"/>
                  <a:gd name="T30" fmla="*/ 1426 w 1751"/>
                  <a:gd name="T31" fmla="*/ 1152 h 1152"/>
                  <a:gd name="T32" fmla="*/ 1751 w 1751"/>
                  <a:gd name="T33" fmla="*/ 827 h 1152"/>
                  <a:gd name="T34" fmla="*/ 1471 w 1751"/>
                  <a:gd name="T35" fmla="*/ 505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1" h="1152">
                    <a:moveTo>
                      <a:pt x="1471" y="505"/>
                    </a:moveTo>
                    <a:cubicBezTo>
                      <a:pt x="1471" y="499"/>
                      <a:pt x="1471" y="489"/>
                      <a:pt x="1471" y="483"/>
                    </a:cubicBezTo>
                    <a:cubicBezTo>
                      <a:pt x="1471" y="216"/>
                      <a:pt x="1255" y="0"/>
                      <a:pt x="988" y="0"/>
                    </a:cubicBezTo>
                    <a:cubicBezTo>
                      <a:pt x="821" y="0"/>
                      <a:pt x="673" y="87"/>
                      <a:pt x="586" y="216"/>
                    </a:cubicBezTo>
                    <a:cubicBezTo>
                      <a:pt x="547" y="193"/>
                      <a:pt x="502" y="180"/>
                      <a:pt x="454" y="180"/>
                    </a:cubicBezTo>
                    <a:cubicBezTo>
                      <a:pt x="396" y="180"/>
                      <a:pt x="342" y="198"/>
                      <a:pt x="298" y="227"/>
                    </a:cubicBezTo>
                    <a:cubicBezTo>
                      <a:pt x="224" y="276"/>
                      <a:pt x="176" y="360"/>
                      <a:pt x="174" y="454"/>
                    </a:cubicBezTo>
                    <a:cubicBezTo>
                      <a:pt x="71" y="521"/>
                      <a:pt x="0" y="640"/>
                      <a:pt x="0" y="772"/>
                    </a:cubicBezTo>
                    <a:cubicBezTo>
                      <a:pt x="0" y="969"/>
                      <a:pt x="148" y="1129"/>
                      <a:pt x="338" y="1152"/>
                    </a:cubicBezTo>
                    <a:cubicBezTo>
                      <a:pt x="351" y="1152"/>
                      <a:pt x="367" y="1152"/>
                      <a:pt x="380" y="1152"/>
                    </a:cubicBezTo>
                    <a:cubicBezTo>
                      <a:pt x="393" y="1152"/>
                      <a:pt x="406" y="1152"/>
                      <a:pt x="419" y="1152"/>
                    </a:cubicBezTo>
                    <a:cubicBezTo>
                      <a:pt x="596" y="1152"/>
                      <a:pt x="1011" y="1152"/>
                      <a:pt x="1207" y="1152"/>
                    </a:cubicBezTo>
                    <a:cubicBezTo>
                      <a:pt x="1213" y="1152"/>
                      <a:pt x="1218" y="1152"/>
                      <a:pt x="1223" y="1152"/>
                    </a:cubicBezTo>
                    <a:cubicBezTo>
                      <a:pt x="1243" y="1152"/>
                      <a:pt x="1243" y="1152"/>
                      <a:pt x="1243" y="1152"/>
                    </a:cubicBezTo>
                    <a:cubicBezTo>
                      <a:pt x="1252" y="1152"/>
                      <a:pt x="1281" y="1152"/>
                      <a:pt x="1301" y="1152"/>
                    </a:cubicBezTo>
                    <a:cubicBezTo>
                      <a:pt x="1426" y="1152"/>
                      <a:pt x="1426" y="1152"/>
                      <a:pt x="1426" y="1152"/>
                    </a:cubicBezTo>
                    <a:cubicBezTo>
                      <a:pt x="1606" y="1149"/>
                      <a:pt x="1751" y="1004"/>
                      <a:pt x="1751" y="827"/>
                    </a:cubicBezTo>
                    <a:cubicBezTo>
                      <a:pt x="1751" y="663"/>
                      <a:pt x="1629" y="528"/>
                      <a:pt x="1471" y="505"/>
                    </a:cubicBezTo>
                    <a:close/>
                  </a:path>
                </a:pathLst>
              </a:custGeom>
              <a:solidFill>
                <a:srgbClr val="0072C6"/>
              </a:solidFill>
              <a:ln>
                <a:noFill/>
              </a:ln>
            </p:spPr>
            <p:txBody>
              <a:bodyPr/>
              <a:lstStyle/>
              <a:p>
                <a:pPr defTabSz="914314">
                  <a:defRPr/>
                </a:pPr>
                <a:endParaRPr lang="en-US"/>
              </a:p>
            </p:txBody>
          </p:sp>
          <p:sp>
            <p:nvSpPr>
              <p:cNvPr id="948" name="Freeform 48"/>
              <p:cNvSpPr>
                <a:spLocks noEditPoints="1"/>
              </p:cNvSpPr>
              <p:nvPr/>
            </p:nvSpPr>
            <p:spPr bwMode="auto">
              <a:xfrm>
                <a:off x="10750177" y="2346521"/>
                <a:ext cx="428554" cy="231664"/>
              </a:xfrm>
              <a:custGeom>
                <a:avLst/>
                <a:gdLst>
                  <a:gd name="T0" fmla="*/ 673 w 799"/>
                  <a:gd name="T1" fmla="*/ 374 h 430"/>
                  <a:gd name="T2" fmla="*/ 128 w 799"/>
                  <a:gd name="T3" fmla="*/ 374 h 430"/>
                  <a:gd name="T4" fmla="*/ 128 w 799"/>
                  <a:gd name="T5" fmla="*/ 22 h 430"/>
                  <a:gd name="T6" fmla="*/ 673 w 799"/>
                  <a:gd name="T7" fmla="*/ 22 h 430"/>
                  <a:gd name="T8" fmla="*/ 673 w 799"/>
                  <a:gd name="T9" fmla="*/ 374 h 430"/>
                  <a:gd name="T10" fmla="*/ 679 w 799"/>
                  <a:gd name="T11" fmla="*/ 398 h 430"/>
                  <a:gd name="T12" fmla="*/ 699 w 799"/>
                  <a:gd name="T13" fmla="*/ 378 h 430"/>
                  <a:gd name="T14" fmla="*/ 699 w 799"/>
                  <a:gd name="T15" fmla="*/ 20 h 430"/>
                  <a:gd name="T16" fmla="*/ 679 w 799"/>
                  <a:gd name="T17" fmla="*/ 0 h 430"/>
                  <a:gd name="T18" fmla="*/ 679 w 799"/>
                  <a:gd name="T19" fmla="*/ 0 h 430"/>
                  <a:gd name="T20" fmla="*/ 122 w 799"/>
                  <a:gd name="T21" fmla="*/ 0 h 430"/>
                  <a:gd name="T22" fmla="*/ 102 w 799"/>
                  <a:gd name="T23" fmla="*/ 20 h 430"/>
                  <a:gd name="T24" fmla="*/ 102 w 799"/>
                  <a:gd name="T25" fmla="*/ 378 h 430"/>
                  <a:gd name="T26" fmla="*/ 122 w 799"/>
                  <a:gd name="T27" fmla="*/ 398 h 430"/>
                  <a:gd name="T28" fmla="*/ 0 w 799"/>
                  <a:gd name="T29" fmla="*/ 398 h 430"/>
                  <a:gd name="T30" fmla="*/ 0 w 799"/>
                  <a:gd name="T31" fmla="*/ 418 h 430"/>
                  <a:gd name="T32" fmla="*/ 26 w 799"/>
                  <a:gd name="T33" fmla="*/ 430 h 430"/>
                  <a:gd name="T34" fmla="*/ 26 w 799"/>
                  <a:gd name="T35" fmla="*/ 430 h 430"/>
                  <a:gd name="T36" fmla="*/ 773 w 799"/>
                  <a:gd name="T37" fmla="*/ 430 h 430"/>
                  <a:gd name="T38" fmla="*/ 773 w 799"/>
                  <a:gd name="T39" fmla="*/ 430 h 430"/>
                  <a:gd name="T40" fmla="*/ 799 w 799"/>
                  <a:gd name="T41" fmla="*/ 418 h 430"/>
                  <a:gd name="T42" fmla="*/ 799 w 799"/>
                  <a:gd name="T43" fmla="*/ 398 h 430"/>
                  <a:gd name="T44" fmla="*/ 679 w 799"/>
                  <a:gd name="T45" fmla="*/ 39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9" h="430">
                    <a:moveTo>
                      <a:pt x="673" y="374"/>
                    </a:moveTo>
                    <a:cubicBezTo>
                      <a:pt x="128" y="374"/>
                      <a:pt x="128" y="374"/>
                      <a:pt x="128" y="374"/>
                    </a:cubicBezTo>
                    <a:cubicBezTo>
                      <a:pt x="128" y="36"/>
                      <a:pt x="128" y="22"/>
                      <a:pt x="128" y="22"/>
                    </a:cubicBezTo>
                    <a:cubicBezTo>
                      <a:pt x="673" y="22"/>
                      <a:pt x="673" y="22"/>
                      <a:pt x="673" y="22"/>
                    </a:cubicBezTo>
                    <a:cubicBezTo>
                      <a:pt x="673" y="360"/>
                      <a:pt x="673" y="374"/>
                      <a:pt x="673" y="374"/>
                    </a:cubicBezTo>
                    <a:close/>
                    <a:moveTo>
                      <a:pt x="679" y="398"/>
                    </a:moveTo>
                    <a:cubicBezTo>
                      <a:pt x="691" y="398"/>
                      <a:pt x="699" y="390"/>
                      <a:pt x="699" y="378"/>
                    </a:cubicBezTo>
                    <a:cubicBezTo>
                      <a:pt x="699" y="34"/>
                      <a:pt x="699" y="20"/>
                      <a:pt x="699" y="20"/>
                    </a:cubicBezTo>
                    <a:cubicBezTo>
                      <a:pt x="699" y="8"/>
                      <a:pt x="691" y="0"/>
                      <a:pt x="679" y="0"/>
                    </a:cubicBezTo>
                    <a:cubicBezTo>
                      <a:pt x="679" y="0"/>
                      <a:pt x="679" y="0"/>
                      <a:pt x="679" y="0"/>
                    </a:cubicBezTo>
                    <a:cubicBezTo>
                      <a:pt x="122" y="0"/>
                      <a:pt x="122" y="0"/>
                      <a:pt x="122" y="0"/>
                    </a:cubicBezTo>
                    <a:cubicBezTo>
                      <a:pt x="112" y="0"/>
                      <a:pt x="102" y="8"/>
                      <a:pt x="102" y="20"/>
                    </a:cubicBezTo>
                    <a:cubicBezTo>
                      <a:pt x="102" y="364"/>
                      <a:pt x="102" y="378"/>
                      <a:pt x="102" y="378"/>
                    </a:cubicBezTo>
                    <a:cubicBezTo>
                      <a:pt x="102" y="390"/>
                      <a:pt x="112" y="398"/>
                      <a:pt x="122" y="398"/>
                    </a:cubicBezTo>
                    <a:cubicBezTo>
                      <a:pt x="0" y="398"/>
                      <a:pt x="0" y="398"/>
                      <a:pt x="0" y="398"/>
                    </a:cubicBezTo>
                    <a:cubicBezTo>
                      <a:pt x="0" y="418"/>
                      <a:pt x="0" y="418"/>
                      <a:pt x="0" y="418"/>
                    </a:cubicBezTo>
                    <a:cubicBezTo>
                      <a:pt x="0" y="418"/>
                      <a:pt x="18" y="430"/>
                      <a:pt x="26" y="430"/>
                    </a:cubicBezTo>
                    <a:cubicBezTo>
                      <a:pt x="26" y="430"/>
                      <a:pt x="26" y="430"/>
                      <a:pt x="26" y="430"/>
                    </a:cubicBezTo>
                    <a:cubicBezTo>
                      <a:pt x="773" y="430"/>
                      <a:pt x="773" y="430"/>
                      <a:pt x="773" y="430"/>
                    </a:cubicBezTo>
                    <a:cubicBezTo>
                      <a:pt x="773" y="430"/>
                      <a:pt x="773" y="430"/>
                      <a:pt x="773" y="430"/>
                    </a:cubicBezTo>
                    <a:cubicBezTo>
                      <a:pt x="781" y="430"/>
                      <a:pt x="799" y="418"/>
                      <a:pt x="799" y="418"/>
                    </a:cubicBezTo>
                    <a:cubicBezTo>
                      <a:pt x="799" y="398"/>
                      <a:pt x="799" y="398"/>
                      <a:pt x="799" y="398"/>
                    </a:cubicBezTo>
                    <a:lnTo>
                      <a:pt x="679" y="398"/>
                    </a:lnTo>
                    <a:close/>
                  </a:path>
                </a:pathLst>
              </a:custGeom>
              <a:solidFill>
                <a:schemeClr val="bg1"/>
              </a:solidFill>
              <a:ln>
                <a:noFill/>
              </a:ln>
            </p:spPr>
            <p:txBody>
              <a:bodyPr/>
              <a:lstStyle/>
              <a:p>
                <a:pPr defTabSz="914314">
                  <a:defRPr/>
                </a:pPr>
                <a:endParaRPr lang="en-US"/>
              </a:p>
            </p:txBody>
          </p:sp>
        </p:grpSp>
        <p:grpSp>
          <p:nvGrpSpPr>
            <p:cNvPr id="944" name="Group 943"/>
            <p:cNvGrpSpPr/>
            <p:nvPr/>
          </p:nvGrpSpPr>
          <p:grpSpPr>
            <a:xfrm>
              <a:off x="8651793" y="4986577"/>
              <a:ext cx="744214" cy="489724"/>
              <a:chOff x="10505965" y="2113000"/>
              <a:chExt cx="914507" cy="601785"/>
            </a:xfrm>
          </p:grpSpPr>
          <p:sp>
            <p:nvSpPr>
              <p:cNvPr id="945" name="Freeform 11"/>
              <p:cNvSpPr>
                <a:spLocks/>
              </p:cNvSpPr>
              <p:nvPr/>
            </p:nvSpPr>
            <p:spPr bwMode="auto">
              <a:xfrm>
                <a:off x="10505965" y="2113000"/>
                <a:ext cx="914507" cy="601785"/>
              </a:xfrm>
              <a:custGeom>
                <a:avLst/>
                <a:gdLst>
                  <a:gd name="T0" fmla="*/ 1471 w 1751"/>
                  <a:gd name="T1" fmla="*/ 505 h 1152"/>
                  <a:gd name="T2" fmla="*/ 1471 w 1751"/>
                  <a:gd name="T3" fmla="*/ 483 h 1152"/>
                  <a:gd name="T4" fmla="*/ 988 w 1751"/>
                  <a:gd name="T5" fmla="*/ 0 h 1152"/>
                  <a:gd name="T6" fmla="*/ 586 w 1751"/>
                  <a:gd name="T7" fmla="*/ 216 h 1152"/>
                  <a:gd name="T8" fmla="*/ 454 w 1751"/>
                  <a:gd name="T9" fmla="*/ 180 h 1152"/>
                  <a:gd name="T10" fmla="*/ 298 w 1751"/>
                  <a:gd name="T11" fmla="*/ 227 h 1152"/>
                  <a:gd name="T12" fmla="*/ 174 w 1751"/>
                  <a:gd name="T13" fmla="*/ 454 h 1152"/>
                  <a:gd name="T14" fmla="*/ 0 w 1751"/>
                  <a:gd name="T15" fmla="*/ 772 h 1152"/>
                  <a:gd name="T16" fmla="*/ 338 w 1751"/>
                  <a:gd name="T17" fmla="*/ 1152 h 1152"/>
                  <a:gd name="T18" fmla="*/ 380 w 1751"/>
                  <a:gd name="T19" fmla="*/ 1152 h 1152"/>
                  <a:gd name="T20" fmla="*/ 419 w 1751"/>
                  <a:gd name="T21" fmla="*/ 1152 h 1152"/>
                  <a:gd name="T22" fmla="*/ 1207 w 1751"/>
                  <a:gd name="T23" fmla="*/ 1152 h 1152"/>
                  <a:gd name="T24" fmla="*/ 1223 w 1751"/>
                  <a:gd name="T25" fmla="*/ 1152 h 1152"/>
                  <a:gd name="T26" fmla="*/ 1243 w 1751"/>
                  <a:gd name="T27" fmla="*/ 1152 h 1152"/>
                  <a:gd name="T28" fmla="*/ 1301 w 1751"/>
                  <a:gd name="T29" fmla="*/ 1152 h 1152"/>
                  <a:gd name="T30" fmla="*/ 1426 w 1751"/>
                  <a:gd name="T31" fmla="*/ 1152 h 1152"/>
                  <a:gd name="T32" fmla="*/ 1751 w 1751"/>
                  <a:gd name="T33" fmla="*/ 827 h 1152"/>
                  <a:gd name="T34" fmla="*/ 1471 w 1751"/>
                  <a:gd name="T35" fmla="*/ 505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1" h="1152">
                    <a:moveTo>
                      <a:pt x="1471" y="505"/>
                    </a:moveTo>
                    <a:cubicBezTo>
                      <a:pt x="1471" y="499"/>
                      <a:pt x="1471" y="489"/>
                      <a:pt x="1471" y="483"/>
                    </a:cubicBezTo>
                    <a:cubicBezTo>
                      <a:pt x="1471" y="216"/>
                      <a:pt x="1255" y="0"/>
                      <a:pt x="988" y="0"/>
                    </a:cubicBezTo>
                    <a:cubicBezTo>
                      <a:pt x="821" y="0"/>
                      <a:pt x="673" y="87"/>
                      <a:pt x="586" y="216"/>
                    </a:cubicBezTo>
                    <a:cubicBezTo>
                      <a:pt x="547" y="193"/>
                      <a:pt x="502" y="180"/>
                      <a:pt x="454" y="180"/>
                    </a:cubicBezTo>
                    <a:cubicBezTo>
                      <a:pt x="396" y="180"/>
                      <a:pt x="342" y="198"/>
                      <a:pt x="298" y="227"/>
                    </a:cubicBezTo>
                    <a:cubicBezTo>
                      <a:pt x="224" y="276"/>
                      <a:pt x="176" y="360"/>
                      <a:pt x="174" y="454"/>
                    </a:cubicBezTo>
                    <a:cubicBezTo>
                      <a:pt x="71" y="521"/>
                      <a:pt x="0" y="640"/>
                      <a:pt x="0" y="772"/>
                    </a:cubicBezTo>
                    <a:cubicBezTo>
                      <a:pt x="0" y="969"/>
                      <a:pt x="148" y="1129"/>
                      <a:pt x="338" y="1152"/>
                    </a:cubicBezTo>
                    <a:cubicBezTo>
                      <a:pt x="351" y="1152"/>
                      <a:pt x="367" y="1152"/>
                      <a:pt x="380" y="1152"/>
                    </a:cubicBezTo>
                    <a:cubicBezTo>
                      <a:pt x="393" y="1152"/>
                      <a:pt x="406" y="1152"/>
                      <a:pt x="419" y="1152"/>
                    </a:cubicBezTo>
                    <a:cubicBezTo>
                      <a:pt x="596" y="1152"/>
                      <a:pt x="1011" y="1152"/>
                      <a:pt x="1207" y="1152"/>
                    </a:cubicBezTo>
                    <a:cubicBezTo>
                      <a:pt x="1213" y="1152"/>
                      <a:pt x="1218" y="1152"/>
                      <a:pt x="1223" y="1152"/>
                    </a:cubicBezTo>
                    <a:cubicBezTo>
                      <a:pt x="1243" y="1152"/>
                      <a:pt x="1243" y="1152"/>
                      <a:pt x="1243" y="1152"/>
                    </a:cubicBezTo>
                    <a:cubicBezTo>
                      <a:pt x="1252" y="1152"/>
                      <a:pt x="1281" y="1152"/>
                      <a:pt x="1301" y="1152"/>
                    </a:cubicBezTo>
                    <a:cubicBezTo>
                      <a:pt x="1426" y="1152"/>
                      <a:pt x="1426" y="1152"/>
                      <a:pt x="1426" y="1152"/>
                    </a:cubicBezTo>
                    <a:cubicBezTo>
                      <a:pt x="1606" y="1149"/>
                      <a:pt x="1751" y="1004"/>
                      <a:pt x="1751" y="827"/>
                    </a:cubicBezTo>
                    <a:cubicBezTo>
                      <a:pt x="1751" y="663"/>
                      <a:pt x="1629" y="528"/>
                      <a:pt x="1471" y="505"/>
                    </a:cubicBezTo>
                    <a:close/>
                  </a:path>
                </a:pathLst>
              </a:custGeom>
              <a:solidFill>
                <a:srgbClr val="0072C6"/>
              </a:solidFill>
              <a:ln>
                <a:noFill/>
              </a:ln>
            </p:spPr>
            <p:txBody>
              <a:bodyPr/>
              <a:lstStyle/>
              <a:p>
                <a:pPr defTabSz="914314">
                  <a:defRPr/>
                </a:pPr>
                <a:endParaRPr lang="en-US"/>
              </a:p>
            </p:txBody>
          </p:sp>
          <p:sp>
            <p:nvSpPr>
              <p:cNvPr id="946" name="Freeform 48"/>
              <p:cNvSpPr>
                <a:spLocks noEditPoints="1"/>
              </p:cNvSpPr>
              <p:nvPr/>
            </p:nvSpPr>
            <p:spPr bwMode="auto">
              <a:xfrm>
                <a:off x="10750177" y="2346521"/>
                <a:ext cx="428554" cy="231664"/>
              </a:xfrm>
              <a:custGeom>
                <a:avLst/>
                <a:gdLst>
                  <a:gd name="T0" fmla="*/ 673 w 799"/>
                  <a:gd name="T1" fmla="*/ 374 h 430"/>
                  <a:gd name="T2" fmla="*/ 128 w 799"/>
                  <a:gd name="T3" fmla="*/ 374 h 430"/>
                  <a:gd name="T4" fmla="*/ 128 w 799"/>
                  <a:gd name="T5" fmla="*/ 22 h 430"/>
                  <a:gd name="T6" fmla="*/ 673 w 799"/>
                  <a:gd name="T7" fmla="*/ 22 h 430"/>
                  <a:gd name="T8" fmla="*/ 673 w 799"/>
                  <a:gd name="T9" fmla="*/ 374 h 430"/>
                  <a:gd name="T10" fmla="*/ 679 w 799"/>
                  <a:gd name="T11" fmla="*/ 398 h 430"/>
                  <a:gd name="T12" fmla="*/ 699 w 799"/>
                  <a:gd name="T13" fmla="*/ 378 h 430"/>
                  <a:gd name="T14" fmla="*/ 699 w 799"/>
                  <a:gd name="T15" fmla="*/ 20 h 430"/>
                  <a:gd name="T16" fmla="*/ 679 w 799"/>
                  <a:gd name="T17" fmla="*/ 0 h 430"/>
                  <a:gd name="T18" fmla="*/ 679 w 799"/>
                  <a:gd name="T19" fmla="*/ 0 h 430"/>
                  <a:gd name="T20" fmla="*/ 122 w 799"/>
                  <a:gd name="T21" fmla="*/ 0 h 430"/>
                  <a:gd name="T22" fmla="*/ 102 w 799"/>
                  <a:gd name="T23" fmla="*/ 20 h 430"/>
                  <a:gd name="T24" fmla="*/ 102 w 799"/>
                  <a:gd name="T25" fmla="*/ 378 h 430"/>
                  <a:gd name="T26" fmla="*/ 122 w 799"/>
                  <a:gd name="T27" fmla="*/ 398 h 430"/>
                  <a:gd name="T28" fmla="*/ 0 w 799"/>
                  <a:gd name="T29" fmla="*/ 398 h 430"/>
                  <a:gd name="T30" fmla="*/ 0 w 799"/>
                  <a:gd name="T31" fmla="*/ 418 h 430"/>
                  <a:gd name="T32" fmla="*/ 26 w 799"/>
                  <a:gd name="T33" fmla="*/ 430 h 430"/>
                  <a:gd name="T34" fmla="*/ 26 w 799"/>
                  <a:gd name="T35" fmla="*/ 430 h 430"/>
                  <a:gd name="T36" fmla="*/ 773 w 799"/>
                  <a:gd name="T37" fmla="*/ 430 h 430"/>
                  <a:gd name="T38" fmla="*/ 773 w 799"/>
                  <a:gd name="T39" fmla="*/ 430 h 430"/>
                  <a:gd name="T40" fmla="*/ 799 w 799"/>
                  <a:gd name="T41" fmla="*/ 418 h 430"/>
                  <a:gd name="T42" fmla="*/ 799 w 799"/>
                  <a:gd name="T43" fmla="*/ 398 h 430"/>
                  <a:gd name="T44" fmla="*/ 679 w 799"/>
                  <a:gd name="T45" fmla="*/ 39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9" h="430">
                    <a:moveTo>
                      <a:pt x="673" y="374"/>
                    </a:moveTo>
                    <a:cubicBezTo>
                      <a:pt x="128" y="374"/>
                      <a:pt x="128" y="374"/>
                      <a:pt x="128" y="374"/>
                    </a:cubicBezTo>
                    <a:cubicBezTo>
                      <a:pt x="128" y="36"/>
                      <a:pt x="128" y="22"/>
                      <a:pt x="128" y="22"/>
                    </a:cubicBezTo>
                    <a:cubicBezTo>
                      <a:pt x="673" y="22"/>
                      <a:pt x="673" y="22"/>
                      <a:pt x="673" y="22"/>
                    </a:cubicBezTo>
                    <a:cubicBezTo>
                      <a:pt x="673" y="360"/>
                      <a:pt x="673" y="374"/>
                      <a:pt x="673" y="374"/>
                    </a:cubicBezTo>
                    <a:close/>
                    <a:moveTo>
                      <a:pt x="679" y="398"/>
                    </a:moveTo>
                    <a:cubicBezTo>
                      <a:pt x="691" y="398"/>
                      <a:pt x="699" y="390"/>
                      <a:pt x="699" y="378"/>
                    </a:cubicBezTo>
                    <a:cubicBezTo>
                      <a:pt x="699" y="34"/>
                      <a:pt x="699" y="20"/>
                      <a:pt x="699" y="20"/>
                    </a:cubicBezTo>
                    <a:cubicBezTo>
                      <a:pt x="699" y="8"/>
                      <a:pt x="691" y="0"/>
                      <a:pt x="679" y="0"/>
                    </a:cubicBezTo>
                    <a:cubicBezTo>
                      <a:pt x="679" y="0"/>
                      <a:pt x="679" y="0"/>
                      <a:pt x="679" y="0"/>
                    </a:cubicBezTo>
                    <a:cubicBezTo>
                      <a:pt x="122" y="0"/>
                      <a:pt x="122" y="0"/>
                      <a:pt x="122" y="0"/>
                    </a:cubicBezTo>
                    <a:cubicBezTo>
                      <a:pt x="112" y="0"/>
                      <a:pt x="102" y="8"/>
                      <a:pt x="102" y="20"/>
                    </a:cubicBezTo>
                    <a:cubicBezTo>
                      <a:pt x="102" y="364"/>
                      <a:pt x="102" y="378"/>
                      <a:pt x="102" y="378"/>
                    </a:cubicBezTo>
                    <a:cubicBezTo>
                      <a:pt x="102" y="390"/>
                      <a:pt x="112" y="398"/>
                      <a:pt x="122" y="398"/>
                    </a:cubicBezTo>
                    <a:cubicBezTo>
                      <a:pt x="0" y="398"/>
                      <a:pt x="0" y="398"/>
                      <a:pt x="0" y="398"/>
                    </a:cubicBezTo>
                    <a:cubicBezTo>
                      <a:pt x="0" y="418"/>
                      <a:pt x="0" y="418"/>
                      <a:pt x="0" y="418"/>
                    </a:cubicBezTo>
                    <a:cubicBezTo>
                      <a:pt x="0" y="418"/>
                      <a:pt x="18" y="430"/>
                      <a:pt x="26" y="430"/>
                    </a:cubicBezTo>
                    <a:cubicBezTo>
                      <a:pt x="26" y="430"/>
                      <a:pt x="26" y="430"/>
                      <a:pt x="26" y="430"/>
                    </a:cubicBezTo>
                    <a:cubicBezTo>
                      <a:pt x="773" y="430"/>
                      <a:pt x="773" y="430"/>
                      <a:pt x="773" y="430"/>
                    </a:cubicBezTo>
                    <a:cubicBezTo>
                      <a:pt x="773" y="430"/>
                      <a:pt x="773" y="430"/>
                      <a:pt x="773" y="430"/>
                    </a:cubicBezTo>
                    <a:cubicBezTo>
                      <a:pt x="781" y="430"/>
                      <a:pt x="799" y="418"/>
                      <a:pt x="799" y="418"/>
                    </a:cubicBezTo>
                    <a:cubicBezTo>
                      <a:pt x="799" y="398"/>
                      <a:pt x="799" y="398"/>
                      <a:pt x="799" y="398"/>
                    </a:cubicBezTo>
                    <a:lnTo>
                      <a:pt x="679" y="398"/>
                    </a:lnTo>
                    <a:close/>
                  </a:path>
                </a:pathLst>
              </a:custGeom>
              <a:solidFill>
                <a:schemeClr val="bg1"/>
              </a:solidFill>
              <a:ln>
                <a:noFill/>
              </a:ln>
            </p:spPr>
            <p:txBody>
              <a:bodyPr/>
              <a:lstStyle/>
              <a:p>
                <a:pPr defTabSz="914314">
                  <a:defRPr/>
                </a:pPr>
                <a:endParaRPr lang="en-US"/>
              </a:p>
            </p:txBody>
          </p:sp>
        </p:grpSp>
      </p:grpSp>
      <p:grpSp>
        <p:nvGrpSpPr>
          <p:cNvPr id="953" name="Group 952"/>
          <p:cNvGrpSpPr/>
          <p:nvPr/>
        </p:nvGrpSpPr>
        <p:grpSpPr>
          <a:xfrm>
            <a:off x="8235356" y="1633064"/>
            <a:ext cx="1711577" cy="427949"/>
            <a:chOff x="8400491" y="1665314"/>
            <a:chExt cx="1745898" cy="436530"/>
          </a:xfrm>
        </p:grpSpPr>
        <p:sp>
          <p:nvSpPr>
            <p:cNvPr id="954" name="Rectangle 953"/>
            <p:cNvSpPr/>
            <p:nvPr/>
          </p:nvSpPr>
          <p:spPr bwMode="auto">
            <a:xfrm>
              <a:off x="8409076" y="1702805"/>
              <a:ext cx="1737313" cy="351216"/>
            </a:xfrm>
            <a:prstGeom prst="rect">
              <a:avLst/>
            </a:prstGeom>
            <a:solidFill>
              <a:schemeClr val="bg1">
                <a:lumMod val="75000"/>
                <a:alpha val="5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55" name="TextBox 954"/>
            <p:cNvSpPr txBox="1"/>
            <p:nvPr/>
          </p:nvSpPr>
          <p:spPr>
            <a:xfrm>
              <a:off x="8400491" y="1665314"/>
              <a:ext cx="1741478" cy="436530"/>
            </a:xfrm>
            <a:prstGeom prst="rect">
              <a:avLst/>
            </a:prstGeom>
            <a:solidFill>
              <a:srgbClr val="505050"/>
            </a:solidFill>
          </p:spPr>
          <p:txBody>
            <a:bodyPr wrap="square" lIns="179285" tIns="143428" rIns="179285" bIns="143428" rtlCol="0">
              <a:spAutoFit/>
            </a:bodyPr>
            <a:lstStyle/>
            <a:p>
              <a:pPr algn="ctr">
                <a:lnSpc>
                  <a:spcPct val="90000"/>
                </a:lnSpc>
              </a:pPr>
              <a:r>
                <a:rPr lang="en-US" sz="980" b="1" dirty="0">
                  <a:solidFill>
                    <a:srgbClr val="FFFFFF"/>
                  </a:solidFill>
                  <a:latin typeface="Segoe UI"/>
                  <a:cs typeface="Segoe UI"/>
                </a:rPr>
                <a:t>VDI Solutions</a:t>
              </a:r>
            </a:p>
          </p:txBody>
        </p:sp>
      </p:grpSp>
      <p:grpSp>
        <p:nvGrpSpPr>
          <p:cNvPr id="956" name="Group 955"/>
          <p:cNvGrpSpPr/>
          <p:nvPr/>
        </p:nvGrpSpPr>
        <p:grpSpPr>
          <a:xfrm>
            <a:off x="6322077" y="2357584"/>
            <a:ext cx="1717372" cy="4336121"/>
            <a:chOff x="6448847" y="2404362"/>
            <a:chExt cx="1751809" cy="4423069"/>
          </a:xfrm>
        </p:grpSpPr>
        <p:sp>
          <p:nvSpPr>
            <p:cNvPr id="957" name="Rectangle 956"/>
            <p:cNvSpPr/>
            <p:nvPr/>
          </p:nvSpPr>
          <p:spPr bwMode="auto">
            <a:xfrm>
              <a:off x="6460629" y="2404362"/>
              <a:ext cx="1737360" cy="4423069"/>
            </a:xfrm>
            <a:prstGeom prst="rect">
              <a:avLst/>
            </a:prstGeom>
            <a:solidFill>
              <a:srgbClr val="D9D9D9">
                <a:alpha val="51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grpSp>
          <p:nvGrpSpPr>
            <p:cNvPr id="958" name="Group 957"/>
            <p:cNvGrpSpPr/>
            <p:nvPr/>
          </p:nvGrpSpPr>
          <p:grpSpPr>
            <a:xfrm>
              <a:off x="6733517" y="4096094"/>
              <a:ext cx="655870" cy="655868"/>
              <a:chOff x="8793218" y="2641973"/>
              <a:chExt cx="1091827" cy="1091827"/>
            </a:xfrm>
          </p:grpSpPr>
          <p:sp>
            <p:nvSpPr>
              <p:cNvPr id="1008" name="Freeform 30"/>
              <p:cNvSpPr>
                <a:spLocks/>
              </p:cNvSpPr>
              <p:nvPr/>
            </p:nvSpPr>
            <p:spPr bwMode="auto">
              <a:xfrm>
                <a:off x="9106349" y="2641973"/>
                <a:ext cx="598255" cy="545914"/>
              </a:xfrm>
              <a:custGeom>
                <a:avLst/>
                <a:gdLst>
                  <a:gd name="T0" fmla="*/ 550 w 550"/>
                  <a:gd name="T1" fmla="*/ 130 h 502"/>
                  <a:gd name="T2" fmla="*/ 214 w 550"/>
                  <a:gd name="T3" fmla="*/ 0 h 502"/>
                  <a:gd name="T4" fmla="*/ 0 w 550"/>
                  <a:gd name="T5" fmla="*/ 48 h 502"/>
                  <a:gd name="T6" fmla="*/ 214 w 550"/>
                  <a:gd name="T7" fmla="*/ 502 h 502"/>
                  <a:gd name="T8" fmla="*/ 550 w 550"/>
                  <a:gd name="T9" fmla="*/ 130 h 502"/>
                </a:gdLst>
                <a:ahLst/>
                <a:cxnLst>
                  <a:cxn ang="0">
                    <a:pos x="T0" y="T1"/>
                  </a:cxn>
                  <a:cxn ang="0">
                    <a:pos x="T2" y="T3"/>
                  </a:cxn>
                  <a:cxn ang="0">
                    <a:pos x="T4" y="T5"/>
                  </a:cxn>
                  <a:cxn ang="0">
                    <a:pos x="T6" y="T7"/>
                  </a:cxn>
                  <a:cxn ang="0">
                    <a:pos x="T8" y="T9"/>
                  </a:cxn>
                </a:cxnLst>
                <a:rect l="0" t="0" r="r" b="b"/>
                <a:pathLst>
                  <a:path w="550" h="502">
                    <a:moveTo>
                      <a:pt x="550" y="130"/>
                    </a:moveTo>
                    <a:cubicBezTo>
                      <a:pt x="461" y="49"/>
                      <a:pt x="343" y="0"/>
                      <a:pt x="214" y="0"/>
                    </a:cubicBezTo>
                    <a:cubicBezTo>
                      <a:pt x="137" y="0"/>
                      <a:pt x="65" y="17"/>
                      <a:pt x="0" y="48"/>
                    </a:cubicBezTo>
                    <a:cubicBezTo>
                      <a:pt x="214" y="502"/>
                      <a:pt x="214" y="502"/>
                      <a:pt x="214" y="502"/>
                    </a:cubicBezTo>
                    <a:lnTo>
                      <a:pt x="550" y="130"/>
                    </a:lnTo>
                    <a:close/>
                  </a:path>
                </a:pathLst>
              </a:custGeom>
              <a:solidFill>
                <a:srgbClr val="005695"/>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009" name="Freeform 31"/>
              <p:cNvSpPr>
                <a:spLocks/>
              </p:cNvSpPr>
              <p:nvPr/>
            </p:nvSpPr>
            <p:spPr bwMode="auto">
              <a:xfrm>
                <a:off x="9339132" y="2783387"/>
                <a:ext cx="504591" cy="404500"/>
              </a:xfrm>
              <a:custGeom>
                <a:avLst/>
                <a:gdLst>
                  <a:gd name="T0" fmla="*/ 464 w 464"/>
                  <a:gd name="T1" fmla="*/ 181 h 372"/>
                  <a:gd name="T2" fmla="*/ 336 w 464"/>
                  <a:gd name="T3" fmla="*/ 0 h 372"/>
                  <a:gd name="T4" fmla="*/ 0 w 464"/>
                  <a:gd name="T5" fmla="*/ 372 h 372"/>
                  <a:gd name="T6" fmla="*/ 464 w 464"/>
                  <a:gd name="T7" fmla="*/ 181 h 372"/>
                </a:gdLst>
                <a:ahLst/>
                <a:cxnLst>
                  <a:cxn ang="0">
                    <a:pos x="T0" y="T1"/>
                  </a:cxn>
                  <a:cxn ang="0">
                    <a:pos x="T2" y="T3"/>
                  </a:cxn>
                  <a:cxn ang="0">
                    <a:pos x="T4" y="T5"/>
                  </a:cxn>
                  <a:cxn ang="0">
                    <a:pos x="T6" y="T7"/>
                  </a:cxn>
                </a:cxnLst>
                <a:rect l="0" t="0" r="r" b="b"/>
                <a:pathLst>
                  <a:path w="464" h="372">
                    <a:moveTo>
                      <a:pt x="464" y="181"/>
                    </a:moveTo>
                    <a:cubicBezTo>
                      <a:pt x="436" y="112"/>
                      <a:pt x="392" y="49"/>
                      <a:pt x="336" y="0"/>
                    </a:cubicBezTo>
                    <a:cubicBezTo>
                      <a:pt x="0" y="372"/>
                      <a:pt x="0" y="372"/>
                      <a:pt x="0" y="372"/>
                    </a:cubicBezTo>
                    <a:lnTo>
                      <a:pt x="464" y="181"/>
                    </a:lnTo>
                    <a:close/>
                  </a:path>
                </a:pathLst>
              </a:custGeom>
              <a:solidFill>
                <a:srgbClr val="002050"/>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010" name="Freeform 32"/>
              <p:cNvSpPr>
                <a:spLocks/>
              </p:cNvSpPr>
              <p:nvPr/>
            </p:nvSpPr>
            <p:spPr bwMode="auto">
              <a:xfrm>
                <a:off x="8793218" y="2693855"/>
                <a:ext cx="545914" cy="876951"/>
              </a:xfrm>
              <a:custGeom>
                <a:avLst/>
                <a:gdLst>
                  <a:gd name="T0" fmla="*/ 288 w 502"/>
                  <a:gd name="T1" fmla="*/ 0 h 806"/>
                  <a:gd name="T2" fmla="*/ 0 w 502"/>
                  <a:gd name="T3" fmla="*/ 454 h 806"/>
                  <a:gd name="T4" fmla="*/ 144 w 502"/>
                  <a:gd name="T5" fmla="*/ 806 h 806"/>
                  <a:gd name="T6" fmla="*/ 502 w 502"/>
                  <a:gd name="T7" fmla="*/ 454 h 806"/>
                  <a:gd name="T8" fmla="*/ 288 w 502"/>
                  <a:gd name="T9" fmla="*/ 0 h 806"/>
                </a:gdLst>
                <a:ahLst/>
                <a:cxnLst>
                  <a:cxn ang="0">
                    <a:pos x="T0" y="T1"/>
                  </a:cxn>
                  <a:cxn ang="0">
                    <a:pos x="T2" y="T3"/>
                  </a:cxn>
                  <a:cxn ang="0">
                    <a:pos x="T4" y="T5"/>
                  </a:cxn>
                  <a:cxn ang="0">
                    <a:pos x="T6" y="T7"/>
                  </a:cxn>
                  <a:cxn ang="0">
                    <a:pos x="T8" y="T9"/>
                  </a:cxn>
                </a:cxnLst>
                <a:rect l="0" t="0" r="r" b="b"/>
                <a:pathLst>
                  <a:path w="502" h="806">
                    <a:moveTo>
                      <a:pt x="288" y="0"/>
                    </a:moveTo>
                    <a:cubicBezTo>
                      <a:pt x="118" y="80"/>
                      <a:pt x="0" y="253"/>
                      <a:pt x="0" y="454"/>
                    </a:cubicBezTo>
                    <a:cubicBezTo>
                      <a:pt x="0" y="591"/>
                      <a:pt x="55" y="715"/>
                      <a:pt x="144" y="806"/>
                    </a:cubicBezTo>
                    <a:cubicBezTo>
                      <a:pt x="502" y="454"/>
                      <a:pt x="502" y="454"/>
                      <a:pt x="502" y="454"/>
                    </a:cubicBezTo>
                    <a:lnTo>
                      <a:pt x="288" y="0"/>
                    </a:ln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11" name="Freeform 33"/>
              <p:cNvSpPr>
                <a:spLocks/>
              </p:cNvSpPr>
              <p:nvPr/>
            </p:nvSpPr>
            <p:spPr bwMode="auto">
              <a:xfrm>
                <a:off x="8949784" y="2979898"/>
                <a:ext cx="935261" cy="753902"/>
              </a:xfrm>
              <a:custGeom>
                <a:avLst/>
                <a:gdLst>
                  <a:gd name="T0" fmla="*/ 822 w 860"/>
                  <a:gd name="T1" fmla="*/ 0 h 693"/>
                  <a:gd name="T2" fmla="*/ 358 w 860"/>
                  <a:gd name="T3" fmla="*/ 191 h 693"/>
                  <a:gd name="T4" fmla="*/ 0 w 860"/>
                  <a:gd name="T5" fmla="*/ 543 h 693"/>
                  <a:gd name="T6" fmla="*/ 131 w 860"/>
                  <a:gd name="T7" fmla="*/ 638 h 693"/>
                  <a:gd name="T8" fmla="*/ 358 w 860"/>
                  <a:gd name="T9" fmla="*/ 693 h 693"/>
                  <a:gd name="T10" fmla="*/ 860 w 860"/>
                  <a:gd name="T11" fmla="*/ 191 h 693"/>
                  <a:gd name="T12" fmla="*/ 822 w 860"/>
                  <a:gd name="T13" fmla="*/ 0 h 693"/>
                </a:gdLst>
                <a:ahLst/>
                <a:cxnLst>
                  <a:cxn ang="0">
                    <a:pos x="T0" y="T1"/>
                  </a:cxn>
                  <a:cxn ang="0">
                    <a:pos x="T2" y="T3"/>
                  </a:cxn>
                  <a:cxn ang="0">
                    <a:pos x="T4" y="T5"/>
                  </a:cxn>
                  <a:cxn ang="0">
                    <a:pos x="T6" y="T7"/>
                  </a:cxn>
                  <a:cxn ang="0">
                    <a:pos x="T8" y="T9"/>
                  </a:cxn>
                  <a:cxn ang="0">
                    <a:pos x="T10" y="T11"/>
                  </a:cxn>
                  <a:cxn ang="0">
                    <a:pos x="T12" y="T13"/>
                  </a:cxn>
                </a:cxnLst>
                <a:rect l="0" t="0" r="r" b="b"/>
                <a:pathLst>
                  <a:path w="860" h="693">
                    <a:moveTo>
                      <a:pt x="822" y="0"/>
                    </a:moveTo>
                    <a:cubicBezTo>
                      <a:pt x="358" y="191"/>
                      <a:pt x="358" y="191"/>
                      <a:pt x="358" y="191"/>
                    </a:cubicBezTo>
                    <a:cubicBezTo>
                      <a:pt x="0" y="543"/>
                      <a:pt x="0" y="543"/>
                      <a:pt x="0" y="543"/>
                    </a:cubicBezTo>
                    <a:cubicBezTo>
                      <a:pt x="38" y="581"/>
                      <a:pt x="82" y="614"/>
                      <a:pt x="131" y="638"/>
                    </a:cubicBezTo>
                    <a:cubicBezTo>
                      <a:pt x="199" y="673"/>
                      <a:pt x="276" y="693"/>
                      <a:pt x="358" y="693"/>
                    </a:cubicBezTo>
                    <a:cubicBezTo>
                      <a:pt x="635" y="693"/>
                      <a:pt x="860" y="468"/>
                      <a:pt x="860" y="191"/>
                    </a:cubicBezTo>
                    <a:cubicBezTo>
                      <a:pt x="860" y="123"/>
                      <a:pt x="846" y="59"/>
                      <a:pt x="822" y="0"/>
                    </a:cubicBezTo>
                    <a:close/>
                  </a:path>
                </a:pathLst>
              </a:custGeom>
              <a:solidFill>
                <a:srgbClr val="0072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grpSp>
          <p:nvGrpSpPr>
            <p:cNvPr id="959" name="Group 958"/>
            <p:cNvGrpSpPr/>
            <p:nvPr/>
          </p:nvGrpSpPr>
          <p:grpSpPr>
            <a:xfrm>
              <a:off x="6809970" y="3031759"/>
              <a:ext cx="499930" cy="557916"/>
              <a:chOff x="9496426" y="3522899"/>
              <a:chExt cx="904874" cy="1009826"/>
            </a:xfrm>
          </p:grpSpPr>
          <p:grpSp>
            <p:nvGrpSpPr>
              <p:cNvPr id="998" name="Group 997"/>
              <p:cNvGrpSpPr/>
              <p:nvPr/>
            </p:nvGrpSpPr>
            <p:grpSpPr>
              <a:xfrm>
                <a:off x="9496426" y="3522899"/>
                <a:ext cx="904874" cy="1009826"/>
                <a:chOff x="9664160" y="3203775"/>
                <a:chExt cx="594905" cy="1328950"/>
              </a:xfrm>
            </p:grpSpPr>
            <p:sp>
              <p:nvSpPr>
                <p:cNvPr id="1002" name="Rectangle 1001"/>
                <p:cNvSpPr/>
                <p:nvPr/>
              </p:nvSpPr>
              <p:spPr bwMode="auto">
                <a:xfrm>
                  <a:off x="9664160" y="3943141"/>
                  <a:ext cx="172884" cy="589582"/>
                </a:xfrm>
                <a:prstGeom prst="rect">
                  <a:avLst/>
                </a:prstGeom>
                <a:solidFill>
                  <a:srgbClr val="00569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1003" name="Rectangle 1002"/>
                <p:cNvSpPr/>
                <p:nvPr/>
              </p:nvSpPr>
              <p:spPr bwMode="auto">
                <a:xfrm>
                  <a:off x="9664160" y="3758540"/>
                  <a:ext cx="172884" cy="184601"/>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1004" name="Rectangle 1003"/>
                <p:cNvSpPr/>
                <p:nvPr/>
              </p:nvSpPr>
              <p:spPr bwMode="auto">
                <a:xfrm>
                  <a:off x="9875170" y="3684469"/>
                  <a:ext cx="172884" cy="848256"/>
                </a:xfrm>
                <a:prstGeom prst="rect">
                  <a:avLst/>
                </a:prstGeom>
                <a:solidFill>
                  <a:srgbClr val="00569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1005" name="Rectangle 1004"/>
                <p:cNvSpPr/>
                <p:nvPr/>
              </p:nvSpPr>
              <p:spPr bwMode="auto">
                <a:xfrm>
                  <a:off x="9875170" y="3203775"/>
                  <a:ext cx="172884" cy="480694"/>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1006" name="Rectangle 1005"/>
                <p:cNvSpPr/>
                <p:nvPr/>
              </p:nvSpPr>
              <p:spPr bwMode="auto">
                <a:xfrm>
                  <a:off x="10086181" y="3850043"/>
                  <a:ext cx="172884" cy="682682"/>
                </a:xfrm>
                <a:prstGeom prst="rect">
                  <a:avLst/>
                </a:prstGeom>
                <a:solidFill>
                  <a:srgbClr val="00569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1007" name="Rectangle 1006"/>
                <p:cNvSpPr/>
                <p:nvPr/>
              </p:nvSpPr>
              <p:spPr bwMode="auto">
                <a:xfrm>
                  <a:off x="10086181" y="3463178"/>
                  <a:ext cx="172884" cy="386865"/>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grpSp>
          <p:sp>
            <p:nvSpPr>
              <p:cNvPr id="999" name="Right Triangle 998"/>
              <p:cNvSpPr/>
              <p:nvPr/>
            </p:nvSpPr>
            <p:spPr bwMode="auto">
              <a:xfrm rot="5400000">
                <a:off x="9496426" y="3944447"/>
                <a:ext cx="262963" cy="262963"/>
              </a:xfrm>
              <a:prstGeom prst="rtTriangle">
                <a:avLst/>
              </a:prstGeom>
              <a:solidFill>
                <a:schemeClr val="bg1">
                  <a:alpha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1000" name="Right Triangle 999"/>
              <p:cNvSpPr/>
              <p:nvPr/>
            </p:nvSpPr>
            <p:spPr bwMode="auto">
              <a:xfrm rot="5400000">
                <a:off x="9817380" y="3522899"/>
                <a:ext cx="262963" cy="262963"/>
              </a:xfrm>
              <a:prstGeom prst="rtTriangle">
                <a:avLst/>
              </a:prstGeom>
              <a:solidFill>
                <a:schemeClr val="bg1">
                  <a:alpha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1001" name="Right Triangle 1000"/>
              <p:cNvSpPr/>
              <p:nvPr/>
            </p:nvSpPr>
            <p:spPr bwMode="auto">
              <a:xfrm rot="5400000">
                <a:off x="10138335" y="3720011"/>
                <a:ext cx="262963" cy="262963"/>
              </a:xfrm>
              <a:prstGeom prst="rtTriangle">
                <a:avLst/>
              </a:prstGeom>
              <a:solidFill>
                <a:schemeClr val="bg1">
                  <a:alpha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grpSp>
        <p:grpSp>
          <p:nvGrpSpPr>
            <p:cNvPr id="960" name="Group 959"/>
            <p:cNvGrpSpPr/>
            <p:nvPr/>
          </p:nvGrpSpPr>
          <p:grpSpPr>
            <a:xfrm>
              <a:off x="7593210" y="3721430"/>
              <a:ext cx="413220" cy="412432"/>
              <a:chOff x="9318559" y="3139237"/>
              <a:chExt cx="747927" cy="746500"/>
            </a:xfrm>
          </p:grpSpPr>
          <p:grpSp>
            <p:nvGrpSpPr>
              <p:cNvPr id="986" name="Group 985"/>
              <p:cNvGrpSpPr/>
              <p:nvPr/>
            </p:nvGrpSpPr>
            <p:grpSpPr>
              <a:xfrm>
                <a:off x="9318560" y="3139237"/>
                <a:ext cx="747926" cy="746500"/>
                <a:chOff x="12965113" y="3141663"/>
                <a:chExt cx="1665287" cy="1662112"/>
              </a:xfrm>
              <a:solidFill>
                <a:schemeClr val="accent4"/>
              </a:solidFill>
            </p:grpSpPr>
            <p:sp>
              <p:nvSpPr>
                <p:cNvPr id="988" name="Freeform 42"/>
                <p:cNvSpPr>
                  <a:spLocks/>
                </p:cNvSpPr>
                <p:nvPr/>
              </p:nvSpPr>
              <p:spPr bwMode="auto">
                <a:xfrm>
                  <a:off x="13987463" y="3486150"/>
                  <a:ext cx="76200" cy="192087"/>
                </a:xfrm>
                <a:custGeom>
                  <a:avLst/>
                  <a:gdLst>
                    <a:gd name="T0" fmla="*/ 10 w 20"/>
                    <a:gd name="T1" fmla="*/ 0 h 51"/>
                    <a:gd name="T2" fmla="*/ 0 w 20"/>
                    <a:gd name="T3" fmla="*/ 26 h 51"/>
                    <a:gd name="T4" fmla="*/ 10 w 20"/>
                    <a:gd name="T5" fmla="*/ 51 h 51"/>
                    <a:gd name="T6" fmla="*/ 20 w 20"/>
                    <a:gd name="T7" fmla="*/ 25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5"/>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89" name="Freeform 43"/>
                <p:cNvSpPr>
                  <a:spLocks/>
                </p:cNvSpPr>
                <p:nvPr/>
              </p:nvSpPr>
              <p:spPr bwMode="auto">
                <a:xfrm>
                  <a:off x="139874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90" name="Freeform 44"/>
                <p:cNvSpPr>
                  <a:spLocks/>
                </p:cNvSpPr>
                <p:nvPr/>
              </p:nvSpPr>
              <p:spPr bwMode="auto">
                <a:xfrm>
                  <a:off x="13530263" y="3486150"/>
                  <a:ext cx="76200" cy="192087"/>
                </a:xfrm>
                <a:custGeom>
                  <a:avLst/>
                  <a:gdLst>
                    <a:gd name="T0" fmla="*/ 10 w 20"/>
                    <a:gd name="T1" fmla="*/ 0 h 51"/>
                    <a:gd name="T2" fmla="*/ 0 w 20"/>
                    <a:gd name="T3" fmla="*/ 26 h 51"/>
                    <a:gd name="T4" fmla="*/ 10 w 20"/>
                    <a:gd name="T5" fmla="*/ 51 h 51"/>
                    <a:gd name="T6" fmla="*/ 20 w 20"/>
                    <a:gd name="T7" fmla="*/ 25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5"/>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91" name="Freeform 45"/>
                <p:cNvSpPr>
                  <a:spLocks/>
                </p:cNvSpPr>
                <p:nvPr/>
              </p:nvSpPr>
              <p:spPr bwMode="auto">
                <a:xfrm>
                  <a:off x="13754100" y="3878263"/>
                  <a:ext cx="74612" cy="188912"/>
                </a:xfrm>
                <a:custGeom>
                  <a:avLst/>
                  <a:gdLst>
                    <a:gd name="T0" fmla="*/ 11 w 20"/>
                    <a:gd name="T1" fmla="*/ 0 h 50"/>
                    <a:gd name="T2" fmla="*/ 0 w 20"/>
                    <a:gd name="T3" fmla="*/ 26 h 50"/>
                    <a:gd name="T4" fmla="*/ 11 w 20"/>
                    <a:gd name="T5" fmla="*/ 50 h 50"/>
                    <a:gd name="T6" fmla="*/ 20 w 20"/>
                    <a:gd name="T7" fmla="*/ 25 h 50"/>
                    <a:gd name="T8" fmla="*/ 11 w 20"/>
                    <a:gd name="T9" fmla="*/ 0 h 50"/>
                  </a:gdLst>
                  <a:ahLst/>
                  <a:cxnLst>
                    <a:cxn ang="0">
                      <a:pos x="T0" y="T1"/>
                    </a:cxn>
                    <a:cxn ang="0">
                      <a:pos x="T2" y="T3"/>
                    </a:cxn>
                    <a:cxn ang="0">
                      <a:pos x="T4" y="T5"/>
                    </a:cxn>
                    <a:cxn ang="0">
                      <a:pos x="T6" y="T7"/>
                    </a:cxn>
                    <a:cxn ang="0">
                      <a:pos x="T8" y="T9"/>
                    </a:cxn>
                  </a:cxnLst>
                  <a:rect l="0" t="0" r="r" b="b"/>
                  <a:pathLst>
                    <a:path w="20" h="50">
                      <a:moveTo>
                        <a:pt x="11" y="0"/>
                      </a:moveTo>
                      <a:cubicBezTo>
                        <a:pt x="4" y="0"/>
                        <a:pt x="0" y="8"/>
                        <a:pt x="0" y="26"/>
                      </a:cubicBezTo>
                      <a:cubicBezTo>
                        <a:pt x="0" y="42"/>
                        <a:pt x="4" y="50"/>
                        <a:pt x="11" y="50"/>
                      </a:cubicBezTo>
                      <a:cubicBezTo>
                        <a:pt x="17" y="50"/>
                        <a:pt x="20" y="42"/>
                        <a:pt x="20" y="25"/>
                      </a:cubicBezTo>
                      <a:cubicBezTo>
                        <a:pt x="20" y="8"/>
                        <a:pt x="17" y="0"/>
                        <a:pt x="1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92" name="Freeform 46"/>
                <p:cNvSpPr>
                  <a:spLocks/>
                </p:cNvSpPr>
                <p:nvPr/>
              </p:nvSpPr>
              <p:spPr bwMode="auto">
                <a:xfrm>
                  <a:off x="132889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93" name="Freeform 47"/>
                <p:cNvSpPr>
                  <a:spLocks/>
                </p:cNvSpPr>
                <p:nvPr/>
              </p:nvSpPr>
              <p:spPr bwMode="auto">
                <a:xfrm>
                  <a:off x="135302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94" name="Freeform 48"/>
                <p:cNvSpPr>
                  <a:spLocks/>
                </p:cNvSpPr>
                <p:nvPr/>
              </p:nvSpPr>
              <p:spPr bwMode="auto">
                <a:xfrm>
                  <a:off x="13288963" y="3878263"/>
                  <a:ext cx="76200" cy="188912"/>
                </a:xfrm>
                <a:custGeom>
                  <a:avLst/>
                  <a:gdLst>
                    <a:gd name="T0" fmla="*/ 10 w 20"/>
                    <a:gd name="T1" fmla="*/ 0 h 50"/>
                    <a:gd name="T2" fmla="*/ 0 w 20"/>
                    <a:gd name="T3" fmla="*/ 26 h 50"/>
                    <a:gd name="T4" fmla="*/ 10 w 20"/>
                    <a:gd name="T5" fmla="*/ 50 h 50"/>
                    <a:gd name="T6" fmla="*/ 20 w 20"/>
                    <a:gd name="T7" fmla="*/ 25 h 50"/>
                    <a:gd name="T8" fmla="*/ 10 w 20"/>
                    <a:gd name="T9" fmla="*/ 0 h 50"/>
                  </a:gdLst>
                  <a:ahLst/>
                  <a:cxnLst>
                    <a:cxn ang="0">
                      <a:pos x="T0" y="T1"/>
                    </a:cxn>
                    <a:cxn ang="0">
                      <a:pos x="T2" y="T3"/>
                    </a:cxn>
                    <a:cxn ang="0">
                      <a:pos x="T4" y="T5"/>
                    </a:cxn>
                    <a:cxn ang="0">
                      <a:pos x="T6" y="T7"/>
                    </a:cxn>
                    <a:cxn ang="0">
                      <a:pos x="T8" y="T9"/>
                    </a:cxn>
                  </a:cxnLst>
                  <a:rect l="0" t="0" r="r" b="b"/>
                  <a:pathLst>
                    <a:path w="20" h="50">
                      <a:moveTo>
                        <a:pt x="10" y="0"/>
                      </a:moveTo>
                      <a:cubicBezTo>
                        <a:pt x="3" y="0"/>
                        <a:pt x="0" y="8"/>
                        <a:pt x="0" y="26"/>
                      </a:cubicBezTo>
                      <a:cubicBezTo>
                        <a:pt x="0" y="42"/>
                        <a:pt x="3" y="50"/>
                        <a:pt x="10" y="50"/>
                      </a:cubicBezTo>
                      <a:cubicBezTo>
                        <a:pt x="17" y="50"/>
                        <a:pt x="20" y="42"/>
                        <a:pt x="20" y="25"/>
                      </a:cubicBezTo>
                      <a:cubicBezTo>
                        <a:pt x="20" y="8"/>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95" name="Freeform 49"/>
                <p:cNvSpPr>
                  <a:spLocks/>
                </p:cNvSpPr>
                <p:nvPr/>
              </p:nvSpPr>
              <p:spPr bwMode="auto">
                <a:xfrm>
                  <a:off x="14230350" y="4267200"/>
                  <a:ext cx="74612"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96" name="Freeform 50"/>
                <p:cNvSpPr>
                  <a:spLocks noEditPoints="1"/>
                </p:cNvSpPr>
                <p:nvPr/>
              </p:nvSpPr>
              <p:spPr bwMode="auto">
                <a:xfrm>
                  <a:off x="12965113" y="3141663"/>
                  <a:ext cx="1665287" cy="1662112"/>
                </a:xfrm>
                <a:custGeom>
                  <a:avLst/>
                  <a:gdLst>
                    <a:gd name="T0" fmla="*/ 441 w 441"/>
                    <a:gd name="T1" fmla="*/ 440 h 440"/>
                    <a:gd name="T2" fmla="*/ 326 w 441"/>
                    <a:gd name="T3" fmla="*/ 89 h 440"/>
                    <a:gd name="T4" fmla="*/ 357 w 441"/>
                    <a:gd name="T5" fmla="*/ 79 h 440"/>
                    <a:gd name="T6" fmla="*/ 341 w 441"/>
                    <a:gd name="T7" fmla="*/ 97 h 440"/>
                    <a:gd name="T8" fmla="*/ 330 w 441"/>
                    <a:gd name="T9" fmla="*/ 102 h 440"/>
                    <a:gd name="T10" fmla="*/ 200 w 441"/>
                    <a:gd name="T11" fmla="*/ 89 h 440"/>
                    <a:gd name="T12" fmla="*/ 232 w 441"/>
                    <a:gd name="T13" fmla="*/ 79 h 440"/>
                    <a:gd name="T14" fmla="*/ 216 w 441"/>
                    <a:gd name="T15" fmla="*/ 97 h 440"/>
                    <a:gd name="T16" fmla="*/ 205 w 441"/>
                    <a:gd name="T17" fmla="*/ 102 h 440"/>
                    <a:gd name="T18" fmla="*/ 77 w 441"/>
                    <a:gd name="T19" fmla="*/ 89 h 440"/>
                    <a:gd name="T20" fmla="*/ 108 w 441"/>
                    <a:gd name="T21" fmla="*/ 79 h 440"/>
                    <a:gd name="T22" fmla="*/ 92 w 441"/>
                    <a:gd name="T23" fmla="*/ 97 h 440"/>
                    <a:gd name="T24" fmla="*/ 81 w 441"/>
                    <a:gd name="T25" fmla="*/ 102 h 440"/>
                    <a:gd name="T26" fmla="*/ 115 w 441"/>
                    <a:gd name="T27" fmla="*/ 351 h 440"/>
                    <a:gd name="T28" fmla="*/ 77 w 441"/>
                    <a:gd name="T29" fmla="*/ 296 h 440"/>
                    <a:gd name="T30" fmla="*/ 115 w 441"/>
                    <a:gd name="T31" fmla="*/ 351 h 440"/>
                    <a:gd name="T32" fmla="*/ 70 w 441"/>
                    <a:gd name="T33" fmla="*/ 221 h 440"/>
                    <a:gd name="T34" fmla="*/ 122 w 441"/>
                    <a:gd name="T35" fmla="*/ 220 h 440"/>
                    <a:gd name="T36" fmla="*/ 159 w 441"/>
                    <a:gd name="T37" fmla="*/ 361 h 440"/>
                    <a:gd name="T38" fmla="*/ 161 w 441"/>
                    <a:gd name="T39" fmla="*/ 286 h 440"/>
                    <a:gd name="T40" fmla="*/ 153 w 441"/>
                    <a:gd name="T41" fmla="*/ 202 h 440"/>
                    <a:gd name="T42" fmla="*/ 141 w 441"/>
                    <a:gd name="T43" fmla="*/ 206 h 440"/>
                    <a:gd name="T44" fmla="*/ 162 w 441"/>
                    <a:gd name="T45" fmla="*/ 182 h 440"/>
                    <a:gd name="T46" fmla="*/ 156 w 441"/>
                    <a:gd name="T47" fmla="*/ 256 h 440"/>
                    <a:gd name="T48" fmla="*/ 179 w 441"/>
                    <a:gd name="T49" fmla="*/ 144 h 440"/>
                    <a:gd name="T50" fmla="*/ 141 w 441"/>
                    <a:gd name="T51" fmla="*/ 89 h 440"/>
                    <a:gd name="T52" fmla="*/ 179 w 441"/>
                    <a:gd name="T53" fmla="*/ 144 h 440"/>
                    <a:gd name="T54" fmla="*/ 216 w 441"/>
                    <a:gd name="T55" fmla="*/ 304 h 440"/>
                    <a:gd name="T56" fmla="*/ 205 w 441"/>
                    <a:gd name="T57" fmla="*/ 309 h 440"/>
                    <a:gd name="T58" fmla="*/ 212 w 441"/>
                    <a:gd name="T59" fmla="*/ 292 h 440"/>
                    <a:gd name="T60" fmla="*/ 232 w 441"/>
                    <a:gd name="T61" fmla="*/ 360 h 440"/>
                    <a:gd name="T62" fmla="*/ 193 w 441"/>
                    <a:gd name="T63" fmla="*/ 221 h 440"/>
                    <a:gd name="T64" fmla="*/ 246 w 441"/>
                    <a:gd name="T65" fmla="*/ 220 h 440"/>
                    <a:gd name="T66" fmla="*/ 280 w 441"/>
                    <a:gd name="T67" fmla="*/ 361 h 440"/>
                    <a:gd name="T68" fmla="*/ 282 w 441"/>
                    <a:gd name="T69" fmla="*/ 286 h 440"/>
                    <a:gd name="T70" fmla="*/ 274 w 441"/>
                    <a:gd name="T71" fmla="*/ 202 h 440"/>
                    <a:gd name="T72" fmla="*/ 262 w 441"/>
                    <a:gd name="T73" fmla="*/ 206 h 440"/>
                    <a:gd name="T74" fmla="*/ 284 w 441"/>
                    <a:gd name="T75" fmla="*/ 182 h 440"/>
                    <a:gd name="T76" fmla="*/ 277 w 441"/>
                    <a:gd name="T77" fmla="*/ 256 h 440"/>
                    <a:gd name="T78" fmla="*/ 300 w 441"/>
                    <a:gd name="T79" fmla="*/ 144 h 440"/>
                    <a:gd name="T80" fmla="*/ 262 w 441"/>
                    <a:gd name="T81" fmla="*/ 89 h 440"/>
                    <a:gd name="T82" fmla="*/ 300 w 441"/>
                    <a:gd name="T83" fmla="*/ 144 h 440"/>
                    <a:gd name="T84" fmla="*/ 319 w 441"/>
                    <a:gd name="T85" fmla="*/ 325 h 440"/>
                    <a:gd name="T86" fmla="*/ 371 w 441"/>
                    <a:gd name="T87" fmla="*/ 323 h 440"/>
                    <a:gd name="T88" fmla="*/ 345 w 441"/>
                    <a:gd name="T89" fmla="*/ 258 h 440"/>
                    <a:gd name="T90" fmla="*/ 346 w 441"/>
                    <a:gd name="T91" fmla="*/ 1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440">
                      <a:moveTo>
                        <a:pt x="0" y="0"/>
                      </a:moveTo>
                      <a:cubicBezTo>
                        <a:pt x="0" y="440"/>
                        <a:pt x="0" y="440"/>
                        <a:pt x="0" y="440"/>
                      </a:cubicBezTo>
                      <a:cubicBezTo>
                        <a:pt x="441" y="440"/>
                        <a:pt x="441" y="440"/>
                        <a:pt x="441" y="440"/>
                      </a:cubicBezTo>
                      <a:cubicBezTo>
                        <a:pt x="441" y="0"/>
                        <a:pt x="441" y="0"/>
                        <a:pt x="441" y="0"/>
                      </a:cubicBezTo>
                      <a:lnTo>
                        <a:pt x="0" y="0"/>
                      </a:lnTo>
                      <a:close/>
                      <a:moveTo>
                        <a:pt x="326" y="89"/>
                      </a:moveTo>
                      <a:cubicBezTo>
                        <a:pt x="330" y="88"/>
                        <a:pt x="334" y="87"/>
                        <a:pt x="338" y="85"/>
                      </a:cubicBezTo>
                      <a:cubicBezTo>
                        <a:pt x="341" y="83"/>
                        <a:pt x="345" y="81"/>
                        <a:pt x="348" y="79"/>
                      </a:cubicBezTo>
                      <a:cubicBezTo>
                        <a:pt x="357" y="79"/>
                        <a:pt x="357" y="79"/>
                        <a:pt x="357" y="79"/>
                      </a:cubicBezTo>
                      <a:cubicBezTo>
                        <a:pt x="357" y="153"/>
                        <a:pt x="357" y="153"/>
                        <a:pt x="357" y="153"/>
                      </a:cubicBezTo>
                      <a:cubicBezTo>
                        <a:pt x="341" y="153"/>
                        <a:pt x="341" y="153"/>
                        <a:pt x="341" y="153"/>
                      </a:cubicBezTo>
                      <a:cubicBezTo>
                        <a:pt x="341" y="97"/>
                        <a:pt x="341" y="97"/>
                        <a:pt x="341" y="97"/>
                      </a:cubicBezTo>
                      <a:cubicBezTo>
                        <a:pt x="340" y="97"/>
                        <a:pt x="339" y="98"/>
                        <a:pt x="338" y="99"/>
                      </a:cubicBezTo>
                      <a:cubicBezTo>
                        <a:pt x="337" y="100"/>
                        <a:pt x="336" y="100"/>
                        <a:pt x="334" y="101"/>
                      </a:cubicBezTo>
                      <a:cubicBezTo>
                        <a:pt x="333" y="101"/>
                        <a:pt x="332" y="102"/>
                        <a:pt x="330" y="102"/>
                      </a:cubicBezTo>
                      <a:cubicBezTo>
                        <a:pt x="329" y="102"/>
                        <a:pt x="327" y="103"/>
                        <a:pt x="326" y="103"/>
                      </a:cubicBezTo>
                      <a:lnTo>
                        <a:pt x="326" y="89"/>
                      </a:lnTo>
                      <a:close/>
                      <a:moveTo>
                        <a:pt x="200" y="89"/>
                      </a:moveTo>
                      <a:cubicBezTo>
                        <a:pt x="204" y="88"/>
                        <a:pt x="208" y="87"/>
                        <a:pt x="212" y="85"/>
                      </a:cubicBezTo>
                      <a:cubicBezTo>
                        <a:pt x="216" y="83"/>
                        <a:pt x="219" y="81"/>
                        <a:pt x="222" y="79"/>
                      </a:cubicBezTo>
                      <a:cubicBezTo>
                        <a:pt x="232" y="79"/>
                        <a:pt x="232" y="79"/>
                        <a:pt x="232" y="79"/>
                      </a:cubicBezTo>
                      <a:cubicBezTo>
                        <a:pt x="232" y="153"/>
                        <a:pt x="232" y="153"/>
                        <a:pt x="232" y="153"/>
                      </a:cubicBezTo>
                      <a:cubicBezTo>
                        <a:pt x="216" y="153"/>
                        <a:pt x="216" y="153"/>
                        <a:pt x="216" y="153"/>
                      </a:cubicBezTo>
                      <a:cubicBezTo>
                        <a:pt x="216" y="97"/>
                        <a:pt x="216" y="97"/>
                        <a:pt x="216" y="97"/>
                      </a:cubicBezTo>
                      <a:cubicBezTo>
                        <a:pt x="215" y="97"/>
                        <a:pt x="214" y="98"/>
                        <a:pt x="213" y="99"/>
                      </a:cubicBezTo>
                      <a:cubicBezTo>
                        <a:pt x="211" y="100"/>
                        <a:pt x="210" y="100"/>
                        <a:pt x="209" y="101"/>
                      </a:cubicBezTo>
                      <a:cubicBezTo>
                        <a:pt x="207" y="101"/>
                        <a:pt x="206" y="102"/>
                        <a:pt x="205" y="102"/>
                      </a:cubicBezTo>
                      <a:cubicBezTo>
                        <a:pt x="203" y="102"/>
                        <a:pt x="202" y="103"/>
                        <a:pt x="200" y="103"/>
                      </a:cubicBezTo>
                      <a:lnTo>
                        <a:pt x="200" y="89"/>
                      </a:lnTo>
                      <a:close/>
                      <a:moveTo>
                        <a:pt x="77" y="89"/>
                      </a:moveTo>
                      <a:cubicBezTo>
                        <a:pt x="81" y="88"/>
                        <a:pt x="85" y="87"/>
                        <a:pt x="89" y="85"/>
                      </a:cubicBezTo>
                      <a:cubicBezTo>
                        <a:pt x="92" y="83"/>
                        <a:pt x="95" y="81"/>
                        <a:pt x="98" y="79"/>
                      </a:cubicBezTo>
                      <a:cubicBezTo>
                        <a:pt x="108" y="79"/>
                        <a:pt x="108" y="79"/>
                        <a:pt x="108" y="79"/>
                      </a:cubicBezTo>
                      <a:cubicBezTo>
                        <a:pt x="108" y="153"/>
                        <a:pt x="108" y="153"/>
                        <a:pt x="108" y="153"/>
                      </a:cubicBezTo>
                      <a:cubicBezTo>
                        <a:pt x="92" y="153"/>
                        <a:pt x="92" y="153"/>
                        <a:pt x="92" y="153"/>
                      </a:cubicBezTo>
                      <a:cubicBezTo>
                        <a:pt x="92" y="97"/>
                        <a:pt x="92" y="97"/>
                        <a:pt x="92" y="97"/>
                      </a:cubicBezTo>
                      <a:cubicBezTo>
                        <a:pt x="91" y="97"/>
                        <a:pt x="90" y="98"/>
                        <a:pt x="89" y="99"/>
                      </a:cubicBezTo>
                      <a:cubicBezTo>
                        <a:pt x="88" y="100"/>
                        <a:pt x="87" y="100"/>
                        <a:pt x="85" y="101"/>
                      </a:cubicBezTo>
                      <a:cubicBezTo>
                        <a:pt x="84" y="101"/>
                        <a:pt x="83" y="102"/>
                        <a:pt x="81" y="102"/>
                      </a:cubicBezTo>
                      <a:cubicBezTo>
                        <a:pt x="80" y="102"/>
                        <a:pt x="78" y="103"/>
                        <a:pt x="77" y="103"/>
                      </a:cubicBezTo>
                      <a:lnTo>
                        <a:pt x="77" y="89"/>
                      </a:lnTo>
                      <a:close/>
                      <a:moveTo>
                        <a:pt x="115" y="351"/>
                      </a:moveTo>
                      <a:cubicBezTo>
                        <a:pt x="111" y="358"/>
                        <a:pt x="104" y="361"/>
                        <a:pt x="95" y="361"/>
                      </a:cubicBezTo>
                      <a:cubicBezTo>
                        <a:pt x="78" y="361"/>
                        <a:pt x="70" y="349"/>
                        <a:pt x="70" y="325"/>
                      </a:cubicBezTo>
                      <a:cubicBezTo>
                        <a:pt x="70" y="312"/>
                        <a:pt x="72" y="303"/>
                        <a:pt x="77" y="296"/>
                      </a:cubicBezTo>
                      <a:cubicBezTo>
                        <a:pt x="81" y="289"/>
                        <a:pt x="88" y="286"/>
                        <a:pt x="97" y="286"/>
                      </a:cubicBezTo>
                      <a:cubicBezTo>
                        <a:pt x="114" y="286"/>
                        <a:pt x="122" y="298"/>
                        <a:pt x="122" y="323"/>
                      </a:cubicBezTo>
                      <a:cubicBezTo>
                        <a:pt x="122" y="335"/>
                        <a:pt x="120" y="345"/>
                        <a:pt x="115" y="351"/>
                      </a:cubicBezTo>
                      <a:close/>
                      <a:moveTo>
                        <a:pt x="115" y="248"/>
                      </a:moveTo>
                      <a:cubicBezTo>
                        <a:pt x="111" y="254"/>
                        <a:pt x="104" y="258"/>
                        <a:pt x="95" y="258"/>
                      </a:cubicBezTo>
                      <a:cubicBezTo>
                        <a:pt x="78" y="258"/>
                        <a:pt x="70" y="245"/>
                        <a:pt x="70" y="221"/>
                      </a:cubicBezTo>
                      <a:cubicBezTo>
                        <a:pt x="70" y="209"/>
                        <a:pt x="72" y="199"/>
                        <a:pt x="77" y="192"/>
                      </a:cubicBezTo>
                      <a:cubicBezTo>
                        <a:pt x="81" y="186"/>
                        <a:pt x="88" y="183"/>
                        <a:pt x="97" y="183"/>
                      </a:cubicBezTo>
                      <a:cubicBezTo>
                        <a:pt x="114" y="183"/>
                        <a:pt x="122" y="195"/>
                        <a:pt x="122" y="220"/>
                      </a:cubicBezTo>
                      <a:cubicBezTo>
                        <a:pt x="122" y="232"/>
                        <a:pt x="120" y="241"/>
                        <a:pt x="115" y="248"/>
                      </a:cubicBezTo>
                      <a:close/>
                      <a:moveTo>
                        <a:pt x="179" y="351"/>
                      </a:moveTo>
                      <a:cubicBezTo>
                        <a:pt x="175" y="358"/>
                        <a:pt x="168" y="361"/>
                        <a:pt x="159" y="361"/>
                      </a:cubicBezTo>
                      <a:cubicBezTo>
                        <a:pt x="142" y="361"/>
                        <a:pt x="134" y="349"/>
                        <a:pt x="134" y="325"/>
                      </a:cubicBezTo>
                      <a:cubicBezTo>
                        <a:pt x="134" y="312"/>
                        <a:pt x="136" y="303"/>
                        <a:pt x="141" y="296"/>
                      </a:cubicBezTo>
                      <a:cubicBezTo>
                        <a:pt x="145" y="289"/>
                        <a:pt x="152" y="286"/>
                        <a:pt x="161" y="286"/>
                      </a:cubicBezTo>
                      <a:cubicBezTo>
                        <a:pt x="178" y="286"/>
                        <a:pt x="186" y="298"/>
                        <a:pt x="186" y="323"/>
                      </a:cubicBezTo>
                      <a:cubicBezTo>
                        <a:pt x="186" y="335"/>
                        <a:pt x="184" y="345"/>
                        <a:pt x="179" y="351"/>
                      </a:cubicBezTo>
                      <a:close/>
                      <a:moveTo>
                        <a:pt x="153" y="202"/>
                      </a:moveTo>
                      <a:cubicBezTo>
                        <a:pt x="152" y="203"/>
                        <a:pt x="151" y="204"/>
                        <a:pt x="149" y="204"/>
                      </a:cubicBezTo>
                      <a:cubicBezTo>
                        <a:pt x="148" y="205"/>
                        <a:pt x="147" y="205"/>
                        <a:pt x="145" y="206"/>
                      </a:cubicBezTo>
                      <a:cubicBezTo>
                        <a:pt x="144" y="206"/>
                        <a:pt x="142" y="206"/>
                        <a:pt x="141" y="206"/>
                      </a:cubicBezTo>
                      <a:cubicBezTo>
                        <a:pt x="141" y="193"/>
                        <a:pt x="141" y="193"/>
                        <a:pt x="141" y="193"/>
                      </a:cubicBezTo>
                      <a:cubicBezTo>
                        <a:pt x="145" y="192"/>
                        <a:pt x="149" y="190"/>
                        <a:pt x="153" y="188"/>
                      </a:cubicBezTo>
                      <a:cubicBezTo>
                        <a:pt x="156" y="186"/>
                        <a:pt x="160" y="184"/>
                        <a:pt x="162" y="182"/>
                      </a:cubicBezTo>
                      <a:cubicBezTo>
                        <a:pt x="172" y="182"/>
                        <a:pt x="172" y="182"/>
                        <a:pt x="172" y="182"/>
                      </a:cubicBezTo>
                      <a:cubicBezTo>
                        <a:pt x="172" y="256"/>
                        <a:pt x="172" y="256"/>
                        <a:pt x="172" y="256"/>
                      </a:cubicBezTo>
                      <a:cubicBezTo>
                        <a:pt x="156" y="256"/>
                        <a:pt x="156" y="256"/>
                        <a:pt x="156" y="256"/>
                      </a:cubicBezTo>
                      <a:cubicBezTo>
                        <a:pt x="156" y="200"/>
                        <a:pt x="156" y="200"/>
                        <a:pt x="156" y="200"/>
                      </a:cubicBezTo>
                      <a:cubicBezTo>
                        <a:pt x="155" y="201"/>
                        <a:pt x="154" y="202"/>
                        <a:pt x="153" y="202"/>
                      </a:cubicBezTo>
                      <a:close/>
                      <a:moveTo>
                        <a:pt x="179" y="144"/>
                      </a:moveTo>
                      <a:cubicBezTo>
                        <a:pt x="175" y="151"/>
                        <a:pt x="168" y="154"/>
                        <a:pt x="159" y="154"/>
                      </a:cubicBezTo>
                      <a:cubicBezTo>
                        <a:pt x="142" y="154"/>
                        <a:pt x="134" y="142"/>
                        <a:pt x="134" y="118"/>
                      </a:cubicBezTo>
                      <a:cubicBezTo>
                        <a:pt x="134" y="105"/>
                        <a:pt x="136" y="96"/>
                        <a:pt x="141" y="89"/>
                      </a:cubicBezTo>
                      <a:cubicBezTo>
                        <a:pt x="145" y="82"/>
                        <a:pt x="152" y="79"/>
                        <a:pt x="161" y="79"/>
                      </a:cubicBezTo>
                      <a:cubicBezTo>
                        <a:pt x="178" y="79"/>
                        <a:pt x="186" y="91"/>
                        <a:pt x="186" y="116"/>
                      </a:cubicBezTo>
                      <a:cubicBezTo>
                        <a:pt x="186" y="128"/>
                        <a:pt x="184" y="138"/>
                        <a:pt x="179" y="144"/>
                      </a:cubicBezTo>
                      <a:close/>
                      <a:moveTo>
                        <a:pt x="232" y="360"/>
                      </a:moveTo>
                      <a:cubicBezTo>
                        <a:pt x="216" y="360"/>
                        <a:pt x="216" y="360"/>
                        <a:pt x="216" y="360"/>
                      </a:cubicBezTo>
                      <a:cubicBezTo>
                        <a:pt x="216" y="304"/>
                        <a:pt x="216" y="304"/>
                        <a:pt x="216" y="304"/>
                      </a:cubicBezTo>
                      <a:cubicBezTo>
                        <a:pt x="215" y="304"/>
                        <a:pt x="214" y="305"/>
                        <a:pt x="213" y="306"/>
                      </a:cubicBezTo>
                      <a:cubicBezTo>
                        <a:pt x="211" y="307"/>
                        <a:pt x="210" y="307"/>
                        <a:pt x="209" y="308"/>
                      </a:cubicBezTo>
                      <a:cubicBezTo>
                        <a:pt x="207" y="308"/>
                        <a:pt x="206" y="309"/>
                        <a:pt x="205" y="309"/>
                      </a:cubicBezTo>
                      <a:cubicBezTo>
                        <a:pt x="203" y="310"/>
                        <a:pt x="202" y="310"/>
                        <a:pt x="200" y="310"/>
                      </a:cubicBezTo>
                      <a:cubicBezTo>
                        <a:pt x="200" y="297"/>
                        <a:pt x="200" y="297"/>
                        <a:pt x="200" y="297"/>
                      </a:cubicBezTo>
                      <a:cubicBezTo>
                        <a:pt x="204" y="295"/>
                        <a:pt x="208" y="294"/>
                        <a:pt x="212" y="292"/>
                      </a:cubicBezTo>
                      <a:cubicBezTo>
                        <a:pt x="216" y="290"/>
                        <a:pt x="219" y="288"/>
                        <a:pt x="222" y="286"/>
                      </a:cubicBezTo>
                      <a:cubicBezTo>
                        <a:pt x="232" y="286"/>
                        <a:pt x="232" y="286"/>
                        <a:pt x="232" y="286"/>
                      </a:cubicBezTo>
                      <a:lnTo>
                        <a:pt x="232" y="360"/>
                      </a:lnTo>
                      <a:close/>
                      <a:moveTo>
                        <a:pt x="239" y="248"/>
                      </a:moveTo>
                      <a:cubicBezTo>
                        <a:pt x="234" y="254"/>
                        <a:pt x="228" y="258"/>
                        <a:pt x="219" y="258"/>
                      </a:cubicBezTo>
                      <a:cubicBezTo>
                        <a:pt x="202" y="258"/>
                        <a:pt x="193" y="245"/>
                        <a:pt x="193" y="221"/>
                      </a:cubicBezTo>
                      <a:cubicBezTo>
                        <a:pt x="193" y="209"/>
                        <a:pt x="195" y="199"/>
                        <a:pt x="200" y="192"/>
                      </a:cubicBezTo>
                      <a:cubicBezTo>
                        <a:pt x="205" y="186"/>
                        <a:pt x="212" y="183"/>
                        <a:pt x="220" y="183"/>
                      </a:cubicBezTo>
                      <a:cubicBezTo>
                        <a:pt x="237" y="183"/>
                        <a:pt x="246" y="195"/>
                        <a:pt x="246" y="220"/>
                      </a:cubicBezTo>
                      <a:cubicBezTo>
                        <a:pt x="246" y="232"/>
                        <a:pt x="243" y="241"/>
                        <a:pt x="239" y="248"/>
                      </a:cubicBezTo>
                      <a:close/>
                      <a:moveTo>
                        <a:pt x="300" y="351"/>
                      </a:moveTo>
                      <a:cubicBezTo>
                        <a:pt x="296" y="358"/>
                        <a:pt x="289" y="361"/>
                        <a:pt x="280" y="361"/>
                      </a:cubicBezTo>
                      <a:cubicBezTo>
                        <a:pt x="263" y="361"/>
                        <a:pt x="255" y="349"/>
                        <a:pt x="255" y="325"/>
                      </a:cubicBezTo>
                      <a:cubicBezTo>
                        <a:pt x="255" y="312"/>
                        <a:pt x="257" y="303"/>
                        <a:pt x="262" y="296"/>
                      </a:cubicBezTo>
                      <a:cubicBezTo>
                        <a:pt x="266" y="289"/>
                        <a:pt x="273" y="286"/>
                        <a:pt x="282" y="286"/>
                      </a:cubicBezTo>
                      <a:cubicBezTo>
                        <a:pt x="299" y="286"/>
                        <a:pt x="307" y="298"/>
                        <a:pt x="307" y="323"/>
                      </a:cubicBezTo>
                      <a:cubicBezTo>
                        <a:pt x="307" y="335"/>
                        <a:pt x="305" y="345"/>
                        <a:pt x="300" y="351"/>
                      </a:cubicBezTo>
                      <a:close/>
                      <a:moveTo>
                        <a:pt x="274" y="202"/>
                      </a:moveTo>
                      <a:cubicBezTo>
                        <a:pt x="273" y="203"/>
                        <a:pt x="272" y="204"/>
                        <a:pt x="270" y="204"/>
                      </a:cubicBezTo>
                      <a:cubicBezTo>
                        <a:pt x="269" y="205"/>
                        <a:pt x="268" y="205"/>
                        <a:pt x="266" y="206"/>
                      </a:cubicBezTo>
                      <a:cubicBezTo>
                        <a:pt x="265" y="206"/>
                        <a:pt x="263" y="206"/>
                        <a:pt x="262" y="206"/>
                      </a:cubicBezTo>
                      <a:cubicBezTo>
                        <a:pt x="262" y="193"/>
                        <a:pt x="262" y="193"/>
                        <a:pt x="262" y="193"/>
                      </a:cubicBezTo>
                      <a:cubicBezTo>
                        <a:pt x="266" y="192"/>
                        <a:pt x="270" y="190"/>
                        <a:pt x="274" y="188"/>
                      </a:cubicBezTo>
                      <a:cubicBezTo>
                        <a:pt x="277" y="186"/>
                        <a:pt x="281" y="184"/>
                        <a:pt x="284" y="182"/>
                      </a:cubicBezTo>
                      <a:cubicBezTo>
                        <a:pt x="293" y="182"/>
                        <a:pt x="293" y="182"/>
                        <a:pt x="293" y="182"/>
                      </a:cubicBezTo>
                      <a:cubicBezTo>
                        <a:pt x="293" y="256"/>
                        <a:pt x="293" y="256"/>
                        <a:pt x="293" y="256"/>
                      </a:cubicBezTo>
                      <a:cubicBezTo>
                        <a:pt x="277" y="256"/>
                        <a:pt x="277" y="256"/>
                        <a:pt x="277" y="256"/>
                      </a:cubicBezTo>
                      <a:cubicBezTo>
                        <a:pt x="277" y="200"/>
                        <a:pt x="277" y="200"/>
                        <a:pt x="277" y="200"/>
                      </a:cubicBezTo>
                      <a:cubicBezTo>
                        <a:pt x="276" y="201"/>
                        <a:pt x="275" y="202"/>
                        <a:pt x="274" y="202"/>
                      </a:cubicBezTo>
                      <a:close/>
                      <a:moveTo>
                        <a:pt x="300" y="144"/>
                      </a:moveTo>
                      <a:cubicBezTo>
                        <a:pt x="296" y="151"/>
                        <a:pt x="289" y="154"/>
                        <a:pt x="280" y="154"/>
                      </a:cubicBezTo>
                      <a:cubicBezTo>
                        <a:pt x="263" y="154"/>
                        <a:pt x="255" y="142"/>
                        <a:pt x="255" y="118"/>
                      </a:cubicBezTo>
                      <a:cubicBezTo>
                        <a:pt x="255" y="105"/>
                        <a:pt x="257" y="96"/>
                        <a:pt x="262" y="89"/>
                      </a:cubicBezTo>
                      <a:cubicBezTo>
                        <a:pt x="266" y="82"/>
                        <a:pt x="273" y="79"/>
                        <a:pt x="282" y="79"/>
                      </a:cubicBezTo>
                      <a:cubicBezTo>
                        <a:pt x="299" y="79"/>
                        <a:pt x="307" y="91"/>
                        <a:pt x="307" y="116"/>
                      </a:cubicBezTo>
                      <a:cubicBezTo>
                        <a:pt x="307" y="128"/>
                        <a:pt x="305" y="138"/>
                        <a:pt x="300" y="144"/>
                      </a:cubicBezTo>
                      <a:close/>
                      <a:moveTo>
                        <a:pt x="364" y="351"/>
                      </a:moveTo>
                      <a:cubicBezTo>
                        <a:pt x="360" y="358"/>
                        <a:pt x="353" y="361"/>
                        <a:pt x="345" y="361"/>
                      </a:cubicBezTo>
                      <a:cubicBezTo>
                        <a:pt x="327" y="361"/>
                        <a:pt x="319" y="349"/>
                        <a:pt x="319" y="325"/>
                      </a:cubicBezTo>
                      <a:cubicBezTo>
                        <a:pt x="319" y="312"/>
                        <a:pt x="321" y="303"/>
                        <a:pt x="326" y="296"/>
                      </a:cubicBezTo>
                      <a:cubicBezTo>
                        <a:pt x="330" y="289"/>
                        <a:pt x="337" y="286"/>
                        <a:pt x="346" y="286"/>
                      </a:cubicBezTo>
                      <a:cubicBezTo>
                        <a:pt x="363" y="286"/>
                        <a:pt x="371" y="298"/>
                        <a:pt x="371" y="323"/>
                      </a:cubicBezTo>
                      <a:cubicBezTo>
                        <a:pt x="371" y="335"/>
                        <a:pt x="369" y="345"/>
                        <a:pt x="364" y="351"/>
                      </a:cubicBezTo>
                      <a:close/>
                      <a:moveTo>
                        <a:pt x="364" y="248"/>
                      </a:moveTo>
                      <a:cubicBezTo>
                        <a:pt x="360" y="254"/>
                        <a:pt x="353" y="258"/>
                        <a:pt x="345" y="258"/>
                      </a:cubicBezTo>
                      <a:cubicBezTo>
                        <a:pt x="327" y="258"/>
                        <a:pt x="319" y="245"/>
                        <a:pt x="319" y="221"/>
                      </a:cubicBezTo>
                      <a:cubicBezTo>
                        <a:pt x="319" y="209"/>
                        <a:pt x="321" y="199"/>
                        <a:pt x="326" y="192"/>
                      </a:cubicBezTo>
                      <a:cubicBezTo>
                        <a:pt x="330" y="186"/>
                        <a:pt x="337" y="183"/>
                        <a:pt x="346" y="183"/>
                      </a:cubicBezTo>
                      <a:cubicBezTo>
                        <a:pt x="363" y="183"/>
                        <a:pt x="371" y="195"/>
                        <a:pt x="371" y="220"/>
                      </a:cubicBezTo>
                      <a:cubicBezTo>
                        <a:pt x="371" y="232"/>
                        <a:pt x="369" y="241"/>
                        <a:pt x="364" y="24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97" name="Freeform 51"/>
                <p:cNvSpPr>
                  <a:spLocks/>
                </p:cNvSpPr>
                <p:nvPr/>
              </p:nvSpPr>
              <p:spPr bwMode="auto">
                <a:xfrm>
                  <a:off x="14230350" y="3878263"/>
                  <a:ext cx="74612" cy="188912"/>
                </a:xfrm>
                <a:custGeom>
                  <a:avLst/>
                  <a:gdLst>
                    <a:gd name="T0" fmla="*/ 10 w 20"/>
                    <a:gd name="T1" fmla="*/ 0 h 50"/>
                    <a:gd name="T2" fmla="*/ 0 w 20"/>
                    <a:gd name="T3" fmla="*/ 26 h 50"/>
                    <a:gd name="T4" fmla="*/ 10 w 20"/>
                    <a:gd name="T5" fmla="*/ 50 h 50"/>
                    <a:gd name="T6" fmla="*/ 20 w 20"/>
                    <a:gd name="T7" fmla="*/ 25 h 50"/>
                    <a:gd name="T8" fmla="*/ 10 w 20"/>
                    <a:gd name="T9" fmla="*/ 0 h 50"/>
                  </a:gdLst>
                  <a:ahLst/>
                  <a:cxnLst>
                    <a:cxn ang="0">
                      <a:pos x="T0" y="T1"/>
                    </a:cxn>
                    <a:cxn ang="0">
                      <a:pos x="T2" y="T3"/>
                    </a:cxn>
                    <a:cxn ang="0">
                      <a:pos x="T4" y="T5"/>
                    </a:cxn>
                    <a:cxn ang="0">
                      <a:pos x="T6" y="T7"/>
                    </a:cxn>
                    <a:cxn ang="0">
                      <a:pos x="T8" y="T9"/>
                    </a:cxn>
                  </a:cxnLst>
                  <a:rect l="0" t="0" r="r" b="b"/>
                  <a:pathLst>
                    <a:path w="20" h="50">
                      <a:moveTo>
                        <a:pt x="10" y="0"/>
                      </a:moveTo>
                      <a:cubicBezTo>
                        <a:pt x="3" y="0"/>
                        <a:pt x="0" y="8"/>
                        <a:pt x="0" y="26"/>
                      </a:cubicBezTo>
                      <a:cubicBezTo>
                        <a:pt x="0" y="42"/>
                        <a:pt x="3" y="50"/>
                        <a:pt x="10" y="50"/>
                      </a:cubicBezTo>
                      <a:cubicBezTo>
                        <a:pt x="17" y="50"/>
                        <a:pt x="20" y="42"/>
                        <a:pt x="20" y="25"/>
                      </a:cubicBezTo>
                      <a:cubicBezTo>
                        <a:pt x="20" y="8"/>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sp>
            <p:nvSpPr>
              <p:cNvPr id="987" name="Right Triangle 986"/>
              <p:cNvSpPr/>
              <p:nvPr/>
            </p:nvSpPr>
            <p:spPr bwMode="auto">
              <a:xfrm rot="5400000">
                <a:off x="9318559" y="3139237"/>
                <a:ext cx="666178" cy="666178"/>
              </a:xfrm>
              <a:prstGeom prst="rtTriangle">
                <a:avLst/>
              </a:prstGeom>
              <a:solidFill>
                <a:schemeClr val="bg1">
                  <a:alpha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grpSp>
        <p:grpSp>
          <p:nvGrpSpPr>
            <p:cNvPr id="961" name="Group 960"/>
            <p:cNvGrpSpPr/>
            <p:nvPr/>
          </p:nvGrpSpPr>
          <p:grpSpPr>
            <a:xfrm>
              <a:off x="6752574" y="5211267"/>
              <a:ext cx="413220" cy="412432"/>
              <a:chOff x="9318559" y="3139237"/>
              <a:chExt cx="747927" cy="746500"/>
            </a:xfrm>
          </p:grpSpPr>
          <p:grpSp>
            <p:nvGrpSpPr>
              <p:cNvPr id="974" name="Group 973"/>
              <p:cNvGrpSpPr/>
              <p:nvPr/>
            </p:nvGrpSpPr>
            <p:grpSpPr>
              <a:xfrm>
                <a:off x="9318560" y="3139237"/>
                <a:ext cx="747926" cy="746500"/>
                <a:chOff x="12965113" y="3141663"/>
                <a:chExt cx="1665287" cy="1662112"/>
              </a:xfrm>
              <a:solidFill>
                <a:schemeClr val="accent4"/>
              </a:solidFill>
            </p:grpSpPr>
            <p:sp>
              <p:nvSpPr>
                <p:cNvPr id="976" name="Freeform 42"/>
                <p:cNvSpPr>
                  <a:spLocks/>
                </p:cNvSpPr>
                <p:nvPr/>
              </p:nvSpPr>
              <p:spPr bwMode="auto">
                <a:xfrm>
                  <a:off x="13987463" y="3486150"/>
                  <a:ext cx="76200" cy="192087"/>
                </a:xfrm>
                <a:custGeom>
                  <a:avLst/>
                  <a:gdLst>
                    <a:gd name="T0" fmla="*/ 10 w 20"/>
                    <a:gd name="T1" fmla="*/ 0 h 51"/>
                    <a:gd name="T2" fmla="*/ 0 w 20"/>
                    <a:gd name="T3" fmla="*/ 26 h 51"/>
                    <a:gd name="T4" fmla="*/ 10 w 20"/>
                    <a:gd name="T5" fmla="*/ 51 h 51"/>
                    <a:gd name="T6" fmla="*/ 20 w 20"/>
                    <a:gd name="T7" fmla="*/ 25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5"/>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77" name="Freeform 43"/>
                <p:cNvSpPr>
                  <a:spLocks/>
                </p:cNvSpPr>
                <p:nvPr/>
              </p:nvSpPr>
              <p:spPr bwMode="auto">
                <a:xfrm>
                  <a:off x="139874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78" name="Freeform 44"/>
                <p:cNvSpPr>
                  <a:spLocks/>
                </p:cNvSpPr>
                <p:nvPr/>
              </p:nvSpPr>
              <p:spPr bwMode="auto">
                <a:xfrm>
                  <a:off x="13530263" y="3486150"/>
                  <a:ext cx="76200" cy="192087"/>
                </a:xfrm>
                <a:custGeom>
                  <a:avLst/>
                  <a:gdLst>
                    <a:gd name="T0" fmla="*/ 10 w 20"/>
                    <a:gd name="T1" fmla="*/ 0 h 51"/>
                    <a:gd name="T2" fmla="*/ 0 w 20"/>
                    <a:gd name="T3" fmla="*/ 26 h 51"/>
                    <a:gd name="T4" fmla="*/ 10 w 20"/>
                    <a:gd name="T5" fmla="*/ 51 h 51"/>
                    <a:gd name="T6" fmla="*/ 20 w 20"/>
                    <a:gd name="T7" fmla="*/ 25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5"/>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79" name="Freeform 45"/>
                <p:cNvSpPr>
                  <a:spLocks/>
                </p:cNvSpPr>
                <p:nvPr/>
              </p:nvSpPr>
              <p:spPr bwMode="auto">
                <a:xfrm>
                  <a:off x="13754100" y="3878263"/>
                  <a:ext cx="74612" cy="188912"/>
                </a:xfrm>
                <a:custGeom>
                  <a:avLst/>
                  <a:gdLst>
                    <a:gd name="T0" fmla="*/ 11 w 20"/>
                    <a:gd name="T1" fmla="*/ 0 h 50"/>
                    <a:gd name="T2" fmla="*/ 0 w 20"/>
                    <a:gd name="T3" fmla="*/ 26 h 50"/>
                    <a:gd name="T4" fmla="*/ 11 w 20"/>
                    <a:gd name="T5" fmla="*/ 50 h 50"/>
                    <a:gd name="T6" fmla="*/ 20 w 20"/>
                    <a:gd name="T7" fmla="*/ 25 h 50"/>
                    <a:gd name="T8" fmla="*/ 11 w 20"/>
                    <a:gd name="T9" fmla="*/ 0 h 50"/>
                  </a:gdLst>
                  <a:ahLst/>
                  <a:cxnLst>
                    <a:cxn ang="0">
                      <a:pos x="T0" y="T1"/>
                    </a:cxn>
                    <a:cxn ang="0">
                      <a:pos x="T2" y="T3"/>
                    </a:cxn>
                    <a:cxn ang="0">
                      <a:pos x="T4" y="T5"/>
                    </a:cxn>
                    <a:cxn ang="0">
                      <a:pos x="T6" y="T7"/>
                    </a:cxn>
                    <a:cxn ang="0">
                      <a:pos x="T8" y="T9"/>
                    </a:cxn>
                  </a:cxnLst>
                  <a:rect l="0" t="0" r="r" b="b"/>
                  <a:pathLst>
                    <a:path w="20" h="50">
                      <a:moveTo>
                        <a:pt x="11" y="0"/>
                      </a:moveTo>
                      <a:cubicBezTo>
                        <a:pt x="4" y="0"/>
                        <a:pt x="0" y="8"/>
                        <a:pt x="0" y="26"/>
                      </a:cubicBezTo>
                      <a:cubicBezTo>
                        <a:pt x="0" y="42"/>
                        <a:pt x="4" y="50"/>
                        <a:pt x="11" y="50"/>
                      </a:cubicBezTo>
                      <a:cubicBezTo>
                        <a:pt x="17" y="50"/>
                        <a:pt x="20" y="42"/>
                        <a:pt x="20" y="25"/>
                      </a:cubicBezTo>
                      <a:cubicBezTo>
                        <a:pt x="20" y="8"/>
                        <a:pt x="17" y="0"/>
                        <a:pt x="1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80" name="Freeform 46"/>
                <p:cNvSpPr>
                  <a:spLocks/>
                </p:cNvSpPr>
                <p:nvPr/>
              </p:nvSpPr>
              <p:spPr bwMode="auto">
                <a:xfrm>
                  <a:off x="132889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81" name="Freeform 47"/>
                <p:cNvSpPr>
                  <a:spLocks/>
                </p:cNvSpPr>
                <p:nvPr/>
              </p:nvSpPr>
              <p:spPr bwMode="auto">
                <a:xfrm>
                  <a:off x="135302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82" name="Freeform 48"/>
                <p:cNvSpPr>
                  <a:spLocks/>
                </p:cNvSpPr>
                <p:nvPr/>
              </p:nvSpPr>
              <p:spPr bwMode="auto">
                <a:xfrm>
                  <a:off x="13288963" y="3878263"/>
                  <a:ext cx="76200" cy="188912"/>
                </a:xfrm>
                <a:custGeom>
                  <a:avLst/>
                  <a:gdLst>
                    <a:gd name="T0" fmla="*/ 10 w 20"/>
                    <a:gd name="T1" fmla="*/ 0 h 50"/>
                    <a:gd name="T2" fmla="*/ 0 w 20"/>
                    <a:gd name="T3" fmla="*/ 26 h 50"/>
                    <a:gd name="T4" fmla="*/ 10 w 20"/>
                    <a:gd name="T5" fmla="*/ 50 h 50"/>
                    <a:gd name="T6" fmla="*/ 20 w 20"/>
                    <a:gd name="T7" fmla="*/ 25 h 50"/>
                    <a:gd name="T8" fmla="*/ 10 w 20"/>
                    <a:gd name="T9" fmla="*/ 0 h 50"/>
                  </a:gdLst>
                  <a:ahLst/>
                  <a:cxnLst>
                    <a:cxn ang="0">
                      <a:pos x="T0" y="T1"/>
                    </a:cxn>
                    <a:cxn ang="0">
                      <a:pos x="T2" y="T3"/>
                    </a:cxn>
                    <a:cxn ang="0">
                      <a:pos x="T4" y="T5"/>
                    </a:cxn>
                    <a:cxn ang="0">
                      <a:pos x="T6" y="T7"/>
                    </a:cxn>
                    <a:cxn ang="0">
                      <a:pos x="T8" y="T9"/>
                    </a:cxn>
                  </a:cxnLst>
                  <a:rect l="0" t="0" r="r" b="b"/>
                  <a:pathLst>
                    <a:path w="20" h="50">
                      <a:moveTo>
                        <a:pt x="10" y="0"/>
                      </a:moveTo>
                      <a:cubicBezTo>
                        <a:pt x="3" y="0"/>
                        <a:pt x="0" y="8"/>
                        <a:pt x="0" y="26"/>
                      </a:cubicBezTo>
                      <a:cubicBezTo>
                        <a:pt x="0" y="42"/>
                        <a:pt x="3" y="50"/>
                        <a:pt x="10" y="50"/>
                      </a:cubicBezTo>
                      <a:cubicBezTo>
                        <a:pt x="17" y="50"/>
                        <a:pt x="20" y="42"/>
                        <a:pt x="20" y="25"/>
                      </a:cubicBezTo>
                      <a:cubicBezTo>
                        <a:pt x="20" y="8"/>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83" name="Freeform 49"/>
                <p:cNvSpPr>
                  <a:spLocks/>
                </p:cNvSpPr>
                <p:nvPr/>
              </p:nvSpPr>
              <p:spPr bwMode="auto">
                <a:xfrm>
                  <a:off x="14230350" y="4267200"/>
                  <a:ext cx="74612"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84" name="Freeform 50"/>
                <p:cNvSpPr>
                  <a:spLocks noEditPoints="1"/>
                </p:cNvSpPr>
                <p:nvPr/>
              </p:nvSpPr>
              <p:spPr bwMode="auto">
                <a:xfrm>
                  <a:off x="12965113" y="3141663"/>
                  <a:ext cx="1665287" cy="1662112"/>
                </a:xfrm>
                <a:custGeom>
                  <a:avLst/>
                  <a:gdLst>
                    <a:gd name="T0" fmla="*/ 441 w 441"/>
                    <a:gd name="T1" fmla="*/ 440 h 440"/>
                    <a:gd name="T2" fmla="*/ 326 w 441"/>
                    <a:gd name="T3" fmla="*/ 89 h 440"/>
                    <a:gd name="T4" fmla="*/ 357 w 441"/>
                    <a:gd name="T5" fmla="*/ 79 h 440"/>
                    <a:gd name="T6" fmla="*/ 341 w 441"/>
                    <a:gd name="T7" fmla="*/ 97 h 440"/>
                    <a:gd name="T8" fmla="*/ 330 w 441"/>
                    <a:gd name="T9" fmla="*/ 102 h 440"/>
                    <a:gd name="T10" fmla="*/ 200 w 441"/>
                    <a:gd name="T11" fmla="*/ 89 h 440"/>
                    <a:gd name="T12" fmla="*/ 232 w 441"/>
                    <a:gd name="T13" fmla="*/ 79 h 440"/>
                    <a:gd name="T14" fmla="*/ 216 w 441"/>
                    <a:gd name="T15" fmla="*/ 97 h 440"/>
                    <a:gd name="T16" fmla="*/ 205 w 441"/>
                    <a:gd name="T17" fmla="*/ 102 h 440"/>
                    <a:gd name="T18" fmla="*/ 77 w 441"/>
                    <a:gd name="T19" fmla="*/ 89 h 440"/>
                    <a:gd name="T20" fmla="*/ 108 w 441"/>
                    <a:gd name="T21" fmla="*/ 79 h 440"/>
                    <a:gd name="T22" fmla="*/ 92 w 441"/>
                    <a:gd name="T23" fmla="*/ 97 h 440"/>
                    <a:gd name="T24" fmla="*/ 81 w 441"/>
                    <a:gd name="T25" fmla="*/ 102 h 440"/>
                    <a:gd name="T26" fmla="*/ 115 w 441"/>
                    <a:gd name="T27" fmla="*/ 351 h 440"/>
                    <a:gd name="T28" fmla="*/ 77 w 441"/>
                    <a:gd name="T29" fmla="*/ 296 h 440"/>
                    <a:gd name="T30" fmla="*/ 115 w 441"/>
                    <a:gd name="T31" fmla="*/ 351 h 440"/>
                    <a:gd name="T32" fmla="*/ 70 w 441"/>
                    <a:gd name="T33" fmla="*/ 221 h 440"/>
                    <a:gd name="T34" fmla="*/ 122 w 441"/>
                    <a:gd name="T35" fmla="*/ 220 h 440"/>
                    <a:gd name="T36" fmla="*/ 159 w 441"/>
                    <a:gd name="T37" fmla="*/ 361 h 440"/>
                    <a:gd name="T38" fmla="*/ 161 w 441"/>
                    <a:gd name="T39" fmla="*/ 286 h 440"/>
                    <a:gd name="T40" fmla="*/ 153 w 441"/>
                    <a:gd name="T41" fmla="*/ 202 h 440"/>
                    <a:gd name="T42" fmla="*/ 141 w 441"/>
                    <a:gd name="T43" fmla="*/ 206 h 440"/>
                    <a:gd name="T44" fmla="*/ 162 w 441"/>
                    <a:gd name="T45" fmla="*/ 182 h 440"/>
                    <a:gd name="T46" fmla="*/ 156 w 441"/>
                    <a:gd name="T47" fmla="*/ 256 h 440"/>
                    <a:gd name="T48" fmla="*/ 179 w 441"/>
                    <a:gd name="T49" fmla="*/ 144 h 440"/>
                    <a:gd name="T50" fmla="*/ 141 w 441"/>
                    <a:gd name="T51" fmla="*/ 89 h 440"/>
                    <a:gd name="T52" fmla="*/ 179 w 441"/>
                    <a:gd name="T53" fmla="*/ 144 h 440"/>
                    <a:gd name="T54" fmla="*/ 216 w 441"/>
                    <a:gd name="T55" fmla="*/ 304 h 440"/>
                    <a:gd name="T56" fmla="*/ 205 w 441"/>
                    <a:gd name="T57" fmla="*/ 309 h 440"/>
                    <a:gd name="T58" fmla="*/ 212 w 441"/>
                    <a:gd name="T59" fmla="*/ 292 h 440"/>
                    <a:gd name="T60" fmla="*/ 232 w 441"/>
                    <a:gd name="T61" fmla="*/ 360 h 440"/>
                    <a:gd name="T62" fmla="*/ 193 w 441"/>
                    <a:gd name="T63" fmla="*/ 221 h 440"/>
                    <a:gd name="T64" fmla="*/ 246 w 441"/>
                    <a:gd name="T65" fmla="*/ 220 h 440"/>
                    <a:gd name="T66" fmla="*/ 280 w 441"/>
                    <a:gd name="T67" fmla="*/ 361 h 440"/>
                    <a:gd name="T68" fmla="*/ 282 w 441"/>
                    <a:gd name="T69" fmla="*/ 286 h 440"/>
                    <a:gd name="T70" fmla="*/ 274 w 441"/>
                    <a:gd name="T71" fmla="*/ 202 h 440"/>
                    <a:gd name="T72" fmla="*/ 262 w 441"/>
                    <a:gd name="T73" fmla="*/ 206 h 440"/>
                    <a:gd name="T74" fmla="*/ 284 w 441"/>
                    <a:gd name="T75" fmla="*/ 182 h 440"/>
                    <a:gd name="T76" fmla="*/ 277 w 441"/>
                    <a:gd name="T77" fmla="*/ 256 h 440"/>
                    <a:gd name="T78" fmla="*/ 300 w 441"/>
                    <a:gd name="T79" fmla="*/ 144 h 440"/>
                    <a:gd name="T80" fmla="*/ 262 w 441"/>
                    <a:gd name="T81" fmla="*/ 89 h 440"/>
                    <a:gd name="T82" fmla="*/ 300 w 441"/>
                    <a:gd name="T83" fmla="*/ 144 h 440"/>
                    <a:gd name="T84" fmla="*/ 319 w 441"/>
                    <a:gd name="T85" fmla="*/ 325 h 440"/>
                    <a:gd name="T86" fmla="*/ 371 w 441"/>
                    <a:gd name="T87" fmla="*/ 323 h 440"/>
                    <a:gd name="T88" fmla="*/ 345 w 441"/>
                    <a:gd name="T89" fmla="*/ 258 h 440"/>
                    <a:gd name="T90" fmla="*/ 346 w 441"/>
                    <a:gd name="T91" fmla="*/ 1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440">
                      <a:moveTo>
                        <a:pt x="0" y="0"/>
                      </a:moveTo>
                      <a:cubicBezTo>
                        <a:pt x="0" y="440"/>
                        <a:pt x="0" y="440"/>
                        <a:pt x="0" y="440"/>
                      </a:cubicBezTo>
                      <a:cubicBezTo>
                        <a:pt x="441" y="440"/>
                        <a:pt x="441" y="440"/>
                        <a:pt x="441" y="440"/>
                      </a:cubicBezTo>
                      <a:cubicBezTo>
                        <a:pt x="441" y="0"/>
                        <a:pt x="441" y="0"/>
                        <a:pt x="441" y="0"/>
                      </a:cubicBezTo>
                      <a:lnTo>
                        <a:pt x="0" y="0"/>
                      </a:lnTo>
                      <a:close/>
                      <a:moveTo>
                        <a:pt x="326" y="89"/>
                      </a:moveTo>
                      <a:cubicBezTo>
                        <a:pt x="330" y="88"/>
                        <a:pt x="334" y="87"/>
                        <a:pt x="338" y="85"/>
                      </a:cubicBezTo>
                      <a:cubicBezTo>
                        <a:pt x="341" y="83"/>
                        <a:pt x="345" y="81"/>
                        <a:pt x="348" y="79"/>
                      </a:cubicBezTo>
                      <a:cubicBezTo>
                        <a:pt x="357" y="79"/>
                        <a:pt x="357" y="79"/>
                        <a:pt x="357" y="79"/>
                      </a:cubicBezTo>
                      <a:cubicBezTo>
                        <a:pt x="357" y="153"/>
                        <a:pt x="357" y="153"/>
                        <a:pt x="357" y="153"/>
                      </a:cubicBezTo>
                      <a:cubicBezTo>
                        <a:pt x="341" y="153"/>
                        <a:pt x="341" y="153"/>
                        <a:pt x="341" y="153"/>
                      </a:cubicBezTo>
                      <a:cubicBezTo>
                        <a:pt x="341" y="97"/>
                        <a:pt x="341" y="97"/>
                        <a:pt x="341" y="97"/>
                      </a:cubicBezTo>
                      <a:cubicBezTo>
                        <a:pt x="340" y="97"/>
                        <a:pt x="339" y="98"/>
                        <a:pt x="338" y="99"/>
                      </a:cubicBezTo>
                      <a:cubicBezTo>
                        <a:pt x="337" y="100"/>
                        <a:pt x="336" y="100"/>
                        <a:pt x="334" y="101"/>
                      </a:cubicBezTo>
                      <a:cubicBezTo>
                        <a:pt x="333" y="101"/>
                        <a:pt x="332" y="102"/>
                        <a:pt x="330" y="102"/>
                      </a:cubicBezTo>
                      <a:cubicBezTo>
                        <a:pt x="329" y="102"/>
                        <a:pt x="327" y="103"/>
                        <a:pt x="326" y="103"/>
                      </a:cubicBezTo>
                      <a:lnTo>
                        <a:pt x="326" y="89"/>
                      </a:lnTo>
                      <a:close/>
                      <a:moveTo>
                        <a:pt x="200" y="89"/>
                      </a:moveTo>
                      <a:cubicBezTo>
                        <a:pt x="204" y="88"/>
                        <a:pt x="208" y="87"/>
                        <a:pt x="212" y="85"/>
                      </a:cubicBezTo>
                      <a:cubicBezTo>
                        <a:pt x="216" y="83"/>
                        <a:pt x="219" y="81"/>
                        <a:pt x="222" y="79"/>
                      </a:cubicBezTo>
                      <a:cubicBezTo>
                        <a:pt x="232" y="79"/>
                        <a:pt x="232" y="79"/>
                        <a:pt x="232" y="79"/>
                      </a:cubicBezTo>
                      <a:cubicBezTo>
                        <a:pt x="232" y="153"/>
                        <a:pt x="232" y="153"/>
                        <a:pt x="232" y="153"/>
                      </a:cubicBezTo>
                      <a:cubicBezTo>
                        <a:pt x="216" y="153"/>
                        <a:pt x="216" y="153"/>
                        <a:pt x="216" y="153"/>
                      </a:cubicBezTo>
                      <a:cubicBezTo>
                        <a:pt x="216" y="97"/>
                        <a:pt x="216" y="97"/>
                        <a:pt x="216" y="97"/>
                      </a:cubicBezTo>
                      <a:cubicBezTo>
                        <a:pt x="215" y="97"/>
                        <a:pt x="214" y="98"/>
                        <a:pt x="213" y="99"/>
                      </a:cubicBezTo>
                      <a:cubicBezTo>
                        <a:pt x="211" y="100"/>
                        <a:pt x="210" y="100"/>
                        <a:pt x="209" y="101"/>
                      </a:cubicBezTo>
                      <a:cubicBezTo>
                        <a:pt x="207" y="101"/>
                        <a:pt x="206" y="102"/>
                        <a:pt x="205" y="102"/>
                      </a:cubicBezTo>
                      <a:cubicBezTo>
                        <a:pt x="203" y="102"/>
                        <a:pt x="202" y="103"/>
                        <a:pt x="200" y="103"/>
                      </a:cubicBezTo>
                      <a:lnTo>
                        <a:pt x="200" y="89"/>
                      </a:lnTo>
                      <a:close/>
                      <a:moveTo>
                        <a:pt x="77" y="89"/>
                      </a:moveTo>
                      <a:cubicBezTo>
                        <a:pt x="81" y="88"/>
                        <a:pt x="85" y="87"/>
                        <a:pt x="89" y="85"/>
                      </a:cubicBezTo>
                      <a:cubicBezTo>
                        <a:pt x="92" y="83"/>
                        <a:pt x="95" y="81"/>
                        <a:pt x="98" y="79"/>
                      </a:cubicBezTo>
                      <a:cubicBezTo>
                        <a:pt x="108" y="79"/>
                        <a:pt x="108" y="79"/>
                        <a:pt x="108" y="79"/>
                      </a:cubicBezTo>
                      <a:cubicBezTo>
                        <a:pt x="108" y="153"/>
                        <a:pt x="108" y="153"/>
                        <a:pt x="108" y="153"/>
                      </a:cubicBezTo>
                      <a:cubicBezTo>
                        <a:pt x="92" y="153"/>
                        <a:pt x="92" y="153"/>
                        <a:pt x="92" y="153"/>
                      </a:cubicBezTo>
                      <a:cubicBezTo>
                        <a:pt x="92" y="97"/>
                        <a:pt x="92" y="97"/>
                        <a:pt x="92" y="97"/>
                      </a:cubicBezTo>
                      <a:cubicBezTo>
                        <a:pt x="91" y="97"/>
                        <a:pt x="90" y="98"/>
                        <a:pt x="89" y="99"/>
                      </a:cubicBezTo>
                      <a:cubicBezTo>
                        <a:pt x="88" y="100"/>
                        <a:pt x="87" y="100"/>
                        <a:pt x="85" y="101"/>
                      </a:cubicBezTo>
                      <a:cubicBezTo>
                        <a:pt x="84" y="101"/>
                        <a:pt x="83" y="102"/>
                        <a:pt x="81" y="102"/>
                      </a:cubicBezTo>
                      <a:cubicBezTo>
                        <a:pt x="80" y="102"/>
                        <a:pt x="78" y="103"/>
                        <a:pt x="77" y="103"/>
                      </a:cubicBezTo>
                      <a:lnTo>
                        <a:pt x="77" y="89"/>
                      </a:lnTo>
                      <a:close/>
                      <a:moveTo>
                        <a:pt x="115" y="351"/>
                      </a:moveTo>
                      <a:cubicBezTo>
                        <a:pt x="111" y="358"/>
                        <a:pt x="104" y="361"/>
                        <a:pt x="95" y="361"/>
                      </a:cubicBezTo>
                      <a:cubicBezTo>
                        <a:pt x="78" y="361"/>
                        <a:pt x="70" y="349"/>
                        <a:pt x="70" y="325"/>
                      </a:cubicBezTo>
                      <a:cubicBezTo>
                        <a:pt x="70" y="312"/>
                        <a:pt x="72" y="303"/>
                        <a:pt x="77" y="296"/>
                      </a:cubicBezTo>
                      <a:cubicBezTo>
                        <a:pt x="81" y="289"/>
                        <a:pt x="88" y="286"/>
                        <a:pt x="97" y="286"/>
                      </a:cubicBezTo>
                      <a:cubicBezTo>
                        <a:pt x="114" y="286"/>
                        <a:pt x="122" y="298"/>
                        <a:pt x="122" y="323"/>
                      </a:cubicBezTo>
                      <a:cubicBezTo>
                        <a:pt x="122" y="335"/>
                        <a:pt x="120" y="345"/>
                        <a:pt x="115" y="351"/>
                      </a:cubicBezTo>
                      <a:close/>
                      <a:moveTo>
                        <a:pt x="115" y="248"/>
                      </a:moveTo>
                      <a:cubicBezTo>
                        <a:pt x="111" y="254"/>
                        <a:pt x="104" y="258"/>
                        <a:pt x="95" y="258"/>
                      </a:cubicBezTo>
                      <a:cubicBezTo>
                        <a:pt x="78" y="258"/>
                        <a:pt x="70" y="245"/>
                        <a:pt x="70" y="221"/>
                      </a:cubicBezTo>
                      <a:cubicBezTo>
                        <a:pt x="70" y="209"/>
                        <a:pt x="72" y="199"/>
                        <a:pt x="77" y="192"/>
                      </a:cubicBezTo>
                      <a:cubicBezTo>
                        <a:pt x="81" y="186"/>
                        <a:pt x="88" y="183"/>
                        <a:pt x="97" y="183"/>
                      </a:cubicBezTo>
                      <a:cubicBezTo>
                        <a:pt x="114" y="183"/>
                        <a:pt x="122" y="195"/>
                        <a:pt x="122" y="220"/>
                      </a:cubicBezTo>
                      <a:cubicBezTo>
                        <a:pt x="122" y="232"/>
                        <a:pt x="120" y="241"/>
                        <a:pt x="115" y="248"/>
                      </a:cubicBezTo>
                      <a:close/>
                      <a:moveTo>
                        <a:pt x="179" y="351"/>
                      </a:moveTo>
                      <a:cubicBezTo>
                        <a:pt x="175" y="358"/>
                        <a:pt x="168" y="361"/>
                        <a:pt x="159" y="361"/>
                      </a:cubicBezTo>
                      <a:cubicBezTo>
                        <a:pt x="142" y="361"/>
                        <a:pt x="134" y="349"/>
                        <a:pt x="134" y="325"/>
                      </a:cubicBezTo>
                      <a:cubicBezTo>
                        <a:pt x="134" y="312"/>
                        <a:pt x="136" y="303"/>
                        <a:pt x="141" y="296"/>
                      </a:cubicBezTo>
                      <a:cubicBezTo>
                        <a:pt x="145" y="289"/>
                        <a:pt x="152" y="286"/>
                        <a:pt x="161" y="286"/>
                      </a:cubicBezTo>
                      <a:cubicBezTo>
                        <a:pt x="178" y="286"/>
                        <a:pt x="186" y="298"/>
                        <a:pt x="186" y="323"/>
                      </a:cubicBezTo>
                      <a:cubicBezTo>
                        <a:pt x="186" y="335"/>
                        <a:pt x="184" y="345"/>
                        <a:pt x="179" y="351"/>
                      </a:cubicBezTo>
                      <a:close/>
                      <a:moveTo>
                        <a:pt x="153" y="202"/>
                      </a:moveTo>
                      <a:cubicBezTo>
                        <a:pt x="152" y="203"/>
                        <a:pt x="151" y="204"/>
                        <a:pt x="149" y="204"/>
                      </a:cubicBezTo>
                      <a:cubicBezTo>
                        <a:pt x="148" y="205"/>
                        <a:pt x="147" y="205"/>
                        <a:pt x="145" y="206"/>
                      </a:cubicBezTo>
                      <a:cubicBezTo>
                        <a:pt x="144" y="206"/>
                        <a:pt x="142" y="206"/>
                        <a:pt x="141" y="206"/>
                      </a:cubicBezTo>
                      <a:cubicBezTo>
                        <a:pt x="141" y="193"/>
                        <a:pt x="141" y="193"/>
                        <a:pt x="141" y="193"/>
                      </a:cubicBezTo>
                      <a:cubicBezTo>
                        <a:pt x="145" y="192"/>
                        <a:pt x="149" y="190"/>
                        <a:pt x="153" y="188"/>
                      </a:cubicBezTo>
                      <a:cubicBezTo>
                        <a:pt x="156" y="186"/>
                        <a:pt x="160" y="184"/>
                        <a:pt x="162" y="182"/>
                      </a:cubicBezTo>
                      <a:cubicBezTo>
                        <a:pt x="172" y="182"/>
                        <a:pt x="172" y="182"/>
                        <a:pt x="172" y="182"/>
                      </a:cubicBezTo>
                      <a:cubicBezTo>
                        <a:pt x="172" y="256"/>
                        <a:pt x="172" y="256"/>
                        <a:pt x="172" y="256"/>
                      </a:cubicBezTo>
                      <a:cubicBezTo>
                        <a:pt x="156" y="256"/>
                        <a:pt x="156" y="256"/>
                        <a:pt x="156" y="256"/>
                      </a:cubicBezTo>
                      <a:cubicBezTo>
                        <a:pt x="156" y="200"/>
                        <a:pt x="156" y="200"/>
                        <a:pt x="156" y="200"/>
                      </a:cubicBezTo>
                      <a:cubicBezTo>
                        <a:pt x="155" y="201"/>
                        <a:pt x="154" y="202"/>
                        <a:pt x="153" y="202"/>
                      </a:cubicBezTo>
                      <a:close/>
                      <a:moveTo>
                        <a:pt x="179" y="144"/>
                      </a:moveTo>
                      <a:cubicBezTo>
                        <a:pt x="175" y="151"/>
                        <a:pt x="168" y="154"/>
                        <a:pt x="159" y="154"/>
                      </a:cubicBezTo>
                      <a:cubicBezTo>
                        <a:pt x="142" y="154"/>
                        <a:pt x="134" y="142"/>
                        <a:pt x="134" y="118"/>
                      </a:cubicBezTo>
                      <a:cubicBezTo>
                        <a:pt x="134" y="105"/>
                        <a:pt x="136" y="96"/>
                        <a:pt x="141" y="89"/>
                      </a:cubicBezTo>
                      <a:cubicBezTo>
                        <a:pt x="145" y="82"/>
                        <a:pt x="152" y="79"/>
                        <a:pt x="161" y="79"/>
                      </a:cubicBezTo>
                      <a:cubicBezTo>
                        <a:pt x="178" y="79"/>
                        <a:pt x="186" y="91"/>
                        <a:pt x="186" y="116"/>
                      </a:cubicBezTo>
                      <a:cubicBezTo>
                        <a:pt x="186" y="128"/>
                        <a:pt x="184" y="138"/>
                        <a:pt x="179" y="144"/>
                      </a:cubicBezTo>
                      <a:close/>
                      <a:moveTo>
                        <a:pt x="232" y="360"/>
                      </a:moveTo>
                      <a:cubicBezTo>
                        <a:pt x="216" y="360"/>
                        <a:pt x="216" y="360"/>
                        <a:pt x="216" y="360"/>
                      </a:cubicBezTo>
                      <a:cubicBezTo>
                        <a:pt x="216" y="304"/>
                        <a:pt x="216" y="304"/>
                        <a:pt x="216" y="304"/>
                      </a:cubicBezTo>
                      <a:cubicBezTo>
                        <a:pt x="215" y="304"/>
                        <a:pt x="214" y="305"/>
                        <a:pt x="213" y="306"/>
                      </a:cubicBezTo>
                      <a:cubicBezTo>
                        <a:pt x="211" y="307"/>
                        <a:pt x="210" y="307"/>
                        <a:pt x="209" y="308"/>
                      </a:cubicBezTo>
                      <a:cubicBezTo>
                        <a:pt x="207" y="308"/>
                        <a:pt x="206" y="309"/>
                        <a:pt x="205" y="309"/>
                      </a:cubicBezTo>
                      <a:cubicBezTo>
                        <a:pt x="203" y="310"/>
                        <a:pt x="202" y="310"/>
                        <a:pt x="200" y="310"/>
                      </a:cubicBezTo>
                      <a:cubicBezTo>
                        <a:pt x="200" y="297"/>
                        <a:pt x="200" y="297"/>
                        <a:pt x="200" y="297"/>
                      </a:cubicBezTo>
                      <a:cubicBezTo>
                        <a:pt x="204" y="295"/>
                        <a:pt x="208" y="294"/>
                        <a:pt x="212" y="292"/>
                      </a:cubicBezTo>
                      <a:cubicBezTo>
                        <a:pt x="216" y="290"/>
                        <a:pt x="219" y="288"/>
                        <a:pt x="222" y="286"/>
                      </a:cubicBezTo>
                      <a:cubicBezTo>
                        <a:pt x="232" y="286"/>
                        <a:pt x="232" y="286"/>
                        <a:pt x="232" y="286"/>
                      </a:cubicBezTo>
                      <a:lnTo>
                        <a:pt x="232" y="360"/>
                      </a:lnTo>
                      <a:close/>
                      <a:moveTo>
                        <a:pt x="239" y="248"/>
                      </a:moveTo>
                      <a:cubicBezTo>
                        <a:pt x="234" y="254"/>
                        <a:pt x="228" y="258"/>
                        <a:pt x="219" y="258"/>
                      </a:cubicBezTo>
                      <a:cubicBezTo>
                        <a:pt x="202" y="258"/>
                        <a:pt x="193" y="245"/>
                        <a:pt x="193" y="221"/>
                      </a:cubicBezTo>
                      <a:cubicBezTo>
                        <a:pt x="193" y="209"/>
                        <a:pt x="195" y="199"/>
                        <a:pt x="200" y="192"/>
                      </a:cubicBezTo>
                      <a:cubicBezTo>
                        <a:pt x="205" y="186"/>
                        <a:pt x="212" y="183"/>
                        <a:pt x="220" y="183"/>
                      </a:cubicBezTo>
                      <a:cubicBezTo>
                        <a:pt x="237" y="183"/>
                        <a:pt x="246" y="195"/>
                        <a:pt x="246" y="220"/>
                      </a:cubicBezTo>
                      <a:cubicBezTo>
                        <a:pt x="246" y="232"/>
                        <a:pt x="243" y="241"/>
                        <a:pt x="239" y="248"/>
                      </a:cubicBezTo>
                      <a:close/>
                      <a:moveTo>
                        <a:pt x="300" y="351"/>
                      </a:moveTo>
                      <a:cubicBezTo>
                        <a:pt x="296" y="358"/>
                        <a:pt x="289" y="361"/>
                        <a:pt x="280" y="361"/>
                      </a:cubicBezTo>
                      <a:cubicBezTo>
                        <a:pt x="263" y="361"/>
                        <a:pt x="255" y="349"/>
                        <a:pt x="255" y="325"/>
                      </a:cubicBezTo>
                      <a:cubicBezTo>
                        <a:pt x="255" y="312"/>
                        <a:pt x="257" y="303"/>
                        <a:pt x="262" y="296"/>
                      </a:cubicBezTo>
                      <a:cubicBezTo>
                        <a:pt x="266" y="289"/>
                        <a:pt x="273" y="286"/>
                        <a:pt x="282" y="286"/>
                      </a:cubicBezTo>
                      <a:cubicBezTo>
                        <a:pt x="299" y="286"/>
                        <a:pt x="307" y="298"/>
                        <a:pt x="307" y="323"/>
                      </a:cubicBezTo>
                      <a:cubicBezTo>
                        <a:pt x="307" y="335"/>
                        <a:pt x="305" y="345"/>
                        <a:pt x="300" y="351"/>
                      </a:cubicBezTo>
                      <a:close/>
                      <a:moveTo>
                        <a:pt x="274" y="202"/>
                      </a:moveTo>
                      <a:cubicBezTo>
                        <a:pt x="273" y="203"/>
                        <a:pt x="272" y="204"/>
                        <a:pt x="270" y="204"/>
                      </a:cubicBezTo>
                      <a:cubicBezTo>
                        <a:pt x="269" y="205"/>
                        <a:pt x="268" y="205"/>
                        <a:pt x="266" y="206"/>
                      </a:cubicBezTo>
                      <a:cubicBezTo>
                        <a:pt x="265" y="206"/>
                        <a:pt x="263" y="206"/>
                        <a:pt x="262" y="206"/>
                      </a:cubicBezTo>
                      <a:cubicBezTo>
                        <a:pt x="262" y="193"/>
                        <a:pt x="262" y="193"/>
                        <a:pt x="262" y="193"/>
                      </a:cubicBezTo>
                      <a:cubicBezTo>
                        <a:pt x="266" y="192"/>
                        <a:pt x="270" y="190"/>
                        <a:pt x="274" y="188"/>
                      </a:cubicBezTo>
                      <a:cubicBezTo>
                        <a:pt x="277" y="186"/>
                        <a:pt x="281" y="184"/>
                        <a:pt x="284" y="182"/>
                      </a:cubicBezTo>
                      <a:cubicBezTo>
                        <a:pt x="293" y="182"/>
                        <a:pt x="293" y="182"/>
                        <a:pt x="293" y="182"/>
                      </a:cubicBezTo>
                      <a:cubicBezTo>
                        <a:pt x="293" y="256"/>
                        <a:pt x="293" y="256"/>
                        <a:pt x="293" y="256"/>
                      </a:cubicBezTo>
                      <a:cubicBezTo>
                        <a:pt x="277" y="256"/>
                        <a:pt x="277" y="256"/>
                        <a:pt x="277" y="256"/>
                      </a:cubicBezTo>
                      <a:cubicBezTo>
                        <a:pt x="277" y="200"/>
                        <a:pt x="277" y="200"/>
                        <a:pt x="277" y="200"/>
                      </a:cubicBezTo>
                      <a:cubicBezTo>
                        <a:pt x="276" y="201"/>
                        <a:pt x="275" y="202"/>
                        <a:pt x="274" y="202"/>
                      </a:cubicBezTo>
                      <a:close/>
                      <a:moveTo>
                        <a:pt x="300" y="144"/>
                      </a:moveTo>
                      <a:cubicBezTo>
                        <a:pt x="296" y="151"/>
                        <a:pt x="289" y="154"/>
                        <a:pt x="280" y="154"/>
                      </a:cubicBezTo>
                      <a:cubicBezTo>
                        <a:pt x="263" y="154"/>
                        <a:pt x="255" y="142"/>
                        <a:pt x="255" y="118"/>
                      </a:cubicBezTo>
                      <a:cubicBezTo>
                        <a:pt x="255" y="105"/>
                        <a:pt x="257" y="96"/>
                        <a:pt x="262" y="89"/>
                      </a:cubicBezTo>
                      <a:cubicBezTo>
                        <a:pt x="266" y="82"/>
                        <a:pt x="273" y="79"/>
                        <a:pt x="282" y="79"/>
                      </a:cubicBezTo>
                      <a:cubicBezTo>
                        <a:pt x="299" y="79"/>
                        <a:pt x="307" y="91"/>
                        <a:pt x="307" y="116"/>
                      </a:cubicBezTo>
                      <a:cubicBezTo>
                        <a:pt x="307" y="128"/>
                        <a:pt x="305" y="138"/>
                        <a:pt x="300" y="144"/>
                      </a:cubicBezTo>
                      <a:close/>
                      <a:moveTo>
                        <a:pt x="364" y="351"/>
                      </a:moveTo>
                      <a:cubicBezTo>
                        <a:pt x="360" y="358"/>
                        <a:pt x="353" y="361"/>
                        <a:pt x="345" y="361"/>
                      </a:cubicBezTo>
                      <a:cubicBezTo>
                        <a:pt x="327" y="361"/>
                        <a:pt x="319" y="349"/>
                        <a:pt x="319" y="325"/>
                      </a:cubicBezTo>
                      <a:cubicBezTo>
                        <a:pt x="319" y="312"/>
                        <a:pt x="321" y="303"/>
                        <a:pt x="326" y="296"/>
                      </a:cubicBezTo>
                      <a:cubicBezTo>
                        <a:pt x="330" y="289"/>
                        <a:pt x="337" y="286"/>
                        <a:pt x="346" y="286"/>
                      </a:cubicBezTo>
                      <a:cubicBezTo>
                        <a:pt x="363" y="286"/>
                        <a:pt x="371" y="298"/>
                        <a:pt x="371" y="323"/>
                      </a:cubicBezTo>
                      <a:cubicBezTo>
                        <a:pt x="371" y="335"/>
                        <a:pt x="369" y="345"/>
                        <a:pt x="364" y="351"/>
                      </a:cubicBezTo>
                      <a:close/>
                      <a:moveTo>
                        <a:pt x="364" y="248"/>
                      </a:moveTo>
                      <a:cubicBezTo>
                        <a:pt x="360" y="254"/>
                        <a:pt x="353" y="258"/>
                        <a:pt x="345" y="258"/>
                      </a:cubicBezTo>
                      <a:cubicBezTo>
                        <a:pt x="327" y="258"/>
                        <a:pt x="319" y="245"/>
                        <a:pt x="319" y="221"/>
                      </a:cubicBezTo>
                      <a:cubicBezTo>
                        <a:pt x="319" y="209"/>
                        <a:pt x="321" y="199"/>
                        <a:pt x="326" y="192"/>
                      </a:cubicBezTo>
                      <a:cubicBezTo>
                        <a:pt x="330" y="186"/>
                        <a:pt x="337" y="183"/>
                        <a:pt x="346" y="183"/>
                      </a:cubicBezTo>
                      <a:cubicBezTo>
                        <a:pt x="363" y="183"/>
                        <a:pt x="371" y="195"/>
                        <a:pt x="371" y="220"/>
                      </a:cubicBezTo>
                      <a:cubicBezTo>
                        <a:pt x="371" y="232"/>
                        <a:pt x="369" y="241"/>
                        <a:pt x="364" y="24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85" name="Freeform 51"/>
                <p:cNvSpPr>
                  <a:spLocks/>
                </p:cNvSpPr>
                <p:nvPr/>
              </p:nvSpPr>
              <p:spPr bwMode="auto">
                <a:xfrm>
                  <a:off x="14230350" y="3878263"/>
                  <a:ext cx="74612" cy="188912"/>
                </a:xfrm>
                <a:custGeom>
                  <a:avLst/>
                  <a:gdLst>
                    <a:gd name="T0" fmla="*/ 10 w 20"/>
                    <a:gd name="T1" fmla="*/ 0 h 50"/>
                    <a:gd name="T2" fmla="*/ 0 w 20"/>
                    <a:gd name="T3" fmla="*/ 26 h 50"/>
                    <a:gd name="T4" fmla="*/ 10 w 20"/>
                    <a:gd name="T5" fmla="*/ 50 h 50"/>
                    <a:gd name="T6" fmla="*/ 20 w 20"/>
                    <a:gd name="T7" fmla="*/ 25 h 50"/>
                    <a:gd name="T8" fmla="*/ 10 w 20"/>
                    <a:gd name="T9" fmla="*/ 0 h 50"/>
                  </a:gdLst>
                  <a:ahLst/>
                  <a:cxnLst>
                    <a:cxn ang="0">
                      <a:pos x="T0" y="T1"/>
                    </a:cxn>
                    <a:cxn ang="0">
                      <a:pos x="T2" y="T3"/>
                    </a:cxn>
                    <a:cxn ang="0">
                      <a:pos x="T4" y="T5"/>
                    </a:cxn>
                    <a:cxn ang="0">
                      <a:pos x="T6" y="T7"/>
                    </a:cxn>
                    <a:cxn ang="0">
                      <a:pos x="T8" y="T9"/>
                    </a:cxn>
                  </a:cxnLst>
                  <a:rect l="0" t="0" r="r" b="b"/>
                  <a:pathLst>
                    <a:path w="20" h="50">
                      <a:moveTo>
                        <a:pt x="10" y="0"/>
                      </a:moveTo>
                      <a:cubicBezTo>
                        <a:pt x="3" y="0"/>
                        <a:pt x="0" y="8"/>
                        <a:pt x="0" y="26"/>
                      </a:cubicBezTo>
                      <a:cubicBezTo>
                        <a:pt x="0" y="42"/>
                        <a:pt x="3" y="50"/>
                        <a:pt x="10" y="50"/>
                      </a:cubicBezTo>
                      <a:cubicBezTo>
                        <a:pt x="17" y="50"/>
                        <a:pt x="20" y="42"/>
                        <a:pt x="20" y="25"/>
                      </a:cubicBezTo>
                      <a:cubicBezTo>
                        <a:pt x="20" y="8"/>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sp>
            <p:nvSpPr>
              <p:cNvPr id="975" name="Right Triangle 974"/>
              <p:cNvSpPr/>
              <p:nvPr/>
            </p:nvSpPr>
            <p:spPr bwMode="auto">
              <a:xfrm rot="5400000">
                <a:off x="9318559" y="3139237"/>
                <a:ext cx="666178" cy="666178"/>
              </a:xfrm>
              <a:prstGeom prst="rtTriangle">
                <a:avLst/>
              </a:prstGeom>
              <a:solidFill>
                <a:schemeClr val="bg1">
                  <a:alpha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grpSp>
        <p:grpSp>
          <p:nvGrpSpPr>
            <p:cNvPr id="962" name="Group 961"/>
            <p:cNvGrpSpPr/>
            <p:nvPr/>
          </p:nvGrpSpPr>
          <p:grpSpPr>
            <a:xfrm>
              <a:off x="7525546" y="4906533"/>
              <a:ext cx="499930" cy="557916"/>
              <a:chOff x="9496426" y="3522899"/>
              <a:chExt cx="904874" cy="1009826"/>
            </a:xfrm>
          </p:grpSpPr>
          <p:grpSp>
            <p:nvGrpSpPr>
              <p:cNvPr id="964" name="Group 963"/>
              <p:cNvGrpSpPr/>
              <p:nvPr/>
            </p:nvGrpSpPr>
            <p:grpSpPr>
              <a:xfrm>
                <a:off x="9496426" y="3522899"/>
                <a:ext cx="904874" cy="1009826"/>
                <a:chOff x="9664160" y="3203775"/>
                <a:chExt cx="594905" cy="1328950"/>
              </a:xfrm>
            </p:grpSpPr>
            <p:sp>
              <p:nvSpPr>
                <p:cNvPr id="968" name="Rectangle 967"/>
                <p:cNvSpPr/>
                <p:nvPr/>
              </p:nvSpPr>
              <p:spPr bwMode="auto">
                <a:xfrm>
                  <a:off x="9664160" y="3943141"/>
                  <a:ext cx="172884" cy="589582"/>
                </a:xfrm>
                <a:prstGeom prst="rect">
                  <a:avLst/>
                </a:prstGeom>
                <a:solidFill>
                  <a:srgbClr val="00569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969" name="Rectangle 968"/>
                <p:cNvSpPr/>
                <p:nvPr/>
              </p:nvSpPr>
              <p:spPr bwMode="auto">
                <a:xfrm>
                  <a:off x="9664160" y="3758540"/>
                  <a:ext cx="172884" cy="184601"/>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970" name="Rectangle 969"/>
                <p:cNvSpPr/>
                <p:nvPr/>
              </p:nvSpPr>
              <p:spPr bwMode="auto">
                <a:xfrm>
                  <a:off x="9875170" y="3684469"/>
                  <a:ext cx="172884" cy="848256"/>
                </a:xfrm>
                <a:prstGeom prst="rect">
                  <a:avLst/>
                </a:prstGeom>
                <a:solidFill>
                  <a:srgbClr val="00569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971" name="Rectangle 970"/>
                <p:cNvSpPr/>
                <p:nvPr/>
              </p:nvSpPr>
              <p:spPr bwMode="auto">
                <a:xfrm>
                  <a:off x="9875170" y="3203775"/>
                  <a:ext cx="172884" cy="480694"/>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972" name="Rectangle 971"/>
                <p:cNvSpPr/>
                <p:nvPr/>
              </p:nvSpPr>
              <p:spPr bwMode="auto">
                <a:xfrm>
                  <a:off x="10086181" y="3850043"/>
                  <a:ext cx="172884" cy="682682"/>
                </a:xfrm>
                <a:prstGeom prst="rect">
                  <a:avLst/>
                </a:prstGeom>
                <a:solidFill>
                  <a:srgbClr val="00569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973" name="Rectangle 972"/>
                <p:cNvSpPr/>
                <p:nvPr/>
              </p:nvSpPr>
              <p:spPr bwMode="auto">
                <a:xfrm>
                  <a:off x="10086181" y="3463178"/>
                  <a:ext cx="172884" cy="386865"/>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grpSp>
          <p:sp>
            <p:nvSpPr>
              <p:cNvPr id="965" name="Right Triangle 964"/>
              <p:cNvSpPr/>
              <p:nvPr/>
            </p:nvSpPr>
            <p:spPr bwMode="auto">
              <a:xfrm rot="5400000">
                <a:off x="9496426" y="3944447"/>
                <a:ext cx="262963" cy="262963"/>
              </a:xfrm>
              <a:prstGeom prst="rtTriangle">
                <a:avLst/>
              </a:prstGeom>
              <a:solidFill>
                <a:schemeClr val="bg1">
                  <a:alpha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966" name="Right Triangle 965"/>
              <p:cNvSpPr/>
              <p:nvPr/>
            </p:nvSpPr>
            <p:spPr bwMode="auto">
              <a:xfrm rot="5400000">
                <a:off x="9817380" y="3522899"/>
                <a:ext cx="262963" cy="262963"/>
              </a:xfrm>
              <a:prstGeom prst="rtTriangle">
                <a:avLst/>
              </a:prstGeom>
              <a:solidFill>
                <a:schemeClr val="bg1">
                  <a:alpha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967" name="Right Triangle 966"/>
              <p:cNvSpPr/>
              <p:nvPr/>
            </p:nvSpPr>
            <p:spPr bwMode="auto">
              <a:xfrm rot="5400000">
                <a:off x="10138335" y="3720011"/>
                <a:ext cx="262963" cy="262963"/>
              </a:xfrm>
              <a:prstGeom prst="rtTriangle">
                <a:avLst/>
              </a:prstGeom>
              <a:solidFill>
                <a:schemeClr val="bg1">
                  <a:alpha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grpSp>
        <p:sp>
          <p:nvSpPr>
            <p:cNvPr id="963" name="TextBox 962"/>
            <p:cNvSpPr txBox="1"/>
            <p:nvPr/>
          </p:nvSpPr>
          <p:spPr>
            <a:xfrm>
              <a:off x="6448847" y="5724582"/>
              <a:ext cx="1751809" cy="521168"/>
            </a:xfrm>
            <a:prstGeom prst="rect">
              <a:avLst/>
            </a:prstGeom>
            <a:noFill/>
          </p:spPr>
          <p:txBody>
            <a:bodyPr wrap="square" lIns="179285" tIns="143428" rIns="179285" bIns="143428" rtlCol="0">
              <a:spAutoFit/>
            </a:bodyPr>
            <a:lstStyle/>
            <a:p>
              <a:pPr algn="ctr">
                <a:lnSpc>
                  <a:spcPct val="90000"/>
                </a:lnSpc>
              </a:pPr>
              <a:r>
                <a:rPr lang="en-US" sz="1568" dirty="0">
                  <a:gradFill>
                    <a:gsLst>
                      <a:gs pos="2917">
                        <a:schemeClr val="tx1"/>
                      </a:gs>
                      <a:gs pos="30000">
                        <a:schemeClr val="tx1"/>
                      </a:gs>
                    </a:gsLst>
                    <a:lin ang="5400000" scaled="0"/>
                  </a:gradFill>
                </a:rPr>
                <a:t>Data</a:t>
              </a:r>
            </a:p>
          </p:txBody>
        </p:sp>
      </p:grpSp>
      <p:grpSp>
        <p:nvGrpSpPr>
          <p:cNvPr id="1012" name="Group 1011"/>
          <p:cNvGrpSpPr/>
          <p:nvPr/>
        </p:nvGrpSpPr>
        <p:grpSpPr>
          <a:xfrm>
            <a:off x="6332811" y="2323428"/>
            <a:ext cx="1704024" cy="427949"/>
            <a:chOff x="6459796" y="2369521"/>
            <a:chExt cx="1738193" cy="436530"/>
          </a:xfrm>
        </p:grpSpPr>
        <p:sp>
          <p:nvSpPr>
            <p:cNvPr id="1013" name="Rectangle 1012"/>
            <p:cNvSpPr/>
            <p:nvPr/>
          </p:nvSpPr>
          <p:spPr bwMode="auto">
            <a:xfrm>
              <a:off x="6460629" y="2404363"/>
              <a:ext cx="1737360" cy="351216"/>
            </a:xfrm>
            <a:prstGeom prst="rect">
              <a:avLst/>
            </a:prstGeom>
            <a:solidFill>
              <a:schemeClr val="bg1">
                <a:lumMod val="75000"/>
                <a:alpha val="5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014" name="TextBox 1013"/>
            <p:cNvSpPr txBox="1"/>
            <p:nvPr/>
          </p:nvSpPr>
          <p:spPr>
            <a:xfrm>
              <a:off x="6459796" y="2369521"/>
              <a:ext cx="1736012" cy="436530"/>
            </a:xfrm>
            <a:prstGeom prst="rect">
              <a:avLst/>
            </a:prstGeom>
            <a:solidFill>
              <a:srgbClr val="505050"/>
            </a:solidFill>
          </p:spPr>
          <p:txBody>
            <a:bodyPr wrap="square" lIns="89642" tIns="143428" rIns="89642" bIns="143428" rtlCol="0">
              <a:spAutoFit/>
            </a:bodyPr>
            <a:lstStyle/>
            <a:p>
              <a:pPr algn="ctr">
                <a:lnSpc>
                  <a:spcPct val="90000"/>
                </a:lnSpc>
              </a:pPr>
              <a:r>
                <a:rPr lang="en-US" sz="980" b="1" dirty="0">
                  <a:solidFill>
                    <a:srgbClr val="FFFFFF"/>
                  </a:solidFill>
                  <a:latin typeface="Segoe UI"/>
                  <a:cs typeface="Segoe UI"/>
                </a:rPr>
                <a:t>Data Security Solutions </a:t>
              </a:r>
            </a:p>
          </p:txBody>
        </p:sp>
      </p:grpSp>
      <p:grpSp>
        <p:nvGrpSpPr>
          <p:cNvPr id="1015" name="Group 1014"/>
          <p:cNvGrpSpPr/>
          <p:nvPr/>
        </p:nvGrpSpPr>
        <p:grpSpPr>
          <a:xfrm>
            <a:off x="2468724" y="3761537"/>
            <a:ext cx="1719868" cy="2941185"/>
            <a:chOff x="2518226" y="3836467"/>
            <a:chExt cx="1754355" cy="3000162"/>
          </a:xfrm>
        </p:grpSpPr>
        <p:sp>
          <p:nvSpPr>
            <p:cNvPr id="1016" name="Rectangle 1015"/>
            <p:cNvSpPr/>
            <p:nvPr/>
          </p:nvSpPr>
          <p:spPr bwMode="auto">
            <a:xfrm>
              <a:off x="2543231" y="3836467"/>
              <a:ext cx="1729350" cy="3000162"/>
            </a:xfrm>
            <a:prstGeom prst="rect">
              <a:avLst/>
            </a:prstGeom>
            <a:solidFill>
              <a:srgbClr val="D9D9D9">
                <a:alpha val="51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grpSp>
          <p:nvGrpSpPr>
            <p:cNvPr id="1017" name="Group 1016"/>
            <p:cNvGrpSpPr>
              <a:grpSpLocks noChangeAspect="1"/>
            </p:cNvGrpSpPr>
            <p:nvPr/>
          </p:nvGrpSpPr>
          <p:grpSpPr>
            <a:xfrm>
              <a:off x="2810179" y="5315171"/>
              <a:ext cx="237902" cy="408692"/>
              <a:chOff x="7170738" y="7689850"/>
              <a:chExt cx="692150" cy="1189038"/>
            </a:xfrm>
          </p:grpSpPr>
          <p:sp>
            <p:nvSpPr>
              <p:cNvPr id="1042" name="Freeform 10"/>
              <p:cNvSpPr>
                <a:spLocks/>
              </p:cNvSpPr>
              <p:nvPr/>
            </p:nvSpPr>
            <p:spPr bwMode="auto">
              <a:xfrm>
                <a:off x="7170738" y="7689850"/>
                <a:ext cx="692150" cy="1189038"/>
              </a:xfrm>
              <a:custGeom>
                <a:avLst/>
                <a:gdLst>
                  <a:gd name="T0" fmla="*/ 172 w 184"/>
                  <a:gd name="T1" fmla="*/ 0 h 314"/>
                  <a:gd name="T2" fmla="*/ 12 w 184"/>
                  <a:gd name="T3" fmla="*/ 0 h 314"/>
                  <a:gd name="T4" fmla="*/ 0 w 184"/>
                  <a:gd name="T5" fmla="*/ 12 h 314"/>
                  <a:gd name="T6" fmla="*/ 0 w 184"/>
                  <a:gd name="T7" fmla="*/ 302 h 314"/>
                  <a:gd name="T8" fmla="*/ 12 w 184"/>
                  <a:gd name="T9" fmla="*/ 314 h 314"/>
                  <a:gd name="T10" fmla="*/ 172 w 184"/>
                  <a:gd name="T11" fmla="*/ 314 h 314"/>
                  <a:gd name="T12" fmla="*/ 184 w 184"/>
                  <a:gd name="T13" fmla="*/ 302 h 314"/>
                  <a:gd name="T14" fmla="*/ 184 w 184"/>
                  <a:gd name="T15" fmla="*/ 12 h 314"/>
                  <a:gd name="T16" fmla="*/ 172 w 184"/>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4">
                    <a:moveTo>
                      <a:pt x="172" y="0"/>
                    </a:moveTo>
                    <a:cubicBezTo>
                      <a:pt x="12" y="0"/>
                      <a:pt x="12" y="0"/>
                      <a:pt x="12" y="0"/>
                    </a:cubicBezTo>
                    <a:cubicBezTo>
                      <a:pt x="6" y="0"/>
                      <a:pt x="0" y="5"/>
                      <a:pt x="0" y="12"/>
                    </a:cubicBezTo>
                    <a:cubicBezTo>
                      <a:pt x="0" y="302"/>
                      <a:pt x="0" y="302"/>
                      <a:pt x="0" y="302"/>
                    </a:cubicBezTo>
                    <a:cubicBezTo>
                      <a:pt x="0" y="308"/>
                      <a:pt x="6" y="314"/>
                      <a:pt x="12" y="314"/>
                    </a:cubicBezTo>
                    <a:cubicBezTo>
                      <a:pt x="172" y="314"/>
                      <a:pt x="172" y="314"/>
                      <a:pt x="172" y="314"/>
                    </a:cubicBezTo>
                    <a:cubicBezTo>
                      <a:pt x="178" y="314"/>
                      <a:pt x="184" y="308"/>
                      <a:pt x="184" y="302"/>
                    </a:cubicBezTo>
                    <a:cubicBezTo>
                      <a:pt x="184" y="12"/>
                      <a:pt x="184" y="12"/>
                      <a:pt x="184" y="12"/>
                    </a:cubicBezTo>
                    <a:cubicBezTo>
                      <a:pt x="184" y="5"/>
                      <a:pt x="178" y="0"/>
                      <a:pt x="172" y="0"/>
                    </a:cubicBezTo>
                  </a:path>
                </a:pathLst>
              </a:custGeom>
              <a:solidFill>
                <a:srgbClr val="3319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43" name="Rectangle 11"/>
              <p:cNvSpPr>
                <a:spLocks noChangeArrowheads="1"/>
              </p:cNvSpPr>
              <p:nvPr/>
            </p:nvSpPr>
            <p:spPr bwMode="auto">
              <a:xfrm>
                <a:off x="7239000" y="7758113"/>
                <a:ext cx="555625" cy="935038"/>
              </a:xfrm>
              <a:prstGeom prst="rect">
                <a:avLst/>
              </a:prstGeom>
              <a:solidFill>
                <a:srgbClr val="672A7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44" name="Rectangle 12"/>
              <p:cNvSpPr>
                <a:spLocks noChangeArrowheads="1"/>
              </p:cNvSpPr>
              <p:nvPr/>
            </p:nvSpPr>
            <p:spPr bwMode="auto">
              <a:xfrm>
                <a:off x="7239000" y="7758113"/>
                <a:ext cx="555625" cy="93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45" name="Freeform 13"/>
              <p:cNvSpPr>
                <a:spLocks/>
              </p:cNvSpPr>
              <p:nvPr/>
            </p:nvSpPr>
            <p:spPr bwMode="auto">
              <a:xfrm>
                <a:off x="7412038" y="8750300"/>
                <a:ext cx="209550" cy="26988"/>
              </a:xfrm>
              <a:custGeom>
                <a:avLst/>
                <a:gdLst>
                  <a:gd name="T0" fmla="*/ 56 w 56"/>
                  <a:gd name="T1" fmla="*/ 3 h 7"/>
                  <a:gd name="T2" fmla="*/ 52 w 56"/>
                  <a:gd name="T3" fmla="*/ 7 h 7"/>
                  <a:gd name="T4" fmla="*/ 4 w 56"/>
                  <a:gd name="T5" fmla="*/ 7 h 7"/>
                  <a:gd name="T6" fmla="*/ 0 w 56"/>
                  <a:gd name="T7" fmla="*/ 3 h 7"/>
                  <a:gd name="T8" fmla="*/ 4 w 56"/>
                  <a:gd name="T9" fmla="*/ 0 h 7"/>
                  <a:gd name="T10" fmla="*/ 52 w 56"/>
                  <a:gd name="T11" fmla="*/ 0 h 7"/>
                  <a:gd name="T12" fmla="*/ 56 w 5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6" y="3"/>
                    </a:moveTo>
                    <a:cubicBezTo>
                      <a:pt x="56" y="5"/>
                      <a:pt x="54" y="7"/>
                      <a:pt x="52" y="7"/>
                    </a:cubicBezTo>
                    <a:cubicBezTo>
                      <a:pt x="4" y="7"/>
                      <a:pt x="4" y="7"/>
                      <a:pt x="4" y="7"/>
                    </a:cubicBezTo>
                    <a:cubicBezTo>
                      <a:pt x="2" y="7"/>
                      <a:pt x="0" y="5"/>
                      <a:pt x="0" y="3"/>
                    </a:cubicBezTo>
                    <a:cubicBezTo>
                      <a:pt x="0" y="1"/>
                      <a:pt x="2" y="0"/>
                      <a:pt x="4" y="0"/>
                    </a:cubicBezTo>
                    <a:cubicBezTo>
                      <a:pt x="52" y="0"/>
                      <a:pt x="52" y="0"/>
                      <a:pt x="52" y="0"/>
                    </a:cubicBezTo>
                    <a:cubicBezTo>
                      <a:pt x="54" y="0"/>
                      <a:pt x="56" y="1"/>
                      <a:pt x="56" y="3"/>
                    </a:cubicBezTo>
                    <a:close/>
                  </a:path>
                </a:pathLst>
              </a:custGeom>
              <a:solidFill>
                <a:srgbClr val="672A7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46" name="Rectangle 14"/>
              <p:cNvSpPr>
                <a:spLocks noChangeArrowheads="1"/>
              </p:cNvSpPr>
              <p:nvPr/>
            </p:nvSpPr>
            <p:spPr bwMode="auto">
              <a:xfrm>
                <a:off x="7239000" y="8693150"/>
                <a:ext cx="184150" cy="1588"/>
              </a:xfrm>
              <a:prstGeom prst="rect">
                <a:avLst/>
              </a:prstGeom>
              <a:solidFill>
                <a:srgbClr val="5C476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47" name="Freeform 15"/>
              <p:cNvSpPr>
                <a:spLocks/>
              </p:cNvSpPr>
              <p:nvPr/>
            </p:nvSpPr>
            <p:spPr bwMode="auto">
              <a:xfrm>
                <a:off x="7239000" y="8693150"/>
                <a:ext cx="184150" cy="0"/>
              </a:xfrm>
              <a:custGeom>
                <a:avLst/>
                <a:gdLst>
                  <a:gd name="T0" fmla="*/ 116 w 116"/>
                  <a:gd name="T1" fmla="*/ 0 w 116"/>
                  <a:gd name="T2" fmla="*/ 0 w 116"/>
                  <a:gd name="T3" fmla="*/ 116 w 116"/>
                </a:gdLst>
                <a:ahLst/>
                <a:cxnLst>
                  <a:cxn ang="0">
                    <a:pos x="T0" y="0"/>
                  </a:cxn>
                  <a:cxn ang="0">
                    <a:pos x="T1" y="0"/>
                  </a:cxn>
                  <a:cxn ang="0">
                    <a:pos x="T2" y="0"/>
                  </a:cxn>
                  <a:cxn ang="0">
                    <a:pos x="T3" y="0"/>
                  </a:cxn>
                </a:cxnLst>
                <a:rect l="0" t="0" r="r" b="b"/>
                <a:pathLst>
                  <a:path w="116">
                    <a:moveTo>
                      <a:pt x="116" y="0"/>
                    </a:moveTo>
                    <a:lnTo>
                      <a:pt x="0" y="0"/>
                    </a:lnTo>
                    <a:lnTo>
                      <a:pt x="0" y="0"/>
                    </a:lnTo>
                    <a:lnTo>
                      <a:pt x="11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48" name="Freeform 16"/>
              <p:cNvSpPr>
                <a:spLocks/>
              </p:cNvSpPr>
              <p:nvPr/>
            </p:nvSpPr>
            <p:spPr bwMode="auto">
              <a:xfrm>
                <a:off x="7239000" y="7758113"/>
                <a:ext cx="327025" cy="935038"/>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close/>
                  </a:path>
                </a:pathLst>
              </a:custGeom>
              <a:solidFill>
                <a:srgbClr val="85559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49" name="Freeform 17"/>
              <p:cNvSpPr>
                <a:spLocks/>
              </p:cNvSpPr>
              <p:nvPr/>
            </p:nvSpPr>
            <p:spPr bwMode="auto">
              <a:xfrm>
                <a:off x="7239000" y="7758113"/>
                <a:ext cx="327025" cy="935038"/>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grpSp>
          <p:nvGrpSpPr>
            <p:cNvPr id="1018" name="Group 1017"/>
            <p:cNvGrpSpPr/>
            <p:nvPr/>
          </p:nvGrpSpPr>
          <p:grpSpPr>
            <a:xfrm>
              <a:off x="3063407" y="4347126"/>
              <a:ext cx="755452" cy="544902"/>
              <a:chOff x="3170683" y="7761040"/>
              <a:chExt cx="1307592" cy="849551"/>
            </a:xfrm>
          </p:grpSpPr>
          <p:sp>
            <p:nvSpPr>
              <p:cNvPr id="1038" name="Freeform 18"/>
              <p:cNvSpPr>
                <a:spLocks/>
              </p:cNvSpPr>
              <p:nvPr/>
            </p:nvSpPr>
            <p:spPr bwMode="auto">
              <a:xfrm>
                <a:off x="3170683" y="7761040"/>
                <a:ext cx="1307592" cy="849551"/>
              </a:xfrm>
              <a:custGeom>
                <a:avLst/>
                <a:gdLst>
                  <a:gd name="T0" fmla="*/ 14 w 432"/>
                  <a:gd name="T1" fmla="*/ 278 h 278"/>
                  <a:gd name="T2" fmla="*/ 418 w 432"/>
                  <a:gd name="T3" fmla="*/ 278 h 278"/>
                  <a:gd name="T4" fmla="*/ 432 w 432"/>
                  <a:gd name="T5" fmla="*/ 263 h 278"/>
                  <a:gd name="T6" fmla="*/ 432 w 432"/>
                  <a:gd name="T7" fmla="*/ 15 h 278"/>
                  <a:gd name="T8" fmla="*/ 418 w 432"/>
                  <a:gd name="T9" fmla="*/ 0 h 278"/>
                  <a:gd name="T10" fmla="*/ 14 w 432"/>
                  <a:gd name="T11" fmla="*/ 0 h 278"/>
                  <a:gd name="T12" fmla="*/ 0 w 432"/>
                  <a:gd name="T13" fmla="*/ 15 h 278"/>
                  <a:gd name="T14" fmla="*/ 0 w 432"/>
                  <a:gd name="T15" fmla="*/ 263 h 278"/>
                  <a:gd name="T16" fmla="*/ 14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4"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4" y="0"/>
                      <a:pt x="14" y="0"/>
                      <a:pt x="14" y="0"/>
                    </a:cubicBezTo>
                    <a:cubicBezTo>
                      <a:pt x="7" y="0"/>
                      <a:pt x="0" y="6"/>
                      <a:pt x="0" y="15"/>
                    </a:cubicBezTo>
                    <a:cubicBezTo>
                      <a:pt x="0" y="263"/>
                      <a:pt x="0" y="263"/>
                      <a:pt x="0" y="263"/>
                    </a:cubicBezTo>
                    <a:cubicBezTo>
                      <a:pt x="0" y="272"/>
                      <a:pt x="7" y="278"/>
                      <a:pt x="14" y="278"/>
                    </a:cubicBezTo>
                  </a:path>
                </a:pathLst>
              </a:custGeom>
              <a:solidFill>
                <a:schemeClr val="accent2">
                  <a:lumMod val="50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039" name="Freeform 19"/>
              <p:cNvSpPr>
                <a:spLocks/>
              </p:cNvSpPr>
              <p:nvPr/>
            </p:nvSpPr>
            <p:spPr bwMode="auto">
              <a:xfrm>
                <a:off x="3228258" y="7776393"/>
                <a:ext cx="1192442" cy="742078"/>
              </a:xfrm>
              <a:custGeom>
                <a:avLst/>
                <a:gdLst>
                  <a:gd name="T0" fmla="*/ 0 w 394"/>
                  <a:gd name="T1" fmla="*/ 12 h 243"/>
                  <a:gd name="T2" fmla="*/ 394 w 394"/>
                  <a:gd name="T3" fmla="*/ 12 h 243"/>
                  <a:gd name="T4" fmla="*/ 394 w 394"/>
                  <a:gd name="T5" fmla="*/ 243 h 243"/>
                  <a:gd name="T6" fmla="*/ 0 w 394"/>
                  <a:gd name="T7" fmla="*/ 243 h 243"/>
                  <a:gd name="T8" fmla="*/ 0 w 394"/>
                  <a:gd name="T9" fmla="*/ 12 h 243"/>
                </a:gdLst>
                <a:ahLst/>
                <a:cxnLst>
                  <a:cxn ang="0">
                    <a:pos x="T0" y="T1"/>
                  </a:cxn>
                  <a:cxn ang="0">
                    <a:pos x="T2" y="T3"/>
                  </a:cxn>
                  <a:cxn ang="0">
                    <a:pos x="T4" y="T5"/>
                  </a:cxn>
                  <a:cxn ang="0">
                    <a:pos x="T6" y="T7"/>
                  </a:cxn>
                  <a:cxn ang="0">
                    <a:pos x="T8" y="T9"/>
                  </a:cxn>
                </a:cxnLst>
                <a:rect l="0" t="0" r="r" b="b"/>
                <a:pathLst>
                  <a:path w="394" h="243">
                    <a:moveTo>
                      <a:pt x="0" y="12"/>
                    </a:moveTo>
                    <a:cubicBezTo>
                      <a:pt x="394" y="12"/>
                      <a:pt x="394" y="12"/>
                      <a:pt x="394" y="12"/>
                    </a:cubicBezTo>
                    <a:cubicBezTo>
                      <a:pt x="394" y="173"/>
                      <a:pt x="394" y="243"/>
                      <a:pt x="394" y="243"/>
                    </a:cubicBezTo>
                    <a:cubicBezTo>
                      <a:pt x="0" y="243"/>
                      <a:pt x="0" y="243"/>
                      <a:pt x="0" y="243"/>
                    </a:cubicBezTo>
                    <a:cubicBezTo>
                      <a:pt x="0" y="0"/>
                      <a:pt x="0" y="12"/>
                      <a:pt x="0" y="12"/>
                    </a:cubicBezTo>
                  </a:path>
                </a:pathLst>
              </a:custGeom>
              <a:solidFill>
                <a:schemeClr val="accent2">
                  <a:lumMod val="75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040" name="Freeform 20"/>
              <p:cNvSpPr>
                <a:spLocks noEditPoints="1"/>
              </p:cNvSpPr>
              <p:nvPr/>
            </p:nvSpPr>
            <p:spPr bwMode="auto">
              <a:xfrm>
                <a:off x="3228258" y="7813498"/>
                <a:ext cx="711371" cy="704974"/>
              </a:xfrm>
              <a:custGeom>
                <a:avLst/>
                <a:gdLst>
                  <a:gd name="T0" fmla="*/ 0 w 235"/>
                  <a:gd name="T1" fmla="*/ 0 h 231"/>
                  <a:gd name="T2" fmla="*/ 0 w 235"/>
                  <a:gd name="T3" fmla="*/ 0 h 231"/>
                  <a:gd name="T4" fmla="*/ 0 w 235"/>
                  <a:gd name="T5" fmla="*/ 231 h 231"/>
                  <a:gd name="T6" fmla="*/ 0 w 235"/>
                  <a:gd name="T7" fmla="*/ 0 h 231"/>
                  <a:gd name="T8" fmla="*/ 0 w 235"/>
                  <a:gd name="T9" fmla="*/ 0 h 231"/>
                  <a:gd name="T10" fmla="*/ 0 w 235"/>
                  <a:gd name="T11" fmla="*/ 0 h 231"/>
                  <a:gd name="T12" fmla="*/ 235 w 235"/>
                  <a:gd name="T13" fmla="*/ 0 h 231"/>
                  <a:gd name="T14" fmla="*/ 205 w 235"/>
                  <a:gd name="T15" fmla="*/ 0 h 231"/>
                  <a:gd name="T16" fmla="*/ 0 w 235"/>
                  <a:gd name="T17" fmla="*/ 0 h 231"/>
                  <a:gd name="T18" fmla="*/ 0 w 235"/>
                  <a:gd name="T19" fmla="*/ 0 h 231"/>
                  <a:gd name="T20" fmla="*/ 235 w 235"/>
                  <a:gd name="T21" fmla="*/ 0 h 231"/>
                  <a:gd name="T22" fmla="*/ 235 w 235"/>
                  <a:gd name="T23"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231">
                    <a:moveTo>
                      <a:pt x="0" y="0"/>
                    </a:moveTo>
                    <a:cubicBezTo>
                      <a:pt x="0" y="0"/>
                      <a:pt x="0" y="0"/>
                      <a:pt x="0" y="0"/>
                    </a:cubicBezTo>
                    <a:cubicBezTo>
                      <a:pt x="0" y="231"/>
                      <a:pt x="0" y="231"/>
                      <a:pt x="0" y="231"/>
                    </a:cubicBezTo>
                    <a:cubicBezTo>
                      <a:pt x="0" y="20"/>
                      <a:pt x="0" y="1"/>
                      <a:pt x="0" y="0"/>
                    </a:cubicBezTo>
                    <a:cubicBezTo>
                      <a:pt x="0" y="0"/>
                      <a:pt x="0" y="0"/>
                      <a:pt x="0" y="0"/>
                    </a:cubicBezTo>
                    <a:cubicBezTo>
                      <a:pt x="0" y="0"/>
                      <a:pt x="0" y="0"/>
                      <a:pt x="0" y="0"/>
                    </a:cubicBezTo>
                    <a:moveTo>
                      <a:pt x="235" y="0"/>
                    </a:moveTo>
                    <a:cubicBezTo>
                      <a:pt x="205" y="0"/>
                      <a:pt x="205" y="0"/>
                      <a:pt x="205" y="0"/>
                    </a:cubicBezTo>
                    <a:cubicBezTo>
                      <a:pt x="0" y="0"/>
                      <a:pt x="0" y="0"/>
                      <a:pt x="0" y="0"/>
                    </a:cubicBezTo>
                    <a:cubicBezTo>
                      <a:pt x="0" y="0"/>
                      <a:pt x="0" y="0"/>
                      <a:pt x="0" y="0"/>
                    </a:cubicBezTo>
                    <a:cubicBezTo>
                      <a:pt x="102" y="0"/>
                      <a:pt x="179" y="0"/>
                      <a:pt x="235" y="0"/>
                    </a:cubicBezTo>
                    <a:cubicBezTo>
                      <a:pt x="235" y="0"/>
                      <a:pt x="235" y="0"/>
                      <a:pt x="235" y="0"/>
                    </a:cubicBezTo>
                  </a:path>
                </a:pathLst>
              </a:custGeom>
              <a:solidFill>
                <a:srgbClr val="5C476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41" name="Freeform 21"/>
              <p:cNvSpPr>
                <a:spLocks noEditPoints="1"/>
              </p:cNvSpPr>
              <p:nvPr/>
            </p:nvSpPr>
            <p:spPr bwMode="auto">
              <a:xfrm>
                <a:off x="3228258" y="7813498"/>
                <a:ext cx="711371" cy="704974"/>
              </a:xfrm>
              <a:custGeom>
                <a:avLst/>
                <a:gdLst>
                  <a:gd name="T0" fmla="*/ 235 w 235"/>
                  <a:gd name="T1" fmla="*/ 0 h 231"/>
                  <a:gd name="T2" fmla="*/ 0 w 235"/>
                  <a:gd name="T3" fmla="*/ 0 h 231"/>
                  <a:gd name="T4" fmla="*/ 0 w 235"/>
                  <a:gd name="T5" fmla="*/ 231 h 231"/>
                  <a:gd name="T6" fmla="*/ 205 w 235"/>
                  <a:gd name="T7" fmla="*/ 231 h 231"/>
                  <a:gd name="T8" fmla="*/ 235 w 235"/>
                  <a:gd name="T9" fmla="*/ 0 h 231"/>
                  <a:gd name="T10" fmla="*/ 0 w 235"/>
                  <a:gd name="T11" fmla="*/ 0 h 231"/>
                  <a:gd name="T12" fmla="*/ 0 w 235"/>
                  <a:gd name="T13" fmla="*/ 0 h 231"/>
                  <a:gd name="T14" fmla="*/ 0 w 235"/>
                  <a:gd name="T15" fmla="*/ 0 h 231"/>
                  <a:gd name="T16" fmla="*/ 0 w 235"/>
                  <a:gd name="T17" fmla="*/ 0 h 231"/>
                  <a:gd name="T18" fmla="*/ 0 w 235"/>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1">
                    <a:moveTo>
                      <a:pt x="235" y="0"/>
                    </a:moveTo>
                    <a:cubicBezTo>
                      <a:pt x="179" y="0"/>
                      <a:pt x="102" y="0"/>
                      <a:pt x="0" y="0"/>
                    </a:cubicBezTo>
                    <a:cubicBezTo>
                      <a:pt x="0" y="1"/>
                      <a:pt x="0" y="20"/>
                      <a:pt x="0" y="231"/>
                    </a:cubicBezTo>
                    <a:cubicBezTo>
                      <a:pt x="205" y="231"/>
                      <a:pt x="205" y="231"/>
                      <a:pt x="205" y="231"/>
                    </a:cubicBezTo>
                    <a:cubicBezTo>
                      <a:pt x="235" y="0"/>
                      <a:pt x="235" y="0"/>
                      <a:pt x="235"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chemeClr val="accent2"/>
              </a:solidFill>
              <a:ln>
                <a:noFill/>
              </a:ln>
            </p:spPr>
            <p:txBody>
              <a:bodyPr vert="horz" wrap="square" lIns="89642" tIns="44821" rIns="89642" bIns="44821" numCol="1" anchor="t" anchorCtr="0" compatLnSpc="1">
                <a:prstTxWarp prst="textNoShape">
                  <a:avLst/>
                </a:prstTxWarp>
              </a:bodyPr>
              <a:lstStyle/>
              <a:p>
                <a:endParaRPr lang="en-US" sz="1765"/>
              </a:p>
            </p:txBody>
          </p:sp>
        </p:grpSp>
        <p:grpSp>
          <p:nvGrpSpPr>
            <p:cNvPr id="1019" name="Group 1018"/>
            <p:cNvGrpSpPr>
              <a:grpSpLocks noChangeAspect="1"/>
            </p:cNvGrpSpPr>
            <p:nvPr/>
          </p:nvGrpSpPr>
          <p:grpSpPr>
            <a:xfrm>
              <a:off x="3277824" y="5061094"/>
              <a:ext cx="339582" cy="583366"/>
              <a:chOff x="7170738" y="7689850"/>
              <a:chExt cx="692150" cy="1189038"/>
            </a:xfrm>
          </p:grpSpPr>
          <p:sp>
            <p:nvSpPr>
              <p:cNvPr id="1030" name="Freeform 10"/>
              <p:cNvSpPr>
                <a:spLocks/>
              </p:cNvSpPr>
              <p:nvPr/>
            </p:nvSpPr>
            <p:spPr bwMode="auto">
              <a:xfrm>
                <a:off x="7170738" y="7689850"/>
                <a:ext cx="692150" cy="1189038"/>
              </a:xfrm>
              <a:custGeom>
                <a:avLst/>
                <a:gdLst>
                  <a:gd name="T0" fmla="*/ 172 w 184"/>
                  <a:gd name="T1" fmla="*/ 0 h 314"/>
                  <a:gd name="T2" fmla="*/ 12 w 184"/>
                  <a:gd name="T3" fmla="*/ 0 h 314"/>
                  <a:gd name="T4" fmla="*/ 0 w 184"/>
                  <a:gd name="T5" fmla="*/ 12 h 314"/>
                  <a:gd name="T6" fmla="*/ 0 w 184"/>
                  <a:gd name="T7" fmla="*/ 302 h 314"/>
                  <a:gd name="T8" fmla="*/ 12 w 184"/>
                  <a:gd name="T9" fmla="*/ 314 h 314"/>
                  <a:gd name="T10" fmla="*/ 172 w 184"/>
                  <a:gd name="T11" fmla="*/ 314 h 314"/>
                  <a:gd name="T12" fmla="*/ 184 w 184"/>
                  <a:gd name="T13" fmla="*/ 302 h 314"/>
                  <a:gd name="T14" fmla="*/ 184 w 184"/>
                  <a:gd name="T15" fmla="*/ 12 h 314"/>
                  <a:gd name="T16" fmla="*/ 172 w 184"/>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4">
                    <a:moveTo>
                      <a:pt x="172" y="0"/>
                    </a:moveTo>
                    <a:cubicBezTo>
                      <a:pt x="12" y="0"/>
                      <a:pt x="12" y="0"/>
                      <a:pt x="12" y="0"/>
                    </a:cubicBezTo>
                    <a:cubicBezTo>
                      <a:pt x="6" y="0"/>
                      <a:pt x="0" y="5"/>
                      <a:pt x="0" y="12"/>
                    </a:cubicBezTo>
                    <a:cubicBezTo>
                      <a:pt x="0" y="302"/>
                      <a:pt x="0" y="302"/>
                      <a:pt x="0" y="302"/>
                    </a:cubicBezTo>
                    <a:cubicBezTo>
                      <a:pt x="0" y="308"/>
                      <a:pt x="6" y="314"/>
                      <a:pt x="12" y="314"/>
                    </a:cubicBezTo>
                    <a:cubicBezTo>
                      <a:pt x="172" y="314"/>
                      <a:pt x="172" y="314"/>
                      <a:pt x="172" y="314"/>
                    </a:cubicBezTo>
                    <a:cubicBezTo>
                      <a:pt x="178" y="314"/>
                      <a:pt x="184" y="308"/>
                      <a:pt x="184" y="302"/>
                    </a:cubicBezTo>
                    <a:cubicBezTo>
                      <a:pt x="184" y="12"/>
                      <a:pt x="184" y="12"/>
                      <a:pt x="184" y="12"/>
                    </a:cubicBezTo>
                    <a:cubicBezTo>
                      <a:pt x="184" y="5"/>
                      <a:pt x="178" y="0"/>
                      <a:pt x="172" y="0"/>
                    </a:cubicBezTo>
                  </a:path>
                </a:pathLst>
              </a:custGeom>
              <a:solidFill>
                <a:srgbClr val="3319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31" name="Rectangle 11"/>
              <p:cNvSpPr>
                <a:spLocks noChangeArrowheads="1"/>
              </p:cNvSpPr>
              <p:nvPr/>
            </p:nvSpPr>
            <p:spPr bwMode="auto">
              <a:xfrm>
                <a:off x="7239000" y="7758113"/>
                <a:ext cx="555625" cy="935038"/>
              </a:xfrm>
              <a:prstGeom prst="rect">
                <a:avLst/>
              </a:prstGeom>
              <a:solidFill>
                <a:srgbClr val="672A7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32" name="Rectangle 12"/>
              <p:cNvSpPr>
                <a:spLocks noChangeArrowheads="1"/>
              </p:cNvSpPr>
              <p:nvPr/>
            </p:nvSpPr>
            <p:spPr bwMode="auto">
              <a:xfrm>
                <a:off x="7239000" y="7758113"/>
                <a:ext cx="555625" cy="93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33" name="Freeform 13"/>
              <p:cNvSpPr>
                <a:spLocks/>
              </p:cNvSpPr>
              <p:nvPr/>
            </p:nvSpPr>
            <p:spPr bwMode="auto">
              <a:xfrm>
                <a:off x="7412038" y="8750300"/>
                <a:ext cx="209550" cy="26988"/>
              </a:xfrm>
              <a:custGeom>
                <a:avLst/>
                <a:gdLst>
                  <a:gd name="T0" fmla="*/ 56 w 56"/>
                  <a:gd name="T1" fmla="*/ 3 h 7"/>
                  <a:gd name="T2" fmla="*/ 52 w 56"/>
                  <a:gd name="T3" fmla="*/ 7 h 7"/>
                  <a:gd name="T4" fmla="*/ 4 w 56"/>
                  <a:gd name="T5" fmla="*/ 7 h 7"/>
                  <a:gd name="T6" fmla="*/ 0 w 56"/>
                  <a:gd name="T7" fmla="*/ 3 h 7"/>
                  <a:gd name="T8" fmla="*/ 4 w 56"/>
                  <a:gd name="T9" fmla="*/ 0 h 7"/>
                  <a:gd name="T10" fmla="*/ 52 w 56"/>
                  <a:gd name="T11" fmla="*/ 0 h 7"/>
                  <a:gd name="T12" fmla="*/ 56 w 5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6" y="3"/>
                    </a:moveTo>
                    <a:cubicBezTo>
                      <a:pt x="56" y="5"/>
                      <a:pt x="54" y="7"/>
                      <a:pt x="52" y="7"/>
                    </a:cubicBezTo>
                    <a:cubicBezTo>
                      <a:pt x="4" y="7"/>
                      <a:pt x="4" y="7"/>
                      <a:pt x="4" y="7"/>
                    </a:cubicBezTo>
                    <a:cubicBezTo>
                      <a:pt x="2" y="7"/>
                      <a:pt x="0" y="5"/>
                      <a:pt x="0" y="3"/>
                    </a:cubicBezTo>
                    <a:cubicBezTo>
                      <a:pt x="0" y="1"/>
                      <a:pt x="2" y="0"/>
                      <a:pt x="4" y="0"/>
                    </a:cubicBezTo>
                    <a:cubicBezTo>
                      <a:pt x="52" y="0"/>
                      <a:pt x="52" y="0"/>
                      <a:pt x="52" y="0"/>
                    </a:cubicBezTo>
                    <a:cubicBezTo>
                      <a:pt x="54" y="0"/>
                      <a:pt x="56" y="1"/>
                      <a:pt x="56" y="3"/>
                    </a:cubicBezTo>
                    <a:close/>
                  </a:path>
                </a:pathLst>
              </a:custGeom>
              <a:solidFill>
                <a:srgbClr val="672A7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34" name="Rectangle 14"/>
              <p:cNvSpPr>
                <a:spLocks noChangeArrowheads="1"/>
              </p:cNvSpPr>
              <p:nvPr/>
            </p:nvSpPr>
            <p:spPr bwMode="auto">
              <a:xfrm>
                <a:off x="7239000" y="8693150"/>
                <a:ext cx="184150" cy="1588"/>
              </a:xfrm>
              <a:prstGeom prst="rect">
                <a:avLst/>
              </a:prstGeom>
              <a:solidFill>
                <a:srgbClr val="5C476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35" name="Freeform 15"/>
              <p:cNvSpPr>
                <a:spLocks/>
              </p:cNvSpPr>
              <p:nvPr/>
            </p:nvSpPr>
            <p:spPr bwMode="auto">
              <a:xfrm>
                <a:off x="7239000" y="8693150"/>
                <a:ext cx="184150" cy="0"/>
              </a:xfrm>
              <a:custGeom>
                <a:avLst/>
                <a:gdLst>
                  <a:gd name="T0" fmla="*/ 116 w 116"/>
                  <a:gd name="T1" fmla="*/ 0 w 116"/>
                  <a:gd name="T2" fmla="*/ 0 w 116"/>
                  <a:gd name="T3" fmla="*/ 116 w 116"/>
                </a:gdLst>
                <a:ahLst/>
                <a:cxnLst>
                  <a:cxn ang="0">
                    <a:pos x="T0" y="0"/>
                  </a:cxn>
                  <a:cxn ang="0">
                    <a:pos x="T1" y="0"/>
                  </a:cxn>
                  <a:cxn ang="0">
                    <a:pos x="T2" y="0"/>
                  </a:cxn>
                  <a:cxn ang="0">
                    <a:pos x="T3" y="0"/>
                  </a:cxn>
                </a:cxnLst>
                <a:rect l="0" t="0" r="r" b="b"/>
                <a:pathLst>
                  <a:path w="116">
                    <a:moveTo>
                      <a:pt x="116" y="0"/>
                    </a:moveTo>
                    <a:lnTo>
                      <a:pt x="0" y="0"/>
                    </a:lnTo>
                    <a:lnTo>
                      <a:pt x="0" y="0"/>
                    </a:lnTo>
                    <a:lnTo>
                      <a:pt x="11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36" name="Freeform 16"/>
              <p:cNvSpPr>
                <a:spLocks/>
              </p:cNvSpPr>
              <p:nvPr/>
            </p:nvSpPr>
            <p:spPr bwMode="auto">
              <a:xfrm>
                <a:off x="7239000" y="7758113"/>
                <a:ext cx="327025" cy="935038"/>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close/>
                  </a:path>
                </a:pathLst>
              </a:custGeom>
              <a:solidFill>
                <a:srgbClr val="85559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37" name="Freeform 17"/>
              <p:cNvSpPr>
                <a:spLocks/>
              </p:cNvSpPr>
              <p:nvPr/>
            </p:nvSpPr>
            <p:spPr bwMode="auto">
              <a:xfrm>
                <a:off x="7239000" y="7758113"/>
                <a:ext cx="327025" cy="935038"/>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grpSp>
          <p:nvGrpSpPr>
            <p:cNvPr id="1020" name="Group 1019"/>
            <p:cNvGrpSpPr>
              <a:grpSpLocks noChangeAspect="1"/>
            </p:cNvGrpSpPr>
            <p:nvPr/>
          </p:nvGrpSpPr>
          <p:grpSpPr>
            <a:xfrm>
              <a:off x="3858099" y="5310138"/>
              <a:ext cx="237902" cy="408692"/>
              <a:chOff x="7170738" y="7689850"/>
              <a:chExt cx="692150" cy="1189038"/>
            </a:xfrm>
          </p:grpSpPr>
          <p:sp>
            <p:nvSpPr>
              <p:cNvPr id="1022" name="Freeform 10"/>
              <p:cNvSpPr>
                <a:spLocks/>
              </p:cNvSpPr>
              <p:nvPr/>
            </p:nvSpPr>
            <p:spPr bwMode="auto">
              <a:xfrm>
                <a:off x="7170738" y="7689850"/>
                <a:ext cx="692150" cy="1189038"/>
              </a:xfrm>
              <a:custGeom>
                <a:avLst/>
                <a:gdLst>
                  <a:gd name="T0" fmla="*/ 172 w 184"/>
                  <a:gd name="T1" fmla="*/ 0 h 314"/>
                  <a:gd name="T2" fmla="*/ 12 w 184"/>
                  <a:gd name="T3" fmla="*/ 0 h 314"/>
                  <a:gd name="T4" fmla="*/ 0 w 184"/>
                  <a:gd name="T5" fmla="*/ 12 h 314"/>
                  <a:gd name="T6" fmla="*/ 0 w 184"/>
                  <a:gd name="T7" fmla="*/ 302 h 314"/>
                  <a:gd name="T8" fmla="*/ 12 w 184"/>
                  <a:gd name="T9" fmla="*/ 314 h 314"/>
                  <a:gd name="T10" fmla="*/ 172 w 184"/>
                  <a:gd name="T11" fmla="*/ 314 h 314"/>
                  <a:gd name="T12" fmla="*/ 184 w 184"/>
                  <a:gd name="T13" fmla="*/ 302 h 314"/>
                  <a:gd name="T14" fmla="*/ 184 w 184"/>
                  <a:gd name="T15" fmla="*/ 12 h 314"/>
                  <a:gd name="T16" fmla="*/ 172 w 184"/>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4">
                    <a:moveTo>
                      <a:pt x="172" y="0"/>
                    </a:moveTo>
                    <a:cubicBezTo>
                      <a:pt x="12" y="0"/>
                      <a:pt x="12" y="0"/>
                      <a:pt x="12" y="0"/>
                    </a:cubicBezTo>
                    <a:cubicBezTo>
                      <a:pt x="6" y="0"/>
                      <a:pt x="0" y="5"/>
                      <a:pt x="0" y="12"/>
                    </a:cubicBezTo>
                    <a:cubicBezTo>
                      <a:pt x="0" y="302"/>
                      <a:pt x="0" y="302"/>
                      <a:pt x="0" y="302"/>
                    </a:cubicBezTo>
                    <a:cubicBezTo>
                      <a:pt x="0" y="308"/>
                      <a:pt x="6" y="314"/>
                      <a:pt x="12" y="314"/>
                    </a:cubicBezTo>
                    <a:cubicBezTo>
                      <a:pt x="172" y="314"/>
                      <a:pt x="172" y="314"/>
                      <a:pt x="172" y="314"/>
                    </a:cubicBezTo>
                    <a:cubicBezTo>
                      <a:pt x="178" y="314"/>
                      <a:pt x="184" y="308"/>
                      <a:pt x="184" y="302"/>
                    </a:cubicBezTo>
                    <a:cubicBezTo>
                      <a:pt x="184" y="12"/>
                      <a:pt x="184" y="12"/>
                      <a:pt x="184" y="12"/>
                    </a:cubicBezTo>
                    <a:cubicBezTo>
                      <a:pt x="184" y="5"/>
                      <a:pt x="178" y="0"/>
                      <a:pt x="172" y="0"/>
                    </a:cubicBezTo>
                  </a:path>
                </a:pathLst>
              </a:custGeom>
              <a:solidFill>
                <a:srgbClr val="3319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23" name="Rectangle 11"/>
              <p:cNvSpPr>
                <a:spLocks noChangeArrowheads="1"/>
              </p:cNvSpPr>
              <p:nvPr/>
            </p:nvSpPr>
            <p:spPr bwMode="auto">
              <a:xfrm>
                <a:off x="7239000" y="7758113"/>
                <a:ext cx="555625" cy="935038"/>
              </a:xfrm>
              <a:prstGeom prst="rect">
                <a:avLst/>
              </a:prstGeom>
              <a:solidFill>
                <a:srgbClr val="672A7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24" name="Rectangle 12"/>
              <p:cNvSpPr>
                <a:spLocks noChangeArrowheads="1"/>
              </p:cNvSpPr>
              <p:nvPr/>
            </p:nvSpPr>
            <p:spPr bwMode="auto">
              <a:xfrm>
                <a:off x="7239000" y="7758113"/>
                <a:ext cx="555625" cy="93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25" name="Freeform 13"/>
              <p:cNvSpPr>
                <a:spLocks/>
              </p:cNvSpPr>
              <p:nvPr/>
            </p:nvSpPr>
            <p:spPr bwMode="auto">
              <a:xfrm>
                <a:off x="7412038" y="8750300"/>
                <a:ext cx="209550" cy="26988"/>
              </a:xfrm>
              <a:custGeom>
                <a:avLst/>
                <a:gdLst>
                  <a:gd name="T0" fmla="*/ 56 w 56"/>
                  <a:gd name="T1" fmla="*/ 3 h 7"/>
                  <a:gd name="T2" fmla="*/ 52 w 56"/>
                  <a:gd name="T3" fmla="*/ 7 h 7"/>
                  <a:gd name="T4" fmla="*/ 4 w 56"/>
                  <a:gd name="T5" fmla="*/ 7 h 7"/>
                  <a:gd name="T6" fmla="*/ 0 w 56"/>
                  <a:gd name="T7" fmla="*/ 3 h 7"/>
                  <a:gd name="T8" fmla="*/ 4 w 56"/>
                  <a:gd name="T9" fmla="*/ 0 h 7"/>
                  <a:gd name="T10" fmla="*/ 52 w 56"/>
                  <a:gd name="T11" fmla="*/ 0 h 7"/>
                  <a:gd name="T12" fmla="*/ 56 w 5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6" y="3"/>
                    </a:moveTo>
                    <a:cubicBezTo>
                      <a:pt x="56" y="5"/>
                      <a:pt x="54" y="7"/>
                      <a:pt x="52" y="7"/>
                    </a:cubicBezTo>
                    <a:cubicBezTo>
                      <a:pt x="4" y="7"/>
                      <a:pt x="4" y="7"/>
                      <a:pt x="4" y="7"/>
                    </a:cubicBezTo>
                    <a:cubicBezTo>
                      <a:pt x="2" y="7"/>
                      <a:pt x="0" y="5"/>
                      <a:pt x="0" y="3"/>
                    </a:cubicBezTo>
                    <a:cubicBezTo>
                      <a:pt x="0" y="1"/>
                      <a:pt x="2" y="0"/>
                      <a:pt x="4" y="0"/>
                    </a:cubicBezTo>
                    <a:cubicBezTo>
                      <a:pt x="52" y="0"/>
                      <a:pt x="52" y="0"/>
                      <a:pt x="52" y="0"/>
                    </a:cubicBezTo>
                    <a:cubicBezTo>
                      <a:pt x="54" y="0"/>
                      <a:pt x="56" y="1"/>
                      <a:pt x="56" y="3"/>
                    </a:cubicBezTo>
                    <a:close/>
                  </a:path>
                </a:pathLst>
              </a:custGeom>
              <a:solidFill>
                <a:srgbClr val="672A7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26" name="Rectangle 14"/>
              <p:cNvSpPr>
                <a:spLocks noChangeArrowheads="1"/>
              </p:cNvSpPr>
              <p:nvPr/>
            </p:nvSpPr>
            <p:spPr bwMode="auto">
              <a:xfrm>
                <a:off x="7239000" y="8693150"/>
                <a:ext cx="184150" cy="1588"/>
              </a:xfrm>
              <a:prstGeom prst="rect">
                <a:avLst/>
              </a:prstGeom>
              <a:solidFill>
                <a:srgbClr val="5C476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27" name="Freeform 15"/>
              <p:cNvSpPr>
                <a:spLocks/>
              </p:cNvSpPr>
              <p:nvPr/>
            </p:nvSpPr>
            <p:spPr bwMode="auto">
              <a:xfrm>
                <a:off x="7239000" y="8693150"/>
                <a:ext cx="184150" cy="0"/>
              </a:xfrm>
              <a:custGeom>
                <a:avLst/>
                <a:gdLst>
                  <a:gd name="T0" fmla="*/ 116 w 116"/>
                  <a:gd name="T1" fmla="*/ 0 w 116"/>
                  <a:gd name="T2" fmla="*/ 0 w 116"/>
                  <a:gd name="T3" fmla="*/ 116 w 116"/>
                </a:gdLst>
                <a:ahLst/>
                <a:cxnLst>
                  <a:cxn ang="0">
                    <a:pos x="T0" y="0"/>
                  </a:cxn>
                  <a:cxn ang="0">
                    <a:pos x="T1" y="0"/>
                  </a:cxn>
                  <a:cxn ang="0">
                    <a:pos x="T2" y="0"/>
                  </a:cxn>
                  <a:cxn ang="0">
                    <a:pos x="T3" y="0"/>
                  </a:cxn>
                </a:cxnLst>
                <a:rect l="0" t="0" r="r" b="b"/>
                <a:pathLst>
                  <a:path w="116">
                    <a:moveTo>
                      <a:pt x="116" y="0"/>
                    </a:moveTo>
                    <a:lnTo>
                      <a:pt x="0" y="0"/>
                    </a:lnTo>
                    <a:lnTo>
                      <a:pt x="0" y="0"/>
                    </a:lnTo>
                    <a:lnTo>
                      <a:pt x="11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28" name="Freeform 16"/>
              <p:cNvSpPr>
                <a:spLocks/>
              </p:cNvSpPr>
              <p:nvPr/>
            </p:nvSpPr>
            <p:spPr bwMode="auto">
              <a:xfrm>
                <a:off x="7239000" y="7758113"/>
                <a:ext cx="327025" cy="935038"/>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close/>
                  </a:path>
                </a:pathLst>
              </a:custGeom>
              <a:solidFill>
                <a:srgbClr val="85559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29" name="Freeform 17"/>
              <p:cNvSpPr>
                <a:spLocks/>
              </p:cNvSpPr>
              <p:nvPr/>
            </p:nvSpPr>
            <p:spPr bwMode="auto">
              <a:xfrm>
                <a:off x="7239000" y="7758113"/>
                <a:ext cx="327025" cy="935038"/>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sp>
          <p:nvSpPr>
            <p:cNvPr id="1021" name="TextBox 1020"/>
            <p:cNvSpPr txBox="1"/>
            <p:nvPr/>
          </p:nvSpPr>
          <p:spPr>
            <a:xfrm>
              <a:off x="2518226" y="5724582"/>
              <a:ext cx="1751808" cy="521168"/>
            </a:xfrm>
            <a:prstGeom prst="rect">
              <a:avLst/>
            </a:prstGeom>
            <a:noFill/>
          </p:spPr>
          <p:txBody>
            <a:bodyPr wrap="square" lIns="179285" tIns="143428" rIns="179285" bIns="143428" rtlCol="0">
              <a:spAutoFit/>
            </a:bodyPr>
            <a:lstStyle/>
            <a:p>
              <a:pPr algn="ctr">
                <a:lnSpc>
                  <a:spcPct val="90000"/>
                </a:lnSpc>
              </a:pPr>
              <a:r>
                <a:rPr lang="en-US" sz="1568" dirty="0">
                  <a:gradFill>
                    <a:gsLst>
                      <a:gs pos="2917">
                        <a:schemeClr val="tx1"/>
                      </a:gs>
                      <a:gs pos="30000">
                        <a:schemeClr val="tx1"/>
                      </a:gs>
                    </a:gsLst>
                    <a:lin ang="5400000" scaled="0"/>
                  </a:gradFill>
                </a:rPr>
                <a:t>Devices</a:t>
              </a:r>
            </a:p>
          </p:txBody>
        </p:sp>
      </p:grpSp>
      <p:grpSp>
        <p:nvGrpSpPr>
          <p:cNvPr id="1050" name="Group 1049"/>
          <p:cNvGrpSpPr/>
          <p:nvPr/>
        </p:nvGrpSpPr>
        <p:grpSpPr>
          <a:xfrm>
            <a:off x="2497588" y="3749369"/>
            <a:ext cx="1699241" cy="427949"/>
            <a:chOff x="2547669" y="3824055"/>
            <a:chExt cx="1733314" cy="436530"/>
          </a:xfrm>
        </p:grpSpPr>
        <p:sp>
          <p:nvSpPr>
            <p:cNvPr id="1051" name="Rectangle 1050"/>
            <p:cNvSpPr/>
            <p:nvPr/>
          </p:nvSpPr>
          <p:spPr bwMode="auto">
            <a:xfrm>
              <a:off x="2551241" y="3837702"/>
              <a:ext cx="1729350" cy="351216"/>
            </a:xfrm>
            <a:prstGeom prst="rect">
              <a:avLst/>
            </a:prstGeom>
            <a:solidFill>
              <a:schemeClr val="bg1">
                <a:lumMod val="75000"/>
                <a:alpha val="5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052" name="TextBox 1051"/>
            <p:cNvSpPr txBox="1"/>
            <p:nvPr/>
          </p:nvSpPr>
          <p:spPr>
            <a:xfrm>
              <a:off x="2547669" y="3824055"/>
              <a:ext cx="1733314" cy="436530"/>
            </a:xfrm>
            <a:prstGeom prst="rect">
              <a:avLst/>
            </a:prstGeom>
            <a:solidFill>
              <a:srgbClr val="505050"/>
            </a:solidFill>
          </p:spPr>
          <p:txBody>
            <a:bodyPr wrap="square" lIns="179285" tIns="143428" rIns="179285" bIns="143428" rtlCol="0">
              <a:spAutoFit/>
            </a:bodyPr>
            <a:lstStyle/>
            <a:p>
              <a:pPr algn="ctr">
                <a:lnSpc>
                  <a:spcPct val="90000"/>
                </a:lnSpc>
              </a:pPr>
              <a:r>
                <a:rPr lang="en-US" sz="980" b="1" dirty="0">
                  <a:solidFill>
                    <a:srgbClr val="FFFFFF"/>
                  </a:solidFill>
                  <a:latin typeface="Segoe UI"/>
                  <a:cs typeface="Segoe UI"/>
                </a:rPr>
                <a:t>MDM Solutions </a:t>
              </a:r>
            </a:p>
          </p:txBody>
        </p:sp>
      </p:grpSp>
      <p:grpSp>
        <p:nvGrpSpPr>
          <p:cNvPr id="1053" name="Group 1052"/>
          <p:cNvGrpSpPr/>
          <p:nvPr/>
        </p:nvGrpSpPr>
        <p:grpSpPr>
          <a:xfrm>
            <a:off x="582941" y="4439781"/>
            <a:ext cx="1746246" cy="2254028"/>
            <a:chOff x="594630" y="4528311"/>
            <a:chExt cx="1781262" cy="2299226"/>
          </a:xfrm>
        </p:grpSpPr>
        <p:sp>
          <p:nvSpPr>
            <p:cNvPr id="1054" name="Rectangle 1053"/>
            <p:cNvSpPr/>
            <p:nvPr/>
          </p:nvSpPr>
          <p:spPr bwMode="auto">
            <a:xfrm>
              <a:off x="594630" y="4528311"/>
              <a:ext cx="1737207" cy="2299226"/>
            </a:xfrm>
            <a:prstGeom prst="rect">
              <a:avLst/>
            </a:prstGeom>
            <a:solidFill>
              <a:srgbClr val="D9D9D9">
                <a:alpha val="51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grpSp>
          <p:nvGrpSpPr>
            <p:cNvPr id="1055" name="Group 1054"/>
            <p:cNvGrpSpPr/>
            <p:nvPr/>
          </p:nvGrpSpPr>
          <p:grpSpPr>
            <a:xfrm>
              <a:off x="856051" y="5074202"/>
              <a:ext cx="1227856" cy="627392"/>
              <a:chOff x="2629955" y="8763765"/>
              <a:chExt cx="1709928" cy="873714"/>
            </a:xfrm>
          </p:grpSpPr>
          <p:sp>
            <p:nvSpPr>
              <p:cNvPr id="1057" name="Freeform 5"/>
              <p:cNvSpPr>
                <a:spLocks/>
              </p:cNvSpPr>
              <p:nvPr/>
            </p:nvSpPr>
            <p:spPr bwMode="auto">
              <a:xfrm>
                <a:off x="2629955" y="9568731"/>
                <a:ext cx="1709928" cy="68748"/>
              </a:xfrm>
              <a:custGeom>
                <a:avLst/>
                <a:gdLst>
                  <a:gd name="T0" fmla="*/ 0 w 578"/>
                  <a:gd name="T1" fmla="*/ 6 h 23"/>
                  <a:gd name="T2" fmla="*/ 0 w 578"/>
                  <a:gd name="T3" fmla="*/ 11 h 23"/>
                  <a:gd name="T4" fmla="*/ 0 w 578"/>
                  <a:gd name="T5" fmla="*/ 12 h 23"/>
                  <a:gd name="T6" fmla="*/ 0 w 578"/>
                  <a:gd name="T7" fmla="*/ 12 h 23"/>
                  <a:gd name="T8" fmla="*/ 0 w 578"/>
                  <a:gd name="T9" fmla="*/ 13 h 23"/>
                  <a:gd name="T10" fmla="*/ 0 w 578"/>
                  <a:gd name="T11" fmla="*/ 14 h 23"/>
                  <a:gd name="T12" fmla="*/ 11 w 578"/>
                  <a:gd name="T13" fmla="*/ 23 h 23"/>
                  <a:gd name="T14" fmla="*/ 566 w 578"/>
                  <a:gd name="T15" fmla="*/ 23 h 23"/>
                  <a:gd name="T16" fmla="*/ 578 w 578"/>
                  <a:gd name="T17" fmla="*/ 15 h 23"/>
                  <a:gd name="T18" fmla="*/ 578 w 578"/>
                  <a:gd name="T19" fmla="*/ 14 h 23"/>
                  <a:gd name="T20" fmla="*/ 578 w 578"/>
                  <a:gd name="T21" fmla="*/ 6 h 23"/>
                  <a:gd name="T22" fmla="*/ 0 w 578"/>
                  <a:gd name="T2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23">
                    <a:moveTo>
                      <a:pt x="0" y="6"/>
                    </a:moveTo>
                    <a:cubicBezTo>
                      <a:pt x="0" y="18"/>
                      <a:pt x="0" y="11"/>
                      <a:pt x="0" y="11"/>
                    </a:cubicBezTo>
                    <a:cubicBezTo>
                      <a:pt x="0" y="12"/>
                      <a:pt x="0" y="12"/>
                      <a:pt x="0" y="12"/>
                    </a:cubicBezTo>
                    <a:cubicBezTo>
                      <a:pt x="0" y="12"/>
                      <a:pt x="0" y="12"/>
                      <a:pt x="0" y="12"/>
                    </a:cubicBezTo>
                    <a:cubicBezTo>
                      <a:pt x="0" y="13"/>
                      <a:pt x="0" y="13"/>
                      <a:pt x="0" y="13"/>
                    </a:cubicBezTo>
                    <a:cubicBezTo>
                      <a:pt x="0" y="14"/>
                      <a:pt x="0" y="14"/>
                      <a:pt x="0" y="14"/>
                    </a:cubicBezTo>
                    <a:cubicBezTo>
                      <a:pt x="0" y="19"/>
                      <a:pt x="6" y="23"/>
                      <a:pt x="11" y="23"/>
                    </a:cubicBezTo>
                    <a:cubicBezTo>
                      <a:pt x="566" y="23"/>
                      <a:pt x="566" y="23"/>
                      <a:pt x="566" y="23"/>
                    </a:cubicBezTo>
                    <a:cubicBezTo>
                      <a:pt x="572" y="23"/>
                      <a:pt x="576" y="20"/>
                      <a:pt x="578" y="15"/>
                    </a:cubicBezTo>
                    <a:cubicBezTo>
                      <a:pt x="578" y="14"/>
                      <a:pt x="578" y="14"/>
                      <a:pt x="578" y="14"/>
                    </a:cubicBezTo>
                    <a:cubicBezTo>
                      <a:pt x="578" y="0"/>
                      <a:pt x="578" y="6"/>
                      <a:pt x="578" y="6"/>
                    </a:cubicBezTo>
                    <a:lnTo>
                      <a:pt x="0" y="6"/>
                    </a:lnTo>
                    <a:close/>
                  </a:path>
                </a:pathLst>
              </a:custGeom>
              <a:solidFill>
                <a:schemeClr val="tx2">
                  <a:lumMod val="50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058" name="Freeform 6"/>
              <p:cNvSpPr>
                <a:spLocks/>
              </p:cNvSpPr>
              <p:nvPr/>
            </p:nvSpPr>
            <p:spPr bwMode="auto">
              <a:xfrm>
                <a:off x="2846196" y="8763765"/>
                <a:ext cx="1277446" cy="828716"/>
              </a:xfrm>
              <a:custGeom>
                <a:avLst/>
                <a:gdLst>
                  <a:gd name="T0" fmla="*/ 15 w 432"/>
                  <a:gd name="T1" fmla="*/ 278 h 278"/>
                  <a:gd name="T2" fmla="*/ 418 w 432"/>
                  <a:gd name="T3" fmla="*/ 278 h 278"/>
                  <a:gd name="T4" fmla="*/ 432 w 432"/>
                  <a:gd name="T5" fmla="*/ 263 h 278"/>
                  <a:gd name="T6" fmla="*/ 432 w 432"/>
                  <a:gd name="T7" fmla="*/ 15 h 278"/>
                  <a:gd name="T8" fmla="*/ 418 w 432"/>
                  <a:gd name="T9" fmla="*/ 0 h 278"/>
                  <a:gd name="T10" fmla="*/ 15 w 432"/>
                  <a:gd name="T11" fmla="*/ 0 h 278"/>
                  <a:gd name="T12" fmla="*/ 0 w 432"/>
                  <a:gd name="T13" fmla="*/ 15 h 278"/>
                  <a:gd name="T14" fmla="*/ 0 w 432"/>
                  <a:gd name="T15" fmla="*/ 263 h 278"/>
                  <a:gd name="T16" fmla="*/ 15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5"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5" y="0"/>
                      <a:pt x="15" y="0"/>
                      <a:pt x="15" y="0"/>
                    </a:cubicBezTo>
                    <a:cubicBezTo>
                      <a:pt x="8" y="0"/>
                      <a:pt x="0" y="6"/>
                      <a:pt x="0" y="15"/>
                    </a:cubicBezTo>
                    <a:cubicBezTo>
                      <a:pt x="0" y="263"/>
                      <a:pt x="0" y="263"/>
                      <a:pt x="0" y="263"/>
                    </a:cubicBezTo>
                    <a:cubicBezTo>
                      <a:pt x="0" y="272"/>
                      <a:pt x="8" y="278"/>
                      <a:pt x="15" y="278"/>
                    </a:cubicBezTo>
                  </a:path>
                </a:pathLst>
              </a:custGeom>
              <a:solidFill>
                <a:schemeClr val="tx2">
                  <a:lumMod val="50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059" name="Freeform 7"/>
              <p:cNvSpPr>
                <a:spLocks/>
              </p:cNvSpPr>
              <p:nvPr/>
            </p:nvSpPr>
            <p:spPr bwMode="auto">
              <a:xfrm>
                <a:off x="2902444" y="8811263"/>
                <a:ext cx="1167451" cy="727470"/>
              </a:xfrm>
              <a:custGeom>
                <a:avLst/>
                <a:gdLst>
                  <a:gd name="T0" fmla="*/ 0 w 395"/>
                  <a:gd name="T1" fmla="*/ 0 h 244"/>
                  <a:gd name="T2" fmla="*/ 395 w 395"/>
                  <a:gd name="T3" fmla="*/ 0 h 244"/>
                  <a:gd name="T4" fmla="*/ 395 w 395"/>
                  <a:gd name="T5" fmla="*/ 244 h 244"/>
                  <a:gd name="T6" fmla="*/ 0 w 395"/>
                  <a:gd name="T7" fmla="*/ 244 h 244"/>
                  <a:gd name="T8" fmla="*/ 0 w 395"/>
                  <a:gd name="T9" fmla="*/ 0 h 244"/>
                </a:gdLst>
                <a:ahLst/>
                <a:cxnLst>
                  <a:cxn ang="0">
                    <a:pos x="T0" y="T1"/>
                  </a:cxn>
                  <a:cxn ang="0">
                    <a:pos x="T2" y="T3"/>
                  </a:cxn>
                  <a:cxn ang="0">
                    <a:pos x="T4" y="T5"/>
                  </a:cxn>
                  <a:cxn ang="0">
                    <a:pos x="T6" y="T7"/>
                  </a:cxn>
                  <a:cxn ang="0">
                    <a:pos x="T8" y="T9"/>
                  </a:cxn>
                </a:cxnLst>
                <a:rect l="0" t="0" r="r" b="b"/>
                <a:pathLst>
                  <a:path w="395" h="244">
                    <a:moveTo>
                      <a:pt x="0" y="0"/>
                    </a:moveTo>
                    <a:cubicBezTo>
                      <a:pt x="395" y="0"/>
                      <a:pt x="395" y="0"/>
                      <a:pt x="395" y="0"/>
                    </a:cubicBezTo>
                    <a:cubicBezTo>
                      <a:pt x="395" y="244"/>
                      <a:pt x="395" y="244"/>
                      <a:pt x="395" y="244"/>
                    </a:cubicBezTo>
                    <a:cubicBezTo>
                      <a:pt x="0" y="244"/>
                      <a:pt x="0" y="244"/>
                      <a:pt x="0" y="244"/>
                    </a:cubicBezTo>
                    <a:cubicBezTo>
                      <a:pt x="0" y="0"/>
                      <a:pt x="0" y="0"/>
                      <a:pt x="0" y="0"/>
                    </a:cubicBezTo>
                  </a:path>
                </a:pathLst>
              </a:custGeom>
              <a:solidFill>
                <a:schemeClr val="accent5">
                  <a:lumMod val="75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060" name="Freeform 8"/>
              <p:cNvSpPr>
                <a:spLocks/>
              </p:cNvSpPr>
              <p:nvPr/>
            </p:nvSpPr>
            <p:spPr bwMode="auto">
              <a:xfrm>
                <a:off x="2902444" y="8811263"/>
                <a:ext cx="694971" cy="727470"/>
              </a:xfrm>
              <a:custGeom>
                <a:avLst/>
                <a:gdLst>
                  <a:gd name="T0" fmla="*/ 235 w 235"/>
                  <a:gd name="T1" fmla="*/ 0 h 244"/>
                  <a:gd name="T2" fmla="*/ 205 w 235"/>
                  <a:gd name="T3" fmla="*/ 0 h 244"/>
                  <a:gd name="T4" fmla="*/ 0 w 235"/>
                  <a:gd name="T5" fmla="*/ 0 h 244"/>
                  <a:gd name="T6" fmla="*/ 0 w 235"/>
                  <a:gd name="T7" fmla="*/ 244 h 244"/>
                  <a:gd name="T8" fmla="*/ 0 w 235"/>
                  <a:gd name="T9" fmla="*/ 0 h 244"/>
                  <a:gd name="T10" fmla="*/ 235 w 235"/>
                  <a:gd name="T11" fmla="*/ 0 h 244"/>
                  <a:gd name="T12" fmla="*/ 235 w 235"/>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235" h="244">
                    <a:moveTo>
                      <a:pt x="235" y="0"/>
                    </a:moveTo>
                    <a:cubicBezTo>
                      <a:pt x="205" y="0"/>
                      <a:pt x="205" y="0"/>
                      <a:pt x="205" y="0"/>
                    </a:cubicBezTo>
                    <a:cubicBezTo>
                      <a:pt x="0" y="0"/>
                      <a:pt x="0" y="0"/>
                      <a:pt x="0" y="0"/>
                    </a:cubicBezTo>
                    <a:cubicBezTo>
                      <a:pt x="0" y="244"/>
                      <a:pt x="0" y="244"/>
                      <a:pt x="0" y="244"/>
                    </a:cubicBezTo>
                    <a:cubicBezTo>
                      <a:pt x="0" y="0"/>
                      <a:pt x="0" y="0"/>
                      <a:pt x="0" y="0"/>
                    </a:cubicBezTo>
                    <a:cubicBezTo>
                      <a:pt x="103" y="0"/>
                      <a:pt x="179" y="0"/>
                      <a:pt x="235" y="0"/>
                    </a:cubicBezTo>
                    <a:cubicBezTo>
                      <a:pt x="235" y="0"/>
                      <a:pt x="235" y="0"/>
                      <a:pt x="235" y="0"/>
                    </a:cubicBezTo>
                  </a:path>
                </a:pathLst>
              </a:custGeom>
              <a:solidFill>
                <a:srgbClr val="5C476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61" name="Freeform 9"/>
              <p:cNvSpPr>
                <a:spLocks/>
              </p:cNvSpPr>
              <p:nvPr/>
            </p:nvSpPr>
            <p:spPr bwMode="auto">
              <a:xfrm>
                <a:off x="2902444" y="8811263"/>
                <a:ext cx="694971" cy="727470"/>
              </a:xfrm>
              <a:custGeom>
                <a:avLst/>
                <a:gdLst>
                  <a:gd name="T0" fmla="*/ 235 w 235"/>
                  <a:gd name="T1" fmla="*/ 0 h 244"/>
                  <a:gd name="T2" fmla="*/ 0 w 235"/>
                  <a:gd name="T3" fmla="*/ 0 h 244"/>
                  <a:gd name="T4" fmla="*/ 0 w 235"/>
                  <a:gd name="T5" fmla="*/ 244 h 244"/>
                  <a:gd name="T6" fmla="*/ 205 w 235"/>
                  <a:gd name="T7" fmla="*/ 244 h 244"/>
                  <a:gd name="T8" fmla="*/ 235 w 235"/>
                  <a:gd name="T9" fmla="*/ 0 h 244"/>
                </a:gdLst>
                <a:ahLst/>
                <a:cxnLst>
                  <a:cxn ang="0">
                    <a:pos x="T0" y="T1"/>
                  </a:cxn>
                  <a:cxn ang="0">
                    <a:pos x="T2" y="T3"/>
                  </a:cxn>
                  <a:cxn ang="0">
                    <a:pos x="T4" y="T5"/>
                  </a:cxn>
                  <a:cxn ang="0">
                    <a:pos x="T6" y="T7"/>
                  </a:cxn>
                  <a:cxn ang="0">
                    <a:pos x="T8" y="T9"/>
                  </a:cxn>
                </a:cxnLst>
                <a:rect l="0" t="0" r="r" b="b"/>
                <a:pathLst>
                  <a:path w="235" h="244">
                    <a:moveTo>
                      <a:pt x="235" y="0"/>
                    </a:moveTo>
                    <a:cubicBezTo>
                      <a:pt x="179" y="0"/>
                      <a:pt x="103" y="0"/>
                      <a:pt x="0" y="0"/>
                    </a:cubicBezTo>
                    <a:cubicBezTo>
                      <a:pt x="0" y="0"/>
                      <a:pt x="0" y="0"/>
                      <a:pt x="0" y="244"/>
                    </a:cubicBezTo>
                    <a:cubicBezTo>
                      <a:pt x="205" y="244"/>
                      <a:pt x="205" y="244"/>
                      <a:pt x="205" y="244"/>
                    </a:cubicBezTo>
                    <a:cubicBezTo>
                      <a:pt x="235" y="0"/>
                      <a:pt x="235" y="0"/>
                      <a:pt x="235" y="0"/>
                    </a:cubicBezTo>
                  </a:path>
                </a:pathLst>
              </a:custGeom>
              <a:solidFill>
                <a:schemeClr val="accent5"/>
              </a:solidFill>
              <a:ln>
                <a:noFill/>
              </a:ln>
            </p:spPr>
            <p:txBody>
              <a:bodyPr vert="horz" wrap="square" lIns="89642" tIns="44821" rIns="89642" bIns="44821" numCol="1" anchor="t" anchorCtr="0" compatLnSpc="1">
                <a:prstTxWarp prst="textNoShape">
                  <a:avLst/>
                </a:prstTxWarp>
              </a:bodyPr>
              <a:lstStyle/>
              <a:p>
                <a:endParaRPr lang="en-US" sz="1765"/>
              </a:p>
            </p:txBody>
          </p:sp>
        </p:grpSp>
        <p:sp>
          <p:nvSpPr>
            <p:cNvPr id="1056" name="TextBox 1055"/>
            <p:cNvSpPr txBox="1"/>
            <p:nvPr/>
          </p:nvSpPr>
          <p:spPr>
            <a:xfrm>
              <a:off x="624082" y="5724582"/>
              <a:ext cx="1751810" cy="521168"/>
            </a:xfrm>
            <a:prstGeom prst="rect">
              <a:avLst/>
            </a:prstGeom>
            <a:noFill/>
          </p:spPr>
          <p:txBody>
            <a:bodyPr wrap="square" lIns="179285" tIns="143428" rIns="179285" bIns="143428" rtlCol="0">
              <a:spAutoFit/>
            </a:bodyPr>
            <a:lstStyle/>
            <a:p>
              <a:pPr algn="ctr">
                <a:lnSpc>
                  <a:spcPct val="90000"/>
                </a:lnSpc>
              </a:pPr>
              <a:r>
                <a:rPr lang="en-US" sz="1568" dirty="0">
                  <a:gradFill>
                    <a:gsLst>
                      <a:gs pos="2917">
                        <a:schemeClr val="tx1"/>
                      </a:gs>
                      <a:gs pos="30000">
                        <a:schemeClr val="tx1"/>
                      </a:gs>
                    </a:gsLst>
                    <a:lin ang="5400000" scaled="0"/>
                  </a:gradFill>
                </a:rPr>
                <a:t>Laptop</a:t>
              </a:r>
            </a:p>
          </p:txBody>
        </p:sp>
      </p:grpSp>
      <p:grpSp>
        <p:nvGrpSpPr>
          <p:cNvPr id="1062" name="Group 1061"/>
          <p:cNvGrpSpPr/>
          <p:nvPr/>
        </p:nvGrpSpPr>
        <p:grpSpPr>
          <a:xfrm>
            <a:off x="577933" y="4407581"/>
            <a:ext cx="1719052" cy="427949"/>
            <a:chOff x="589521" y="4495466"/>
            <a:chExt cx="1753523" cy="436530"/>
          </a:xfrm>
        </p:grpSpPr>
        <p:sp>
          <p:nvSpPr>
            <p:cNvPr id="1063" name="Rectangle 1062"/>
            <p:cNvSpPr/>
            <p:nvPr/>
          </p:nvSpPr>
          <p:spPr bwMode="auto">
            <a:xfrm>
              <a:off x="594783" y="4527438"/>
              <a:ext cx="1737207" cy="351216"/>
            </a:xfrm>
            <a:prstGeom prst="rect">
              <a:avLst/>
            </a:prstGeom>
            <a:solidFill>
              <a:schemeClr val="bg1">
                <a:lumMod val="75000"/>
                <a:alpha val="5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064" name="TextBox 1063"/>
            <p:cNvSpPr txBox="1"/>
            <p:nvPr/>
          </p:nvSpPr>
          <p:spPr>
            <a:xfrm>
              <a:off x="589521" y="4495466"/>
              <a:ext cx="1753523" cy="436530"/>
            </a:xfrm>
            <a:prstGeom prst="rect">
              <a:avLst/>
            </a:prstGeom>
            <a:solidFill>
              <a:schemeClr val="tx1"/>
            </a:solidFill>
          </p:spPr>
          <p:txBody>
            <a:bodyPr wrap="square" lIns="179285" tIns="143428" rIns="179285" bIns="143428" rtlCol="0">
              <a:spAutoFit/>
            </a:bodyPr>
            <a:lstStyle/>
            <a:p>
              <a:pPr algn="ctr">
                <a:lnSpc>
                  <a:spcPct val="90000"/>
                </a:lnSpc>
              </a:pPr>
              <a:r>
                <a:rPr lang="en-US" sz="980" b="1" dirty="0">
                  <a:solidFill>
                    <a:schemeClr val="bg1"/>
                  </a:solidFill>
                  <a:latin typeface="Segoe UI"/>
                  <a:cs typeface="Segoe UI"/>
                </a:rPr>
                <a:t>System Center</a:t>
              </a:r>
            </a:p>
          </p:txBody>
        </p:sp>
      </p:grpSp>
      <p:grpSp>
        <p:nvGrpSpPr>
          <p:cNvPr id="1065" name="Group 1064"/>
          <p:cNvGrpSpPr/>
          <p:nvPr/>
        </p:nvGrpSpPr>
        <p:grpSpPr>
          <a:xfrm>
            <a:off x="4403384" y="3107074"/>
            <a:ext cx="1694730" cy="427949"/>
            <a:chOff x="4501158" y="3140447"/>
            <a:chExt cx="1728713" cy="436530"/>
          </a:xfrm>
        </p:grpSpPr>
        <p:sp>
          <p:nvSpPr>
            <p:cNvPr id="1066" name="Rectangle 1065"/>
            <p:cNvSpPr/>
            <p:nvPr/>
          </p:nvSpPr>
          <p:spPr bwMode="auto">
            <a:xfrm>
              <a:off x="4501158" y="3169862"/>
              <a:ext cx="1724969" cy="351216"/>
            </a:xfrm>
            <a:prstGeom prst="rect">
              <a:avLst/>
            </a:prstGeom>
            <a:solidFill>
              <a:schemeClr val="bg1">
                <a:lumMod val="75000"/>
                <a:alpha val="5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067" name="TextBox 1066"/>
            <p:cNvSpPr txBox="1"/>
            <p:nvPr/>
          </p:nvSpPr>
          <p:spPr>
            <a:xfrm>
              <a:off x="4514039" y="3140447"/>
              <a:ext cx="1715832" cy="436530"/>
            </a:xfrm>
            <a:prstGeom prst="rect">
              <a:avLst/>
            </a:prstGeom>
            <a:solidFill>
              <a:srgbClr val="505050"/>
            </a:solidFill>
          </p:spPr>
          <p:txBody>
            <a:bodyPr wrap="square" lIns="179285" tIns="143428" rIns="179285" bIns="143428" rtlCol="0">
              <a:spAutoFit/>
            </a:bodyPr>
            <a:lstStyle/>
            <a:p>
              <a:pPr algn="ctr">
                <a:lnSpc>
                  <a:spcPct val="90000"/>
                </a:lnSpc>
              </a:pPr>
              <a:r>
                <a:rPr lang="en-US" sz="980" b="1" dirty="0">
                  <a:solidFill>
                    <a:srgbClr val="FFFFFF"/>
                  </a:solidFill>
                  <a:latin typeface="Segoe UI"/>
                  <a:cs typeface="Segoe UI"/>
                </a:rPr>
                <a:t>ID Solutions </a:t>
              </a:r>
            </a:p>
          </p:txBody>
        </p:sp>
      </p:grpSp>
      <p:grpSp>
        <p:nvGrpSpPr>
          <p:cNvPr id="1068" name="Group 1067"/>
          <p:cNvGrpSpPr/>
          <p:nvPr/>
        </p:nvGrpSpPr>
        <p:grpSpPr>
          <a:xfrm>
            <a:off x="10154009" y="1001322"/>
            <a:ext cx="1703161" cy="5692383"/>
            <a:chOff x="10357617" y="1020904"/>
            <a:chExt cx="1737313" cy="5806527"/>
          </a:xfrm>
        </p:grpSpPr>
        <p:sp>
          <p:nvSpPr>
            <p:cNvPr id="1069" name="Rectangle 1068"/>
            <p:cNvSpPr/>
            <p:nvPr/>
          </p:nvSpPr>
          <p:spPr bwMode="auto">
            <a:xfrm>
              <a:off x="10357617" y="1020904"/>
              <a:ext cx="1737313" cy="5806527"/>
            </a:xfrm>
            <a:prstGeom prst="rect">
              <a:avLst/>
            </a:prstGeom>
            <a:solidFill>
              <a:srgbClr val="D9D9D9">
                <a:alpha val="51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070" name="TextBox 1069"/>
            <p:cNvSpPr txBox="1"/>
            <p:nvPr/>
          </p:nvSpPr>
          <p:spPr>
            <a:xfrm>
              <a:off x="10370437" y="5724582"/>
              <a:ext cx="1717045" cy="742767"/>
            </a:xfrm>
            <a:prstGeom prst="rect">
              <a:avLst/>
            </a:prstGeom>
            <a:noFill/>
          </p:spPr>
          <p:txBody>
            <a:bodyPr wrap="square" lIns="179285" tIns="143428" rIns="179285" bIns="143428" rtlCol="0">
              <a:spAutoFit/>
            </a:bodyPr>
            <a:lstStyle/>
            <a:p>
              <a:pPr algn="ctr">
                <a:lnSpc>
                  <a:spcPct val="90000"/>
                </a:lnSpc>
              </a:pPr>
              <a:r>
                <a:rPr lang="en-US" sz="1568" dirty="0">
                  <a:gradFill>
                    <a:gsLst>
                      <a:gs pos="2917">
                        <a:schemeClr val="tx1"/>
                      </a:gs>
                      <a:gs pos="30000">
                        <a:schemeClr val="tx1"/>
                      </a:gs>
                    </a:gsLst>
                    <a:lin ang="5400000" scaled="0"/>
                  </a:gradFill>
                </a:rPr>
                <a:t>Next big </a:t>
              </a:r>
              <a:br>
                <a:rPr lang="en-US" sz="1568" dirty="0">
                  <a:gradFill>
                    <a:gsLst>
                      <a:gs pos="2917">
                        <a:schemeClr val="tx1"/>
                      </a:gs>
                      <a:gs pos="30000">
                        <a:schemeClr val="tx1"/>
                      </a:gs>
                    </a:gsLst>
                    <a:lin ang="5400000" scaled="0"/>
                  </a:gradFill>
                </a:rPr>
              </a:br>
              <a:r>
                <a:rPr lang="en-US" sz="1568" dirty="0">
                  <a:gradFill>
                    <a:gsLst>
                      <a:gs pos="2917">
                        <a:schemeClr val="tx1"/>
                      </a:gs>
                      <a:gs pos="30000">
                        <a:schemeClr val="tx1"/>
                      </a:gs>
                    </a:gsLst>
                    <a:lin ang="5400000" scaled="0"/>
                  </a:gradFill>
                </a:rPr>
                <a:t>thing</a:t>
              </a:r>
            </a:p>
          </p:txBody>
        </p:sp>
        <p:sp>
          <p:nvSpPr>
            <p:cNvPr id="1071" name="TextBox 1070"/>
            <p:cNvSpPr txBox="1"/>
            <p:nvPr/>
          </p:nvSpPr>
          <p:spPr>
            <a:xfrm>
              <a:off x="11027811" y="1404312"/>
              <a:ext cx="919934" cy="1043363"/>
            </a:xfrm>
            <a:prstGeom prst="rect">
              <a:avLst/>
            </a:prstGeom>
            <a:noFill/>
          </p:spPr>
          <p:txBody>
            <a:bodyPr wrap="square" lIns="179285" tIns="143428" rIns="179285" bIns="143428" rtlCol="0">
              <a:spAutoFit/>
            </a:bodyPr>
            <a:lstStyle/>
            <a:p>
              <a:pPr>
                <a:lnSpc>
                  <a:spcPct val="90000"/>
                </a:lnSpc>
              </a:pPr>
              <a:r>
                <a:rPr lang="en-US" sz="5294" b="1" dirty="0">
                  <a:solidFill>
                    <a:schemeClr val="accent4"/>
                  </a:solidFill>
                </a:rPr>
                <a:t>?</a:t>
              </a:r>
            </a:p>
          </p:txBody>
        </p:sp>
        <p:sp>
          <p:nvSpPr>
            <p:cNvPr id="1072" name="TextBox 1071"/>
            <p:cNvSpPr txBox="1"/>
            <p:nvPr/>
          </p:nvSpPr>
          <p:spPr>
            <a:xfrm>
              <a:off x="11165771" y="4553016"/>
              <a:ext cx="919934" cy="1226490"/>
            </a:xfrm>
            <a:prstGeom prst="rect">
              <a:avLst/>
            </a:prstGeom>
            <a:noFill/>
          </p:spPr>
          <p:txBody>
            <a:bodyPr wrap="square" lIns="179285" tIns="143428" rIns="179285" bIns="143428" rtlCol="0">
              <a:spAutoFit/>
            </a:bodyPr>
            <a:lstStyle/>
            <a:p>
              <a:pPr>
                <a:lnSpc>
                  <a:spcPct val="90000"/>
                </a:lnSpc>
              </a:pPr>
              <a:r>
                <a:rPr lang="en-US" sz="6470" b="1" dirty="0">
                  <a:solidFill>
                    <a:schemeClr val="accent4"/>
                  </a:solidFill>
                </a:rPr>
                <a:t>?</a:t>
              </a:r>
            </a:p>
          </p:txBody>
        </p:sp>
        <p:sp>
          <p:nvSpPr>
            <p:cNvPr id="1073" name="TextBox 1072"/>
            <p:cNvSpPr txBox="1"/>
            <p:nvPr/>
          </p:nvSpPr>
          <p:spPr>
            <a:xfrm>
              <a:off x="10578911" y="2302063"/>
              <a:ext cx="919934" cy="916148"/>
            </a:xfrm>
            <a:prstGeom prst="rect">
              <a:avLst/>
            </a:prstGeom>
            <a:noFill/>
          </p:spPr>
          <p:txBody>
            <a:bodyPr wrap="square" lIns="179285" tIns="143428" rIns="179285" bIns="143428" rtlCol="0">
              <a:spAutoFit/>
            </a:bodyPr>
            <a:lstStyle/>
            <a:p>
              <a:pPr>
                <a:lnSpc>
                  <a:spcPct val="90000"/>
                </a:lnSpc>
              </a:pPr>
              <a:r>
                <a:rPr lang="en-US" sz="4313" b="1" dirty="0">
                  <a:solidFill>
                    <a:schemeClr val="accent4"/>
                  </a:solidFill>
                </a:rPr>
                <a:t>?</a:t>
              </a:r>
            </a:p>
          </p:txBody>
        </p:sp>
        <p:sp>
          <p:nvSpPr>
            <p:cNvPr id="1074" name="TextBox 1073"/>
            <p:cNvSpPr txBox="1"/>
            <p:nvPr/>
          </p:nvSpPr>
          <p:spPr>
            <a:xfrm>
              <a:off x="10502268" y="3725326"/>
              <a:ext cx="919934" cy="1381660"/>
            </a:xfrm>
            <a:prstGeom prst="rect">
              <a:avLst/>
            </a:prstGeom>
            <a:noFill/>
          </p:spPr>
          <p:txBody>
            <a:bodyPr wrap="square" lIns="179285" tIns="143428" rIns="179285" bIns="143428" rtlCol="0">
              <a:spAutoFit/>
            </a:bodyPr>
            <a:lstStyle/>
            <a:p>
              <a:pPr>
                <a:lnSpc>
                  <a:spcPct val="90000"/>
                </a:lnSpc>
              </a:pPr>
              <a:r>
                <a:rPr lang="en-US" sz="7548" b="1" dirty="0">
                  <a:solidFill>
                    <a:schemeClr val="accent4"/>
                  </a:solidFill>
                </a:rPr>
                <a:t>?</a:t>
              </a:r>
            </a:p>
          </p:txBody>
        </p:sp>
        <p:sp>
          <p:nvSpPr>
            <p:cNvPr id="1075" name="TextBox 1074"/>
            <p:cNvSpPr txBox="1"/>
            <p:nvPr/>
          </p:nvSpPr>
          <p:spPr>
            <a:xfrm>
              <a:off x="11122384" y="2630508"/>
              <a:ext cx="919934" cy="1550937"/>
            </a:xfrm>
            <a:prstGeom prst="rect">
              <a:avLst/>
            </a:prstGeom>
            <a:noFill/>
          </p:spPr>
          <p:txBody>
            <a:bodyPr wrap="square" lIns="179285" tIns="143428" rIns="179285" bIns="143428" rtlCol="0">
              <a:spAutoFit/>
            </a:bodyPr>
            <a:lstStyle/>
            <a:p>
              <a:pPr>
                <a:lnSpc>
                  <a:spcPct val="90000"/>
                </a:lnSpc>
              </a:pPr>
              <a:r>
                <a:rPr lang="en-US" sz="8725" b="1" dirty="0">
                  <a:solidFill>
                    <a:schemeClr val="accent4"/>
                  </a:solidFill>
                </a:rPr>
                <a:t>?</a:t>
              </a:r>
            </a:p>
          </p:txBody>
        </p:sp>
      </p:grpSp>
      <p:grpSp>
        <p:nvGrpSpPr>
          <p:cNvPr id="1076" name="Group 1075"/>
          <p:cNvGrpSpPr/>
          <p:nvPr/>
        </p:nvGrpSpPr>
        <p:grpSpPr>
          <a:xfrm>
            <a:off x="10144386" y="978354"/>
            <a:ext cx="1705498" cy="427949"/>
            <a:chOff x="10357570" y="997476"/>
            <a:chExt cx="1739697" cy="436530"/>
          </a:xfrm>
        </p:grpSpPr>
        <p:sp>
          <p:nvSpPr>
            <p:cNvPr id="1077" name="Rectangle 1076"/>
            <p:cNvSpPr/>
            <p:nvPr/>
          </p:nvSpPr>
          <p:spPr bwMode="auto">
            <a:xfrm>
              <a:off x="10357570" y="1024017"/>
              <a:ext cx="1737313" cy="351216"/>
            </a:xfrm>
            <a:prstGeom prst="rect">
              <a:avLst/>
            </a:prstGeom>
            <a:solidFill>
              <a:schemeClr val="bg1">
                <a:lumMod val="75000"/>
                <a:alpha val="51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078" name="TextBox 1077"/>
            <p:cNvSpPr txBox="1"/>
            <p:nvPr/>
          </p:nvSpPr>
          <p:spPr>
            <a:xfrm>
              <a:off x="10371276" y="997476"/>
              <a:ext cx="1725991" cy="436530"/>
            </a:xfrm>
            <a:prstGeom prst="rect">
              <a:avLst/>
            </a:prstGeom>
            <a:solidFill>
              <a:srgbClr val="505050"/>
            </a:solidFill>
          </p:spPr>
          <p:txBody>
            <a:bodyPr wrap="square" lIns="179285" tIns="143428" rIns="179285" bIns="143428" rtlCol="0">
              <a:spAutoFit/>
            </a:bodyPr>
            <a:lstStyle/>
            <a:p>
              <a:pPr algn="ctr">
                <a:lnSpc>
                  <a:spcPct val="90000"/>
                </a:lnSpc>
              </a:pPr>
              <a:r>
                <a:rPr lang="en-US" sz="980" b="1" dirty="0">
                  <a:solidFill>
                    <a:srgbClr val="FFFFFF"/>
                  </a:solidFill>
                  <a:latin typeface="Segoe UI"/>
                  <a:cs typeface="Segoe UI"/>
                </a:rPr>
                <a:t>New Solution</a:t>
              </a:r>
            </a:p>
          </p:txBody>
        </p:sp>
      </p:grpSp>
      <p:sp>
        <p:nvSpPr>
          <p:cNvPr id="1079" name="Rectangle 1078"/>
          <p:cNvSpPr/>
          <p:nvPr/>
        </p:nvSpPr>
        <p:spPr bwMode="auto">
          <a:xfrm>
            <a:off x="2505367" y="3472239"/>
            <a:ext cx="1683972" cy="214982"/>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r>
              <a:rPr lang="en-US" sz="882" b="1" dirty="0">
                <a:solidFill>
                  <a:srgbClr val="505050"/>
                </a:solidFill>
              </a:rPr>
              <a:t>Cost</a:t>
            </a:r>
          </a:p>
        </p:txBody>
      </p:sp>
      <p:sp>
        <p:nvSpPr>
          <p:cNvPr id="1080" name="Rectangle 1079"/>
          <p:cNvSpPr/>
          <p:nvPr/>
        </p:nvSpPr>
        <p:spPr bwMode="auto">
          <a:xfrm>
            <a:off x="2505367" y="3192648"/>
            <a:ext cx="1683972" cy="214982"/>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r>
              <a:rPr lang="en-US" sz="882" b="1" dirty="0">
                <a:solidFill>
                  <a:srgbClr val="505050"/>
                </a:solidFill>
              </a:rPr>
              <a:t>Risk</a:t>
            </a:r>
          </a:p>
        </p:txBody>
      </p:sp>
      <p:sp>
        <p:nvSpPr>
          <p:cNvPr id="1081" name="Rectangle 1080"/>
          <p:cNvSpPr/>
          <p:nvPr/>
        </p:nvSpPr>
        <p:spPr bwMode="auto">
          <a:xfrm>
            <a:off x="3322008" y="3474053"/>
            <a:ext cx="874509" cy="214982"/>
          </a:xfrm>
          <a:prstGeom prst="rect">
            <a:avLst/>
          </a:prstGeom>
          <a:solidFill>
            <a:schemeClr val="bg1">
              <a:lumMod val="75000"/>
              <a:alpha val="57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endParaRPr lang="en-US" sz="882" b="1" dirty="0">
              <a:solidFill>
                <a:srgbClr val="505050"/>
              </a:solidFill>
            </a:endParaRPr>
          </a:p>
        </p:txBody>
      </p:sp>
      <p:sp>
        <p:nvSpPr>
          <p:cNvPr id="1082" name="Rectangle 1081"/>
          <p:cNvSpPr/>
          <p:nvPr/>
        </p:nvSpPr>
        <p:spPr bwMode="auto">
          <a:xfrm>
            <a:off x="3322008" y="3194463"/>
            <a:ext cx="874509" cy="214982"/>
          </a:xfrm>
          <a:prstGeom prst="rect">
            <a:avLst/>
          </a:prstGeom>
          <a:solidFill>
            <a:schemeClr val="bg1">
              <a:lumMod val="65000"/>
              <a:alpha val="57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endParaRPr lang="en-US" sz="882" b="1" dirty="0">
              <a:solidFill>
                <a:srgbClr val="505050"/>
              </a:solidFill>
            </a:endParaRPr>
          </a:p>
        </p:txBody>
      </p:sp>
      <p:sp>
        <p:nvSpPr>
          <p:cNvPr id="1083" name="Rectangle 1082"/>
          <p:cNvSpPr/>
          <p:nvPr/>
        </p:nvSpPr>
        <p:spPr bwMode="auto">
          <a:xfrm>
            <a:off x="3151886" y="3197907"/>
            <a:ext cx="57244" cy="207518"/>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084" name="Rectangle 1083"/>
          <p:cNvSpPr/>
          <p:nvPr/>
        </p:nvSpPr>
        <p:spPr bwMode="auto">
          <a:xfrm>
            <a:off x="3228506" y="3475231"/>
            <a:ext cx="57244" cy="207518"/>
          </a:xfrm>
          <a:prstGeom prst="rect">
            <a:avLst/>
          </a:prstGeom>
          <a:solidFill>
            <a:srgbClr val="00827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085" name="Rectangle 1084"/>
          <p:cNvSpPr/>
          <p:nvPr/>
        </p:nvSpPr>
        <p:spPr bwMode="auto">
          <a:xfrm>
            <a:off x="3362494" y="3197907"/>
            <a:ext cx="57244" cy="207518"/>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086" name="Rectangle 1085"/>
          <p:cNvSpPr/>
          <p:nvPr/>
        </p:nvSpPr>
        <p:spPr bwMode="auto">
          <a:xfrm>
            <a:off x="4426586" y="2798033"/>
            <a:ext cx="1683972" cy="214982"/>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r>
              <a:rPr lang="en-US" sz="882" b="1" dirty="0">
                <a:solidFill>
                  <a:srgbClr val="505050"/>
                </a:solidFill>
              </a:rPr>
              <a:t>Cost</a:t>
            </a:r>
          </a:p>
        </p:txBody>
      </p:sp>
      <p:sp>
        <p:nvSpPr>
          <p:cNvPr id="1087" name="Rectangle 1086"/>
          <p:cNvSpPr/>
          <p:nvPr/>
        </p:nvSpPr>
        <p:spPr bwMode="auto">
          <a:xfrm>
            <a:off x="4426586" y="2518442"/>
            <a:ext cx="1683972" cy="214982"/>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r>
              <a:rPr lang="en-US" sz="882" b="1" dirty="0">
                <a:solidFill>
                  <a:srgbClr val="505050"/>
                </a:solidFill>
              </a:rPr>
              <a:t>Risk</a:t>
            </a:r>
          </a:p>
        </p:txBody>
      </p:sp>
      <p:sp>
        <p:nvSpPr>
          <p:cNvPr id="1088" name="Rectangle 1087"/>
          <p:cNvSpPr/>
          <p:nvPr/>
        </p:nvSpPr>
        <p:spPr bwMode="auto">
          <a:xfrm>
            <a:off x="5243227" y="2799847"/>
            <a:ext cx="874509" cy="214982"/>
          </a:xfrm>
          <a:prstGeom prst="rect">
            <a:avLst/>
          </a:prstGeom>
          <a:solidFill>
            <a:schemeClr val="bg1">
              <a:lumMod val="75000"/>
              <a:alpha val="57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endParaRPr lang="en-US" sz="882" b="1" dirty="0">
              <a:solidFill>
                <a:srgbClr val="505050"/>
              </a:solidFill>
            </a:endParaRPr>
          </a:p>
        </p:txBody>
      </p:sp>
      <p:sp>
        <p:nvSpPr>
          <p:cNvPr id="1089" name="Rectangle 1088"/>
          <p:cNvSpPr/>
          <p:nvPr/>
        </p:nvSpPr>
        <p:spPr bwMode="auto">
          <a:xfrm>
            <a:off x="5243227" y="2520257"/>
            <a:ext cx="874509" cy="214982"/>
          </a:xfrm>
          <a:prstGeom prst="rect">
            <a:avLst/>
          </a:prstGeom>
          <a:solidFill>
            <a:schemeClr val="bg1">
              <a:lumMod val="65000"/>
              <a:alpha val="57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endParaRPr lang="en-US" sz="882" b="1" dirty="0">
              <a:solidFill>
                <a:srgbClr val="505050"/>
              </a:solidFill>
            </a:endParaRPr>
          </a:p>
        </p:txBody>
      </p:sp>
      <p:sp>
        <p:nvSpPr>
          <p:cNvPr id="1090" name="Rectangle 1089"/>
          <p:cNvSpPr/>
          <p:nvPr/>
        </p:nvSpPr>
        <p:spPr bwMode="auto">
          <a:xfrm>
            <a:off x="5182877" y="2523702"/>
            <a:ext cx="57244" cy="207518"/>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091" name="Rectangle 1090"/>
          <p:cNvSpPr/>
          <p:nvPr/>
        </p:nvSpPr>
        <p:spPr bwMode="auto">
          <a:xfrm>
            <a:off x="5364849" y="2801026"/>
            <a:ext cx="57244" cy="207518"/>
          </a:xfrm>
          <a:prstGeom prst="rect">
            <a:avLst/>
          </a:prstGeom>
          <a:solidFill>
            <a:srgbClr val="00827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092" name="Rectangle 1091"/>
          <p:cNvSpPr/>
          <p:nvPr/>
        </p:nvSpPr>
        <p:spPr bwMode="auto">
          <a:xfrm>
            <a:off x="5383908" y="2523702"/>
            <a:ext cx="57244" cy="207518"/>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093" name="Rectangle 1092"/>
          <p:cNvSpPr/>
          <p:nvPr/>
        </p:nvSpPr>
        <p:spPr bwMode="auto">
          <a:xfrm>
            <a:off x="6338226" y="2037636"/>
            <a:ext cx="1683972" cy="214982"/>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r>
              <a:rPr lang="en-US" sz="882" b="1" dirty="0">
                <a:solidFill>
                  <a:srgbClr val="505050"/>
                </a:solidFill>
              </a:rPr>
              <a:t>Cost</a:t>
            </a:r>
          </a:p>
        </p:txBody>
      </p:sp>
      <p:sp>
        <p:nvSpPr>
          <p:cNvPr id="1094" name="Rectangle 1093"/>
          <p:cNvSpPr/>
          <p:nvPr/>
        </p:nvSpPr>
        <p:spPr bwMode="auto">
          <a:xfrm>
            <a:off x="6338226" y="1758046"/>
            <a:ext cx="1683972" cy="214982"/>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r>
              <a:rPr lang="en-US" sz="882" b="1" dirty="0">
                <a:solidFill>
                  <a:srgbClr val="505050"/>
                </a:solidFill>
              </a:rPr>
              <a:t>Risk</a:t>
            </a:r>
          </a:p>
        </p:txBody>
      </p:sp>
      <p:sp>
        <p:nvSpPr>
          <p:cNvPr id="1095" name="Rectangle 1094"/>
          <p:cNvSpPr/>
          <p:nvPr/>
        </p:nvSpPr>
        <p:spPr bwMode="auto">
          <a:xfrm>
            <a:off x="7154867" y="2039451"/>
            <a:ext cx="874509" cy="214982"/>
          </a:xfrm>
          <a:prstGeom prst="rect">
            <a:avLst/>
          </a:prstGeom>
          <a:solidFill>
            <a:schemeClr val="bg1">
              <a:lumMod val="75000"/>
              <a:alpha val="57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endParaRPr lang="en-US" sz="882" b="1" dirty="0">
              <a:solidFill>
                <a:srgbClr val="505050"/>
              </a:solidFill>
            </a:endParaRPr>
          </a:p>
        </p:txBody>
      </p:sp>
      <p:sp>
        <p:nvSpPr>
          <p:cNvPr id="1096" name="Rectangle 1095"/>
          <p:cNvSpPr/>
          <p:nvPr/>
        </p:nvSpPr>
        <p:spPr bwMode="auto">
          <a:xfrm>
            <a:off x="7154867" y="1759860"/>
            <a:ext cx="874509" cy="214982"/>
          </a:xfrm>
          <a:prstGeom prst="rect">
            <a:avLst/>
          </a:prstGeom>
          <a:solidFill>
            <a:schemeClr val="bg1">
              <a:lumMod val="65000"/>
              <a:alpha val="57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endParaRPr lang="en-US" sz="882" b="1" dirty="0">
              <a:solidFill>
                <a:srgbClr val="505050"/>
              </a:solidFill>
            </a:endParaRPr>
          </a:p>
        </p:txBody>
      </p:sp>
      <p:sp>
        <p:nvSpPr>
          <p:cNvPr id="1097" name="Rectangle 1096"/>
          <p:cNvSpPr/>
          <p:nvPr/>
        </p:nvSpPr>
        <p:spPr bwMode="auto">
          <a:xfrm>
            <a:off x="7195480" y="1763305"/>
            <a:ext cx="57244" cy="207518"/>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098" name="Rectangle 1097"/>
          <p:cNvSpPr/>
          <p:nvPr/>
        </p:nvSpPr>
        <p:spPr bwMode="auto">
          <a:xfrm>
            <a:off x="7489605" y="2040629"/>
            <a:ext cx="57244" cy="207518"/>
          </a:xfrm>
          <a:prstGeom prst="rect">
            <a:avLst/>
          </a:prstGeom>
          <a:solidFill>
            <a:srgbClr val="00827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099" name="Rectangle 1098"/>
          <p:cNvSpPr/>
          <p:nvPr/>
        </p:nvSpPr>
        <p:spPr bwMode="auto">
          <a:xfrm>
            <a:off x="7406088" y="1763305"/>
            <a:ext cx="57244" cy="207518"/>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100" name="Rectangle 1099"/>
          <p:cNvSpPr/>
          <p:nvPr/>
        </p:nvSpPr>
        <p:spPr bwMode="auto">
          <a:xfrm>
            <a:off x="8249868" y="1344278"/>
            <a:ext cx="1683972" cy="214982"/>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r>
              <a:rPr lang="en-US" sz="882" b="1" dirty="0">
                <a:solidFill>
                  <a:srgbClr val="505050"/>
                </a:solidFill>
              </a:rPr>
              <a:t>Cost</a:t>
            </a:r>
          </a:p>
        </p:txBody>
      </p:sp>
      <p:sp>
        <p:nvSpPr>
          <p:cNvPr id="1101" name="Rectangle 1100"/>
          <p:cNvSpPr/>
          <p:nvPr/>
        </p:nvSpPr>
        <p:spPr bwMode="auto">
          <a:xfrm>
            <a:off x="8249868" y="1064687"/>
            <a:ext cx="1683972" cy="214982"/>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r>
              <a:rPr lang="en-US" sz="882" b="1" dirty="0">
                <a:solidFill>
                  <a:srgbClr val="505050"/>
                </a:solidFill>
              </a:rPr>
              <a:t>Risk</a:t>
            </a:r>
          </a:p>
        </p:txBody>
      </p:sp>
      <p:sp>
        <p:nvSpPr>
          <p:cNvPr id="1102" name="Rectangle 1101"/>
          <p:cNvSpPr/>
          <p:nvPr/>
        </p:nvSpPr>
        <p:spPr bwMode="auto">
          <a:xfrm>
            <a:off x="9066509" y="1346092"/>
            <a:ext cx="874509" cy="214982"/>
          </a:xfrm>
          <a:prstGeom prst="rect">
            <a:avLst/>
          </a:prstGeom>
          <a:solidFill>
            <a:schemeClr val="bg1">
              <a:lumMod val="75000"/>
              <a:alpha val="57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endParaRPr lang="en-US" sz="882" b="1" dirty="0">
              <a:solidFill>
                <a:srgbClr val="505050"/>
              </a:solidFill>
            </a:endParaRPr>
          </a:p>
        </p:txBody>
      </p:sp>
      <p:sp>
        <p:nvSpPr>
          <p:cNvPr id="1103" name="Rectangle 1102"/>
          <p:cNvSpPr/>
          <p:nvPr/>
        </p:nvSpPr>
        <p:spPr bwMode="auto">
          <a:xfrm>
            <a:off x="9066509" y="1066502"/>
            <a:ext cx="874509" cy="214982"/>
          </a:xfrm>
          <a:prstGeom prst="rect">
            <a:avLst/>
          </a:prstGeom>
          <a:solidFill>
            <a:schemeClr val="bg1">
              <a:lumMod val="65000"/>
              <a:alpha val="57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endParaRPr lang="en-US" sz="882" b="1" dirty="0">
              <a:solidFill>
                <a:srgbClr val="505050"/>
              </a:solidFill>
            </a:endParaRPr>
          </a:p>
        </p:txBody>
      </p:sp>
      <p:sp>
        <p:nvSpPr>
          <p:cNvPr id="1104" name="Rectangle 1103"/>
          <p:cNvSpPr/>
          <p:nvPr/>
        </p:nvSpPr>
        <p:spPr bwMode="auto">
          <a:xfrm>
            <a:off x="9188435" y="1069946"/>
            <a:ext cx="57244" cy="207518"/>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105" name="Rectangle 1104"/>
          <p:cNvSpPr/>
          <p:nvPr/>
        </p:nvSpPr>
        <p:spPr bwMode="auto">
          <a:xfrm>
            <a:off x="9606167" y="1347270"/>
            <a:ext cx="57244" cy="207518"/>
          </a:xfrm>
          <a:prstGeom prst="rect">
            <a:avLst/>
          </a:prstGeom>
          <a:solidFill>
            <a:srgbClr val="00827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106" name="Rectangle 1105"/>
          <p:cNvSpPr/>
          <p:nvPr/>
        </p:nvSpPr>
        <p:spPr bwMode="auto">
          <a:xfrm>
            <a:off x="9399043" y="1069946"/>
            <a:ext cx="57244" cy="207518"/>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107" name="Rectangle 1106"/>
          <p:cNvSpPr/>
          <p:nvPr/>
        </p:nvSpPr>
        <p:spPr bwMode="auto">
          <a:xfrm>
            <a:off x="2452801" y="3070311"/>
            <a:ext cx="1811728" cy="678269"/>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108" name="Rectangle 1107"/>
          <p:cNvSpPr/>
          <p:nvPr/>
        </p:nvSpPr>
        <p:spPr bwMode="auto">
          <a:xfrm>
            <a:off x="4358188" y="2374200"/>
            <a:ext cx="1811728" cy="678269"/>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109" name="Rectangle 1108"/>
          <p:cNvSpPr/>
          <p:nvPr/>
        </p:nvSpPr>
        <p:spPr bwMode="auto">
          <a:xfrm>
            <a:off x="6319320" y="1631633"/>
            <a:ext cx="1811728" cy="678269"/>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110" name="Rectangle 1109"/>
          <p:cNvSpPr/>
          <p:nvPr/>
        </p:nvSpPr>
        <p:spPr bwMode="auto">
          <a:xfrm>
            <a:off x="8168960" y="955555"/>
            <a:ext cx="1811728" cy="678269"/>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111" name="Rectangle 1110"/>
          <p:cNvSpPr/>
          <p:nvPr/>
        </p:nvSpPr>
        <p:spPr bwMode="auto">
          <a:xfrm>
            <a:off x="1107296" y="3846644"/>
            <a:ext cx="57244" cy="207518"/>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112" name="Rectangle 1111"/>
          <p:cNvSpPr/>
          <p:nvPr/>
        </p:nvSpPr>
        <p:spPr bwMode="auto">
          <a:xfrm>
            <a:off x="1107296" y="4123968"/>
            <a:ext cx="57244" cy="207518"/>
          </a:xfrm>
          <a:prstGeom prst="rect">
            <a:avLst/>
          </a:prstGeom>
          <a:solidFill>
            <a:srgbClr val="00827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113" name="Rectangle 1112"/>
          <p:cNvSpPr/>
          <p:nvPr/>
        </p:nvSpPr>
        <p:spPr bwMode="auto">
          <a:xfrm>
            <a:off x="1317904" y="3846644"/>
            <a:ext cx="57244" cy="207518"/>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114" name="TextBox 1113"/>
          <p:cNvSpPr txBox="1"/>
          <p:nvPr/>
        </p:nvSpPr>
        <p:spPr>
          <a:xfrm rot="16200000">
            <a:off x="-590303" y="5481557"/>
            <a:ext cx="2004827" cy="358570"/>
          </a:xfrm>
          <a:prstGeom prst="rightArrow">
            <a:avLst>
              <a:gd name="adj1" fmla="val 100000"/>
              <a:gd name="adj2" fmla="val 51866"/>
            </a:avLst>
          </a:prstGeom>
          <a:gradFill>
            <a:gsLst>
              <a:gs pos="45000">
                <a:srgbClr val="005695"/>
              </a:gs>
              <a:gs pos="100000">
                <a:srgbClr val="008272"/>
              </a:gs>
            </a:gsLst>
            <a:lin ang="0" scaled="0"/>
          </a:gradFill>
        </p:spPr>
        <p:txBody>
          <a:bodyPr lIns="175735" tIns="140588" rIns="175735" bIns="140588" anchor="ctr"/>
          <a:lstStyle/>
          <a:p>
            <a:pPr algn="r" defTabSz="895509">
              <a:lnSpc>
                <a:spcPct val="90000"/>
              </a:lnSpc>
              <a:spcAft>
                <a:spcPts val="576"/>
              </a:spcAft>
            </a:pPr>
            <a:r>
              <a:rPr lang="en-US" sz="1568" dirty="0">
                <a:solidFill>
                  <a:schemeClr val="bg1"/>
                </a:solidFill>
              </a:rPr>
              <a:t>Complexity</a:t>
            </a:r>
          </a:p>
        </p:txBody>
      </p:sp>
      <p:sp>
        <p:nvSpPr>
          <p:cNvPr id="1115" name="TextBox 1114"/>
          <p:cNvSpPr txBox="1"/>
          <p:nvPr/>
        </p:nvSpPr>
        <p:spPr>
          <a:xfrm rot="16200000">
            <a:off x="-1100944" y="4970910"/>
            <a:ext cx="3020373" cy="358570"/>
          </a:xfrm>
          <a:prstGeom prst="rightArrow">
            <a:avLst>
              <a:gd name="adj1" fmla="val 100000"/>
              <a:gd name="adj2" fmla="val 51866"/>
            </a:avLst>
          </a:prstGeom>
          <a:gradFill>
            <a:gsLst>
              <a:gs pos="45000">
                <a:srgbClr val="005695"/>
              </a:gs>
              <a:gs pos="100000">
                <a:srgbClr val="008272"/>
              </a:gs>
            </a:gsLst>
            <a:lin ang="0" scaled="0"/>
          </a:gradFill>
        </p:spPr>
        <p:txBody>
          <a:bodyPr lIns="175735" tIns="140588" rIns="175735" bIns="140588" anchor="ctr"/>
          <a:lstStyle/>
          <a:p>
            <a:pPr algn="r" defTabSz="895509">
              <a:lnSpc>
                <a:spcPct val="90000"/>
              </a:lnSpc>
              <a:spcAft>
                <a:spcPts val="576"/>
              </a:spcAft>
            </a:pPr>
            <a:r>
              <a:rPr lang="en-US" sz="1568" dirty="0">
                <a:solidFill>
                  <a:schemeClr val="bg1"/>
                </a:solidFill>
              </a:rPr>
              <a:t>Complexity</a:t>
            </a:r>
          </a:p>
        </p:txBody>
      </p:sp>
      <p:sp>
        <p:nvSpPr>
          <p:cNvPr id="1116" name="TextBox 1115"/>
          <p:cNvSpPr txBox="1"/>
          <p:nvPr/>
        </p:nvSpPr>
        <p:spPr>
          <a:xfrm rot="16200000">
            <a:off x="-1313929" y="4747235"/>
            <a:ext cx="3446950" cy="358570"/>
          </a:xfrm>
          <a:prstGeom prst="rightArrow">
            <a:avLst>
              <a:gd name="adj1" fmla="val 100000"/>
              <a:gd name="adj2" fmla="val 51866"/>
            </a:avLst>
          </a:prstGeom>
          <a:gradFill>
            <a:gsLst>
              <a:gs pos="45000">
                <a:srgbClr val="005695"/>
              </a:gs>
              <a:gs pos="100000">
                <a:srgbClr val="008272"/>
              </a:gs>
            </a:gsLst>
            <a:lin ang="0" scaled="0"/>
          </a:gradFill>
        </p:spPr>
        <p:txBody>
          <a:bodyPr lIns="175735" tIns="140588" rIns="175735" bIns="140588" anchor="ctr"/>
          <a:lstStyle/>
          <a:p>
            <a:pPr algn="r" defTabSz="895509">
              <a:lnSpc>
                <a:spcPct val="90000"/>
              </a:lnSpc>
              <a:spcAft>
                <a:spcPts val="576"/>
              </a:spcAft>
            </a:pPr>
            <a:r>
              <a:rPr lang="en-US" sz="1568" dirty="0">
                <a:solidFill>
                  <a:schemeClr val="bg1"/>
                </a:solidFill>
              </a:rPr>
              <a:t>Complexity</a:t>
            </a:r>
          </a:p>
        </p:txBody>
      </p:sp>
      <p:sp>
        <p:nvSpPr>
          <p:cNvPr id="1117" name="TextBox 1116"/>
          <p:cNvSpPr txBox="1"/>
          <p:nvPr/>
        </p:nvSpPr>
        <p:spPr>
          <a:xfrm rot="16200000">
            <a:off x="-1660875" y="4400292"/>
            <a:ext cx="4140842" cy="358570"/>
          </a:xfrm>
          <a:prstGeom prst="rightArrow">
            <a:avLst>
              <a:gd name="adj1" fmla="val 100000"/>
              <a:gd name="adj2" fmla="val 51866"/>
            </a:avLst>
          </a:prstGeom>
          <a:gradFill>
            <a:gsLst>
              <a:gs pos="45000">
                <a:srgbClr val="005695"/>
              </a:gs>
              <a:gs pos="100000">
                <a:srgbClr val="008272"/>
              </a:gs>
            </a:gsLst>
            <a:lin ang="0" scaled="0"/>
          </a:gradFill>
        </p:spPr>
        <p:txBody>
          <a:bodyPr lIns="175735" tIns="140588" rIns="175735" bIns="140588" anchor="ctr"/>
          <a:lstStyle/>
          <a:p>
            <a:pPr algn="r" defTabSz="895509">
              <a:lnSpc>
                <a:spcPct val="90000"/>
              </a:lnSpc>
              <a:spcAft>
                <a:spcPts val="576"/>
              </a:spcAft>
            </a:pPr>
            <a:r>
              <a:rPr lang="en-US" sz="1568" dirty="0">
                <a:solidFill>
                  <a:schemeClr val="bg1"/>
                </a:solidFill>
              </a:rPr>
              <a:t>Complexity</a:t>
            </a:r>
          </a:p>
        </p:txBody>
      </p:sp>
      <p:sp>
        <p:nvSpPr>
          <p:cNvPr id="1118" name="TextBox 1117"/>
          <p:cNvSpPr txBox="1"/>
          <p:nvPr/>
        </p:nvSpPr>
        <p:spPr>
          <a:xfrm rot="16200000">
            <a:off x="-2030715" y="4028636"/>
            <a:ext cx="4884152" cy="358570"/>
          </a:xfrm>
          <a:prstGeom prst="rightArrow">
            <a:avLst>
              <a:gd name="adj1" fmla="val 100000"/>
              <a:gd name="adj2" fmla="val 51866"/>
            </a:avLst>
          </a:prstGeom>
          <a:gradFill>
            <a:gsLst>
              <a:gs pos="45000">
                <a:srgbClr val="005695"/>
              </a:gs>
              <a:gs pos="100000">
                <a:srgbClr val="008272"/>
              </a:gs>
            </a:gsLst>
            <a:lin ang="0" scaled="0"/>
          </a:gradFill>
        </p:spPr>
        <p:txBody>
          <a:bodyPr lIns="175735" tIns="140588" rIns="175735" bIns="140588" anchor="ctr"/>
          <a:lstStyle/>
          <a:p>
            <a:pPr algn="r" defTabSz="895509">
              <a:lnSpc>
                <a:spcPct val="90000"/>
              </a:lnSpc>
              <a:spcAft>
                <a:spcPts val="576"/>
              </a:spcAft>
            </a:pPr>
            <a:r>
              <a:rPr lang="en-US" sz="1568" dirty="0">
                <a:solidFill>
                  <a:schemeClr val="bg1"/>
                </a:solidFill>
              </a:rPr>
              <a:t>Complexity</a:t>
            </a:r>
          </a:p>
        </p:txBody>
      </p:sp>
      <p:sp>
        <p:nvSpPr>
          <p:cNvPr id="1119" name="TextBox 1118"/>
          <p:cNvSpPr txBox="1"/>
          <p:nvPr/>
        </p:nvSpPr>
        <p:spPr>
          <a:xfrm rot="16200000">
            <a:off x="-2365058" y="3624467"/>
            <a:ext cx="5562421" cy="358570"/>
          </a:xfrm>
          <a:prstGeom prst="rightArrow">
            <a:avLst>
              <a:gd name="adj1" fmla="val 100000"/>
              <a:gd name="adj2" fmla="val 51866"/>
            </a:avLst>
          </a:prstGeom>
          <a:gradFill>
            <a:gsLst>
              <a:gs pos="45000">
                <a:srgbClr val="005695"/>
              </a:gs>
              <a:gs pos="100000">
                <a:srgbClr val="008272"/>
              </a:gs>
            </a:gsLst>
            <a:lin ang="0" scaled="0"/>
          </a:gradFill>
        </p:spPr>
        <p:txBody>
          <a:bodyPr lIns="175735" tIns="140588" rIns="175735" bIns="140588" anchor="ctr"/>
          <a:lstStyle/>
          <a:p>
            <a:pPr algn="r" defTabSz="895509">
              <a:lnSpc>
                <a:spcPct val="90000"/>
              </a:lnSpc>
              <a:spcAft>
                <a:spcPts val="576"/>
              </a:spcAft>
            </a:pPr>
            <a:r>
              <a:rPr lang="en-US" sz="1568" dirty="0">
                <a:solidFill>
                  <a:schemeClr val="bg1"/>
                </a:solidFill>
              </a:rPr>
              <a:t>Complexity</a:t>
            </a:r>
          </a:p>
        </p:txBody>
      </p:sp>
      <p:sp>
        <p:nvSpPr>
          <p:cNvPr id="1120" name="Rectangle 1119"/>
          <p:cNvSpPr/>
          <p:nvPr/>
        </p:nvSpPr>
        <p:spPr bwMode="auto">
          <a:xfrm>
            <a:off x="603909" y="3715869"/>
            <a:ext cx="1811728" cy="678269"/>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121" name="Rectangle 1120"/>
          <p:cNvSpPr/>
          <p:nvPr/>
        </p:nvSpPr>
        <p:spPr bwMode="auto">
          <a:xfrm>
            <a:off x="10172817" y="696458"/>
            <a:ext cx="1683972" cy="214982"/>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r>
              <a:rPr lang="en-US" sz="882" b="1" dirty="0">
                <a:solidFill>
                  <a:srgbClr val="505050"/>
                </a:solidFill>
              </a:rPr>
              <a:t>Cost</a:t>
            </a:r>
          </a:p>
        </p:txBody>
      </p:sp>
      <p:sp>
        <p:nvSpPr>
          <p:cNvPr id="1122" name="Rectangle 1121"/>
          <p:cNvSpPr/>
          <p:nvPr/>
        </p:nvSpPr>
        <p:spPr bwMode="auto">
          <a:xfrm>
            <a:off x="10172817" y="416867"/>
            <a:ext cx="1683972" cy="214982"/>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r>
              <a:rPr lang="en-US" sz="882" b="1" dirty="0">
                <a:solidFill>
                  <a:srgbClr val="505050"/>
                </a:solidFill>
              </a:rPr>
              <a:t>Risk</a:t>
            </a:r>
          </a:p>
        </p:txBody>
      </p:sp>
      <p:sp>
        <p:nvSpPr>
          <p:cNvPr id="1123" name="Rectangle 1122"/>
          <p:cNvSpPr/>
          <p:nvPr/>
        </p:nvSpPr>
        <p:spPr bwMode="auto">
          <a:xfrm>
            <a:off x="10989458" y="698272"/>
            <a:ext cx="874509" cy="214982"/>
          </a:xfrm>
          <a:prstGeom prst="rect">
            <a:avLst/>
          </a:prstGeom>
          <a:solidFill>
            <a:schemeClr val="bg1">
              <a:lumMod val="75000"/>
              <a:alpha val="57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endParaRPr lang="en-US" sz="882" b="1" dirty="0">
              <a:solidFill>
                <a:srgbClr val="505050"/>
              </a:solidFill>
            </a:endParaRPr>
          </a:p>
        </p:txBody>
      </p:sp>
      <p:sp>
        <p:nvSpPr>
          <p:cNvPr id="1124" name="Rectangle 1123"/>
          <p:cNvSpPr/>
          <p:nvPr/>
        </p:nvSpPr>
        <p:spPr bwMode="auto">
          <a:xfrm>
            <a:off x="10989458" y="418682"/>
            <a:ext cx="874509" cy="214982"/>
          </a:xfrm>
          <a:prstGeom prst="rect">
            <a:avLst/>
          </a:prstGeom>
          <a:solidFill>
            <a:schemeClr val="bg1">
              <a:lumMod val="65000"/>
              <a:alpha val="57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endParaRPr lang="en-US" sz="882" b="1" dirty="0">
              <a:solidFill>
                <a:srgbClr val="505050"/>
              </a:solidFill>
            </a:endParaRPr>
          </a:p>
        </p:txBody>
      </p:sp>
      <p:sp>
        <p:nvSpPr>
          <p:cNvPr id="1125" name="Rectangle 1124"/>
          <p:cNvSpPr/>
          <p:nvPr/>
        </p:nvSpPr>
        <p:spPr bwMode="auto">
          <a:xfrm>
            <a:off x="11227304" y="422126"/>
            <a:ext cx="57244" cy="207518"/>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126" name="Rectangle 1125"/>
          <p:cNvSpPr/>
          <p:nvPr/>
        </p:nvSpPr>
        <p:spPr bwMode="auto">
          <a:xfrm>
            <a:off x="11726941" y="699451"/>
            <a:ext cx="57244" cy="207518"/>
          </a:xfrm>
          <a:prstGeom prst="rect">
            <a:avLst/>
          </a:prstGeom>
          <a:solidFill>
            <a:srgbClr val="00827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127" name="Rectangle 1126"/>
          <p:cNvSpPr/>
          <p:nvPr/>
        </p:nvSpPr>
        <p:spPr bwMode="auto">
          <a:xfrm>
            <a:off x="11437912" y="422126"/>
            <a:ext cx="57244" cy="207518"/>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grpSp>
        <p:nvGrpSpPr>
          <p:cNvPr id="1128" name="Group 1127"/>
          <p:cNvGrpSpPr/>
          <p:nvPr/>
        </p:nvGrpSpPr>
        <p:grpSpPr>
          <a:xfrm>
            <a:off x="1" y="487"/>
            <a:ext cx="12192000" cy="6857027"/>
            <a:chOff x="0" y="0"/>
            <a:chExt cx="12436475" cy="6994525"/>
          </a:xfrm>
        </p:grpSpPr>
        <p:grpSp>
          <p:nvGrpSpPr>
            <p:cNvPr id="1129" name="Group 1128"/>
            <p:cNvGrpSpPr/>
            <p:nvPr/>
          </p:nvGrpSpPr>
          <p:grpSpPr>
            <a:xfrm>
              <a:off x="0" y="0"/>
              <a:ext cx="12436475" cy="6994525"/>
              <a:chOff x="0" y="-459824"/>
              <a:chExt cx="12436475" cy="6994525"/>
            </a:xfrm>
          </p:grpSpPr>
          <p:sp>
            <p:nvSpPr>
              <p:cNvPr id="1131" name="Rectangle 1130"/>
              <p:cNvSpPr/>
              <p:nvPr/>
            </p:nvSpPr>
            <p:spPr bwMode="auto">
              <a:xfrm>
                <a:off x="0" y="-459824"/>
                <a:ext cx="12436475" cy="6994525"/>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grpSp>
            <p:nvGrpSpPr>
              <p:cNvPr id="1132" name="Group 1131"/>
              <p:cNvGrpSpPr/>
              <p:nvPr/>
            </p:nvGrpSpPr>
            <p:grpSpPr>
              <a:xfrm>
                <a:off x="408499" y="3098339"/>
                <a:ext cx="11832266" cy="2868428"/>
                <a:chOff x="408499" y="3098339"/>
                <a:chExt cx="11832266" cy="2868428"/>
              </a:xfrm>
            </p:grpSpPr>
            <p:sp>
              <p:nvSpPr>
                <p:cNvPr id="1133" name="Rectangle 1132"/>
                <p:cNvSpPr/>
                <p:nvPr/>
              </p:nvSpPr>
              <p:spPr bwMode="auto">
                <a:xfrm>
                  <a:off x="408499" y="3864711"/>
                  <a:ext cx="11700879" cy="2102056"/>
                </a:xfrm>
                <a:prstGeom prst="rect">
                  <a:avLst/>
                </a:prstGeom>
                <a:solidFill>
                  <a:srgbClr val="D9D9D9">
                    <a:alpha val="51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grpSp>
              <p:nvGrpSpPr>
                <p:cNvPr id="1134" name="Group 1133"/>
                <p:cNvGrpSpPr/>
                <p:nvPr/>
              </p:nvGrpSpPr>
              <p:grpSpPr>
                <a:xfrm>
                  <a:off x="857028" y="4409773"/>
                  <a:ext cx="1225902" cy="626394"/>
                  <a:chOff x="2629955" y="8763765"/>
                  <a:chExt cx="1709928" cy="873714"/>
                </a:xfrm>
              </p:grpSpPr>
              <p:sp>
                <p:nvSpPr>
                  <p:cNvPr id="1196" name="Freeform 5"/>
                  <p:cNvSpPr>
                    <a:spLocks/>
                  </p:cNvSpPr>
                  <p:nvPr/>
                </p:nvSpPr>
                <p:spPr bwMode="auto">
                  <a:xfrm>
                    <a:off x="2629955" y="9568731"/>
                    <a:ext cx="1709928" cy="68748"/>
                  </a:xfrm>
                  <a:custGeom>
                    <a:avLst/>
                    <a:gdLst>
                      <a:gd name="T0" fmla="*/ 0 w 578"/>
                      <a:gd name="T1" fmla="*/ 6 h 23"/>
                      <a:gd name="T2" fmla="*/ 0 w 578"/>
                      <a:gd name="T3" fmla="*/ 11 h 23"/>
                      <a:gd name="T4" fmla="*/ 0 w 578"/>
                      <a:gd name="T5" fmla="*/ 12 h 23"/>
                      <a:gd name="T6" fmla="*/ 0 w 578"/>
                      <a:gd name="T7" fmla="*/ 12 h 23"/>
                      <a:gd name="T8" fmla="*/ 0 w 578"/>
                      <a:gd name="T9" fmla="*/ 13 h 23"/>
                      <a:gd name="T10" fmla="*/ 0 w 578"/>
                      <a:gd name="T11" fmla="*/ 14 h 23"/>
                      <a:gd name="T12" fmla="*/ 11 w 578"/>
                      <a:gd name="T13" fmla="*/ 23 h 23"/>
                      <a:gd name="T14" fmla="*/ 566 w 578"/>
                      <a:gd name="T15" fmla="*/ 23 h 23"/>
                      <a:gd name="T16" fmla="*/ 578 w 578"/>
                      <a:gd name="T17" fmla="*/ 15 h 23"/>
                      <a:gd name="T18" fmla="*/ 578 w 578"/>
                      <a:gd name="T19" fmla="*/ 14 h 23"/>
                      <a:gd name="T20" fmla="*/ 578 w 578"/>
                      <a:gd name="T21" fmla="*/ 6 h 23"/>
                      <a:gd name="T22" fmla="*/ 0 w 578"/>
                      <a:gd name="T2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23">
                        <a:moveTo>
                          <a:pt x="0" y="6"/>
                        </a:moveTo>
                        <a:cubicBezTo>
                          <a:pt x="0" y="18"/>
                          <a:pt x="0" y="11"/>
                          <a:pt x="0" y="11"/>
                        </a:cubicBezTo>
                        <a:cubicBezTo>
                          <a:pt x="0" y="12"/>
                          <a:pt x="0" y="12"/>
                          <a:pt x="0" y="12"/>
                        </a:cubicBezTo>
                        <a:cubicBezTo>
                          <a:pt x="0" y="12"/>
                          <a:pt x="0" y="12"/>
                          <a:pt x="0" y="12"/>
                        </a:cubicBezTo>
                        <a:cubicBezTo>
                          <a:pt x="0" y="13"/>
                          <a:pt x="0" y="13"/>
                          <a:pt x="0" y="13"/>
                        </a:cubicBezTo>
                        <a:cubicBezTo>
                          <a:pt x="0" y="14"/>
                          <a:pt x="0" y="14"/>
                          <a:pt x="0" y="14"/>
                        </a:cubicBezTo>
                        <a:cubicBezTo>
                          <a:pt x="0" y="19"/>
                          <a:pt x="6" y="23"/>
                          <a:pt x="11" y="23"/>
                        </a:cubicBezTo>
                        <a:cubicBezTo>
                          <a:pt x="566" y="23"/>
                          <a:pt x="566" y="23"/>
                          <a:pt x="566" y="23"/>
                        </a:cubicBezTo>
                        <a:cubicBezTo>
                          <a:pt x="572" y="23"/>
                          <a:pt x="576" y="20"/>
                          <a:pt x="578" y="15"/>
                        </a:cubicBezTo>
                        <a:cubicBezTo>
                          <a:pt x="578" y="14"/>
                          <a:pt x="578" y="14"/>
                          <a:pt x="578" y="14"/>
                        </a:cubicBezTo>
                        <a:cubicBezTo>
                          <a:pt x="578" y="0"/>
                          <a:pt x="578" y="6"/>
                          <a:pt x="578" y="6"/>
                        </a:cubicBezTo>
                        <a:lnTo>
                          <a:pt x="0" y="6"/>
                        </a:lnTo>
                        <a:close/>
                      </a:path>
                    </a:pathLst>
                  </a:custGeom>
                  <a:solidFill>
                    <a:schemeClr val="tx2">
                      <a:lumMod val="50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197" name="Freeform 6"/>
                  <p:cNvSpPr>
                    <a:spLocks/>
                  </p:cNvSpPr>
                  <p:nvPr/>
                </p:nvSpPr>
                <p:spPr bwMode="auto">
                  <a:xfrm>
                    <a:off x="2846196" y="8763765"/>
                    <a:ext cx="1277446" cy="828716"/>
                  </a:xfrm>
                  <a:custGeom>
                    <a:avLst/>
                    <a:gdLst>
                      <a:gd name="T0" fmla="*/ 15 w 432"/>
                      <a:gd name="T1" fmla="*/ 278 h 278"/>
                      <a:gd name="T2" fmla="*/ 418 w 432"/>
                      <a:gd name="T3" fmla="*/ 278 h 278"/>
                      <a:gd name="T4" fmla="*/ 432 w 432"/>
                      <a:gd name="T5" fmla="*/ 263 h 278"/>
                      <a:gd name="T6" fmla="*/ 432 w 432"/>
                      <a:gd name="T7" fmla="*/ 15 h 278"/>
                      <a:gd name="T8" fmla="*/ 418 w 432"/>
                      <a:gd name="T9" fmla="*/ 0 h 278"/>
                      <a:gd name="T10" fmla="*/ 15 w 432"/>
                      <a:gd name="T11" fmla="*/ 0 h 278"/>
                      <a:gd name="T12" fmla="*/ 0 w 432"/>
                      <a:gd name="T13" fmla="*/ 15 h 278"/>
                      <a:gd name="T14" fmla="*/ 0 w 432"/>
                      <a:gd name="T15" fmla="*/ 263 h 278"/>
                      <a:gd name="T16" fmla="*/ 15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5"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5" y="0"/>
                          <a:pt x="15" y="0"/>
                          <a:pt x="15" y="0"/>
                        </a:cubicBezTo>
                        <a:cubicBezTo>
                          <a:pt x="8" y="0"/>
                          <a:pt x="0" y="6"/>
                          <a:pt x="0" y="15"/>
                        </a:cubicBezTo>
                        <a:cubicBezTo>
                          <a:pt x="0" y="263"/>
                          <a:pt x="0" y="263"/>
                          <a:pt x="0" y="263"/>
                        </a:cubicBezTo>
                        <a:cubicBezTo>
                          <a:pt x="0" y="272"/>
                          <a:pt x="8" y="278"/>
                          <a:pt x="15" y="278"/>
                        </a:cubicBezTo>
                      </a:path>
                    </a:pathLst>
                  </a:custGeom>
                  <a:solidFill>
                    <a:schemeClr val="tx2">
                      <a:lumMod val="50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198" name="Freeform 7"/>
                  <p:cNvSpPr>
                    <a:spLocks/>
                  </p:cNvSpPr>
                  <p:nvPr/>
                </p:nvSpPr>
                <p:spPr bwMode="auto">
                  <a:xfrm>
                    <a:off x="2902444" y="8811263"/>
                    <a:ext cx="1167451" cy="727470"/>
                  </a:xfrm>
                  <a:custGeom>
                    <a:avLst/>
                    <a:gdLst>
                      <a:gd name="T0" fmla="*/ 0 w 395"/>
                      <a:gd name="T1" fmla="*/ 0 h 244"/>
                      <a:gd name="T2" fmla="*/ 395 w 395"/>
                      <a:gd name="T3" fmla="*/ 0 h 244"/>
                      <a:gd name="T4" fmla="*/ 395 w 395"/>
                      <a:gd name="T5" fmla="*/ 244 h 244"/>
                      <a:gd name="T6" fmla="*/ 0 w 395"/>
                      <a:gd name="T7" fmla="*/ 244 h 244"/>
                      <a:gd name="T8" fmla="*/ 0 w 395"/>
                      <a:gd name="T9" fmla="*/ 0 h 244"/>
                    </a:gdLst>
                    <a:ahLst/>
                    <a:cxnLst>
                      <a:cxn ang="0">
                        <a:pos x="T0" y="T1"/>
                      </a:cxn>
                      <a:cxn ang="0">
                        <a:pos x="T2" y="T3"/>
                      </a:cxn>
                      <a:cxn ang="0">
                        <a:pos x="T4" y="T5"/>
                      </a:cxn>
                      <a:cxn ang="0">
                        <a:pos x="T6" y="T7"/>
                      </a:cxn>
                      <a:cxn ang="0">
                        <a:pos x="T8" y="T9"/>
                      </a:cxn>
                    </a:cxnLst>
                    <a:rect l="0" t="0" r="r" b="b"/>
                    <a:pathLst>
                      <a:path w="395" h="244">
                        <a:moveTo>
                          <a:pt x="0" y="0"/>
                        </a:moveTo>
                        <a:cubicBezTo>
                          <a:pt x="395" y="0"/>
                          <a:pt x="395" y="0"/>
                          <a:pt x="395" y="0"/>
                        </a:cubicBezTo>
                        <a:cubicBezTo>
                          <a:pt x="395" y="244"/>
                          <a:pt x="395" y="244"/>
                          <a:pt x="395" y="244"/>
                        </a:cubicBezTo>
                        <a:cubicBezTo>
                          <a:pt x="0" y="244"/>
                          <a:pt x="0" y="244"/>
                          <a:pt x="0" y="244"/>
                        </a:cubicBezTo>
                        <a:cubicBezTo>
                          <a:pt x="0" y="0"/>
                          <a:pt x="0" y="0"/>
                          <a:pt x="0" y="0"/>
                        </a:cubicBezTo>
                      </a:path>
                    </a:pathLst>
                  </a:custGeom>
                  <a:solidFill>
                    <a:schemeClr val="accent5">
                      <a:lumMod val="75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199" name="Freeform 8"/>
                  <p:cNvSpPr>
                    <a:spLocks/>
                  </p:cNvSpPr>
                  <p:nvPr/>
                </p:nvSpPr>
                <p:spPr bwMode="auto">
                  <a:xfrm>
                    <a:off x="2902444" y="8811263"/>
                    <a:ext cx="694971" cy="727470"/>
                  </a:xfrm>
                  <a:custGeom>
                    <a:avLst/>
                    <a:gdLst>
                      <a:gd name="T0" fmla="*/ 235 w 235"/>
                      <a:gd name="T1" fmla="*/ 0 h 244"/>
                      <a:gd name="T2" fmla="*/ 205 w 235"/>
                      <a:gd name="T3" fmla="*/ 0 h 244"/>
                      <a:gd name="T4" fmla="*/ 0 w 235"/>
                      <a:gd name="T5" fmla="*/ 0 h 244"/>
                      <a:gd name="T6" fmla="*/ 0 w 235"/>
                      <a:gd name="T7" fmla="*/ 244 h 244"/>
                      <a:gd name="T8" fmla="*/ 0 w 235"/>
                      <a:gd name="T9" fmla="*/ 0 h 244"/>
                      <a:gd name="T10" fmla="*/ 235 w 235"/>
                      <a:gd name="T11" fmla="*/ 0 h 244"/>
                      <a:gd name="T12" fmla="*/ 235 w 235"/>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235" h="244">
                        <a:moveTo>
                          <a:pt x="235" y="0"/>
                        </a:moveTo>
                        <a:cubicBezTo>
                          <a:pt x="205" y="0"/>
                          <a:pt x="205" y="0"/>
                          <a:pt x="205" y="0"/>
                        </a:cubicBezTo>
                        <a:cubicBezTo>
                          <a:pt x="0" y="0"/>
                          <a:pt x="0" y="0"/>
                          <a:pt x="0" y="0"/>
                        </a:cubicBezTo>
                        <a:cubicBezTo>
                          <a:pt x="0" y="244"/>
                          <a:pt x="0" y="244"/>
                          <a:pt x="0" y="244"/>
                        </a:cubicBezTo>
                        <a:cubicBezTo>
                          <a:pt x="0" y="0"/>
                          <a:pt x="0" y="0"/>
                          <a:pt x="0" y="0"/>
                        </a:cubicBezTo>
                        <a:cubicBezTo>
                          <a:pt x="103" y="0"/>
                          <a:pt x="179" y="0"/>
                          <a:pt x="235" y="0"/>
                        </a:cubicBezTo>
                        <a:cubicBezTo>
                          <a:pt x="235" y="0"/>
                          <a:pt x="235" y="0"/>
                          <a:pt x="235" y="0"/>
                        </a:cubicBezTo>
                      </a:path>
                    </a:pathLst>
                  </a:custGeom>
                  <a:solidFill>
                    <a:srgbClr val="5C476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00" name="Freeform 9"/>
                  <p:cNvSpPr>
                    <a:spLocks/>
                  </p:cNvSpPr>
                  <p:nvPr/>
                </p:nvSpPr>
                <p:spPr bwMode="auto">
                  <a:xfrm>
                    <a:off x="2902444" y="8811263"/>
                    <a:ext cx="694971" cy="727470"/>
                  </a:xfrm>
                  <a:custGeom>
                    <a:avLst/>
                    <a:gdLst>
                      <a:gd name="T0" fmla="*/ 235 w 235"/>
                      <a:gd name="T1" fmla="*/ 0 h 244"/>
                      <a:gd name="T2" fmla="*/ 0 w 235"/>
                      <a:gd name="T3" fmla="*/ 0 h 244"/>
                      <a:gd name="T4" fmla="*/ 0 w 235"/>
                      <a:gd name="T5" fmla="*/ 244 h 244"/>
                      <a:gd name="T6" fmla="*/ 205 w 235"/>
                      <a:gd name="T7" fmla="*/ 244 h 244"/>
                      <a:gd name="T8" fmla="*/ 235 w 235"/>
                      <a:gd name="T9" fmla="*/ 0 h 244"/>
                    </a:gdLst>
                    <a:ahLst/>
                    <a:cxnLst>
                      <a:cxn ang="0">
                        <a:pos x="T0" y="T1"/>
                      </a:cxn>
                      <a:cxn ang="0">
                        <a:pos x="T2" y="T3"/>
                      </a:cxn>
                      <a:cxn ang="0">
                        <a:pos x="T4" y="T5"/>
                      </a:cxn>
                      <a:cxn ang="0">
                        <a:pos x="T6" y="T7"/>
                      </a:cxn>
                      <a:cxn ang="0">
                        <a:pos x="T8" y="T9"/>
                      </a:cxn>
                    </a:cxnLst>
                    <a:rect l="0" t="0" r="r" b="b"/>
                    <a:pathLst>
                      <a:path w="235" h="244">
                        <a:moveTo>
                          <a:pt x="235" y="0"/>
                        </a:moveTo>
                        <a:cubicBezTo>
                          <a:pt x="179" y="0"/>
                          <a:pt x="103" y="0"/>
                          <a:pt x="0" y="0"/>
                        </a:cubicBezTo>
                        <a:cubicBezTo>
                          <a:pt x="0" y="0"/>
                          <a:pt x="0" y="0"/>
                          <a:pt x="0" y="244"/>
                        </a:cubicBezTo>
                        <a:cubicBezTo>
                          <a:pt x="205" y="244"/>
                          <a:pt x="205" y="244"/>
                          <a:pt x="205" y="244"/>
                        </a:cubicBezTo>
                        <a:cubicBezTo>
                          <a:pt x="235" y="0"/>
                          <a:pt x="235" y="0"/>
                          <a:pt x="235" y="0"/>
                        </a:cubicBezTo>
                      </a:path>
                    </a:pathLst>
                  </a:custGeom>
                  <a:solidFill>
                    <a:schemeClr val="accent5"/>
                  </a:solidFill>
                  <a:ln>
                    <a:noFill/>
                  </a:ln>
                </p:spPr>
                <p:txBody>
                  <a:bodyPr vert="horz" wrap="square" lIns="89642" tIns="44821" rIns="89642" bIns="44821" numCol="1" anchor="t" anchorCtr="0" compatLnSpc="1">
                    <a:prstTxWarp prst="textNoShape">
                      <a:avLst/>
                    </a:prstTxWarp>
                  </a:bodyPr>
                  <a:lstStyle/>
                  <a:p>
                    <a:endParaRPr lang="en-US" sz="1765"/>
                  </a:p>
                </p:txBody>
              </p:sp>
            </p:grpSp>
            <p:grpSp>
              <p:nvGrpSpPr>
                <p:cNvPr id="1135" name="Group 1134"/>
                <p:cNvGrpSpPr/>
                <p:nvPr/>
              </p:nvGrpSpPr>
              <p:grpSpPr>
                <a:xfrm>
                  <a:off x="6770092" y="4502670"/>
                  <a:ext cx="413220" cy="412432"/>
                  <a:chOff x="9318559" y="3139237"/>
                  <a:chExt cx="747927" cy="746500"/>
                </a:xfrm>
              </p:grpSpPr>
              <p:grpSp>
                <p:nvGrpSpPr>
                  <p:cNvPr id="1184" name="Group 1183"/>
                  <p:cNvGrpSpPr/>
                  <p:nvPr/>
                </p:nvGrpSpPr>
                <p:grpSpPr>
                  <a:xfrm>
                    <a:off x="9318560" y="3139237"/>
                    <a:ext cx="747926" cy="746500"/>
                    <a:chOff x="12965113" y="3141663"/>
                    <a:chExt cx="1665287" cy="1662112"/>
                  </a:xfrm>
                  <a:solidFill>
                    <a:schemeClr val="accent4"/>
                  </a:solidFill>
                </p:grpSpPr>
                <p:sp>
                  <p:nvSpPr>
                    <p:cNvPr id="1186" name="Freeform 42"/>
                    <p:cNvSpPr>
                      <a:spLocks/>
                    </p:cNvSpPr>
                    <p:nvPr/>
                  </p:nvSpPr>
                  <p:spPr bwMode="auto">
                    <a:xfrm>
                      <a:off x="13987463" y="3486150"/>
                      <a:ext cx="76200" cy="192087"/>
                    </a:xfrm>
                    <a:custGeom>
                      <a:avLst/>
                      <a:gdLst>
                        <a:gd name="T0" fmla="*/ 10 w 20"/>
                        <a:gd name="T1" fmla="*/ 0 h 51"/>
                        <a:gd name="T2" fmla="*/ 0 w 20"/>
                        <a:gd name="T3" fmla="*/ 26 h 51"/>
                        <a:gd name="T4" fmla="*/ 10 w 20"/>
                        <a:gd name="T5" fmla="*/ 51 h 51"/>
                        <a:gd name="T6" fmla="*/ 20 w 20"/>
                        <a:gd name="T7" fmla="*/ 25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5"/>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87" name="Freeform 43"/>
                    <p:cNvSpPr>
                      <a:spLocks/>
                    </p:cNvSpPr>
                    <p:nvPr/>
                  </p:nvSpPr>
                  <p:spPr bwMode="auto">
                    <a:xfrm>
                      <a:off x="139874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88" name="Freeform 44"/>
                    <p:cNvSpPr>
                      <a:spLocks/>
                    </p:cNvSpPr>
                    <p:nvPr/>
                  </p:nvSpPr>
                  <p:spPr bwMode="auto">
                    <a:xfrm>
                      <a:off x="13530263" y="3486150"/>
                      <a:ext cx="76200" cy="192087"/>
                    </a:xfrm>
                    <a:custGeom>
                      <a:avLst/>
                      <a:gdLst>
                        <a:gd name="T0" fmla="*/ 10 w 20"/>
                        <a:gd name="T1" fmla="*/ 0 h 51"/>
                        <a:gd name="T2" fmla="*/ 0 w 20"/>
                        <a:gd name="T3" fmla="*/ 26 h 51"/>
                        <a:gd name="T4" fmla="*/ 10 w 20"/>
                        <a:gd name="T5" fmla="*/ 51 h 51"/>
                        <a:gd name="T6" fmla="*/ 20 w 20"/>
                        <a:gd name="T7" fmla="*/ 25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5"/>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89" name="Freeform 45"/>
                    <p:cNvSpPr>
                      <a:spLocks/>
                    </p:cNvSpPr>
                    <p:nvPr/>
                  </p:nvSpPr>
                  <p:spPr bwMode="auto">
                    <a:xfrm>
                      <a:off x="13754100" y="3878263"/>
                      <a:ext cx="74612" cy="188912"/>
                    </a:xfrm>
                    <a:custGeom>
                      <a:avLst/>
                      <a:gdLst>
                        <a:gd name="T0" fmla="*/ 11 w 20"/>
                        <a:gd name="T1" fmla="*/ 0 h 50"/>
                        <a:gd name="T2" fmla="*/ 0 w 20"/>
                        <a:gd name="T3" fmla="*/ 26 h 50"/>
                        <a:gd name="T4" fmla="*/ 11 w 20"/>
                        <a:gd name="T5" fmla="*/ 50 h 50"/>
                        <a:gd name="T6" fmla="*/ 20 w 20"/>
                        <a:gd name="T7" fmla="*/ 25 h 50"/>
                        <a:gd name="T8" fmla="*/ 11 w 20"/>
                        <a:gd name="T9" fmla="*/ 0 h 50"/>
                      </a:gdLst>
                      <a:ahLst/>
                      <a:cxnLst>
                        <a:cxn ang="0">
                          <a:pos x="T0" y="T1"/>
                        </a:cxn>
                        <a:cxn ang="0">
                          <a:pos x="T2" y="T3"/>
                        </a:cxn>
                        <a:cxn ang="0">
                          <a:pos x="T4" y="T5"/>
                        </a:cxn>
                        <a:cxn ang="0">
                          <a:pos x="T6" y="T7"/>
                        </a:cxn>
                        <a:cxn ang="0">
                          <a:pos x="T8" y="T9"/>
                        </a:cxn>
                      </a:cxnLst>
                      <a:rect l="0" t="0" r="r" b="b"/>
                      <a:pathLst>
                        <a:path w="20" h="50">
                          <a:moveTo>
                            <a:pt x="11" y="0"/>
                          </a:moveTo>
                          <a:cubicBezTo>
                            <a:pt x="4" y="0"/>
                            <a:pt x="0" y="8"/>
                            <a:pt x="0" y="26"/>
                          </a:cubicBezTo>
                          <a:cubicBezTo>
                            <a:pt x="0" y="42"/>
                            <a:pt x="4" y="50"/>
                            <a:pt x="11" y="50"/>
                          </a:cubicBezTo>
                          <a:cubicBezTo>
                            <a:pt x="17" y="50"/>
                            <a:pt x="20" y="42"/>
                            <a:pt x="20" y="25"/>
                          </a:cubicBezTo>
                          <a:cubicBezTo>
                            <a:pt x="20" y="8"/>
                            <a:pt x="17" y="0"/>
                            <a:pt x="1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90" name="Freeform 46"/>
                    <p:cNvSpPr>
                      <a:spLocks/>
                    </p:cNvSpPr>
                    <p:nvPr/>
                  </p:nvSpPr>
                  <p:spPr bwMode="auto">
                    <a:xfrm>
                      <a:off x="132889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91" name="Freeform 47"/>
                    <p:cNvSpPr>
                      <a:spLocks/>
                    </p:cNvSpPr>
                    <p:nvPr/>
                  </p:nvSpPr>
                  <p:spPr bwMode="auto">
                    <a:xfrm>
                      <a:off x="135302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92" name="Freeform 48"/>
                    <p:cNvSpPr>
                      <a:spLocks/>
                    </p:cNvSpPr>
                    <p:nvPr/>
                  </p:nvSpPr>
                  <p:spPr bwMode="auto">
                    <a:xfrm>
                      <a:off x="13288963" y="3878263"/>
                      <a:ext cx="76200" cy="188912"/>
                    </a:xfrm>
                    <a:custGeom>
                      <a:avLst/>
                      <a:gdLst>
                        <a:gd name="T0" fmla="*/ 10 w 20"/>
                        <a:gd name="T1" fmla="*/ 0 h 50"/>
                        <a:gd name="T2" fmla="*/ 0 w 20"/>
                        <a:gd name="T3" fmla="*/ 26 h 50"/>
                        <a:gd name="T4" fmla="*/ 10 w 20"/>
                        <a:gd name="T5" fmla="*/ 50 h 50"/>
                        <a:gd name="T6" fmla="*/ 20 w 20"/>
                        <a:gd name="T7" fmla="*/ 25 h 50"/>
                        <a:gd name="T8" fmla="*/ 10 w 20"/>
                        <a:gd name="T9" fmla="*/ 0 h 50"/>
                      </a:gdLst>
                      <a:ahLst/>
                      <a:cxnLst>
                        <a:cxn ang="0">
                          <a:pos x="T0" y="T1"/>
                        </a:cxn>
                        <a:cxn ang="0">
                          <a:pos x="T2" y="T3"/>
                        </a:cxn>
                        <a:cxn ang="0">
                          <a:pos x="T4" y="T5"/>
                        </a:cxn>
                        <a:cxn ang="0">
                          <a:pos x="T6" y="T7"/>
                        </a:cxn>
                        <a:cxn ang="0">
                          <a:pos x="T8" y="T9"/>
                        </a:cxn>
                      </a:cxnLst>
                      <a:rect l="0" t="0" r="r" b="b"/>
                      <a:pathLst>
                        <a:path w="20" h="50">
                          <a:moveTo>
                            <a:pt x="10" y="0"/>
                          </a:moveTo>
                          <a:cubicBezTo>
                            <a:pt x="3" y="0"/>
                            <a:pt x="0" y="8"/>
                            <a:pt x="0" y="26"/>
                          </a:cubicBezTo>
                          <a:cubicBezTo>
                            <a:pt x="0" y="42"/>
                            <a:pt x="3" y="50"/>
                            <a:pt x="10" y="50"/>
                          </a:cubicBezTo>
                          <a:cubicBezTo>
                            <a:pt x="17" y="50"/>
                            <a:pt x="20" y="42"/>
                            <a:pt x="20" y="25"/>
                          </a:cubicBezTo>
                          <a:cubicBezTo>
                            <a:pt x="20" y="8"/>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93" name="Freeform 49"/>
                    <p:cNvSpPr>
                      <a:spLocks/>
                    </p:cNvSpPr>
                    <p:nvPr/>
                  </p:nvSpPr>
                  <p:spPr bwMode="auto">
                    <a:xfrm>
                      <a:off x="14230350" y="4267200"/>
                      <a:ext cx="74612"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94" name="Freeform 50"/>
                    <p:cNvSpPr>
                      <a:spLocks noEditPoints="1"/>
                    </p:cNvSpPr>
                    <p:nvPr/>
                  </p:nvSpPr>
                  <p:spPr bwMode="auto">
                    <a:xfrm>
                      <a:off x="12965113" y="3141663"/>
                      <a:ext cx="1665287" cy="1662112"/>
                    </a:xfrm>
                    <a:custGeom>
                      <a:avLst/>
                      <a:gdLst>
                        <a:gd name="T0" fmla="*/ 441 w 441"/>
                        <a:gd name="T1" fmla="*/ 440 h 440"/>
                        <a:gd name="T2" fmla="*/ 326 w 441"/>
                        <a:gd name="T3" fmla="*/ 89 h 440"/>
                        <a:gd name="T4" fmla="*/ 357 w 441"/>
                        <a:gd name="T5" fmla="*/ 79 h 440"/>
                        <a:gd name="T6" fmla="*/ 341 w 441"/>
                        <a:gd name="T7" fmla="*/ 97 h 440"/>
                        <a:gd name="T8" fmla="*/ 330 w 441"/>
                        <a:gd name="T9" fmla="*/ 102 h 440"/>
                        <a:gd name="T10" fmla="*/ 200 w 441"/>
                        <a:gd name="T11" fmla="*/ 89 h 440"/>
                        <a:gd name="T12" fmla="*/ 232 w 441"/>
                        <a:gd name="T13" fmla="*/ 79 h 440"/>
                        <a:gd name="T14" fmla="*/ 216 w 441"/>
                        <a:gd name="T15" fmla="*/ 97 h 440"/>
                        <a:gd name="T16" fmla="*/ 205 w 441"/>
                        <a:gd name="T17" fmla="*/ 102 h 440"/>
                        <a:gd name="T18" fmla="*/ 77 w 441"/>
                        <a:gd name="T19" fmla="*/ 89 h 440"/>
                        <a:gd name="T20" fmla="*/ 108 w 441"/>
                        <a:gd name="T21" fmla="*/ 79 h 440"/>
                        <a:gd name="T22" fmla="*/ 92 w 441"/>
                        <a:gd name="T23" fmla="*/ 97 h 440"/>
                        <a:gd name="T24" fmla="*/ 81 w 441"/>
                        <a:gd name="T25" fmla="*/ 102 h 440"/>
                        <a:gd name="T26" fmla="*/ 115 w 441"/>
                        <a:gd name="T27" fmla="*/ 351 h 440"/>
                        <a:gd name="T28" fmla="*/ 77 w 441"/>
                        <a:gd name="T29" fmla="*/ 296 h 440"/>
                        <a:gd name="T30" fmla="*/ 115 w 441"/>
                        <a:gd name="T31" fmla="*/ 351 h 440"/>
                        <a:gd name="T32" fmla="*/ 70 w 441"/>
                        <a:gd name="T33" fmla="*/ 221 h 440"/>
                        <a:gd name="T34" fmla="*/ 122 w 441"/>
                        <a:gd name="T35" fmla="*/ 220 h 440"/>
                        <a:gd name="T36" fmla="*/ 159 w 441"/>
                        <a:gd name="T37" fmla="*/ 361 h 440"/>
                        <a:gd name="T38" fmla="*/ 161 w 441"/>
                        <a:gd name="T39" fmla="*/ 286 h 440"/>
                        <a:gd name="T40" fmla="*/ 153 w 441"/>
                        <a:gd name="T41" fmla="*/ 202 h 440"/>
                        <a:gd name="T42" fmla="*/ 141 w 441"/>
                        <a:gd name="T43" fmla="*/ 206 h 440"/>
                        <a:gd name="T44" fmla="*/ 162 w 441"/>
                        <a:gd name="T45" fmla="*/ 182 h 440"/>
                        <a:gd name="T46" fmla="*/ 156 w 441"/>
                        <a:gd name="T47" fmla="*/ 256 h 440"/>
                        <a:gd name="T48" fmla="*/ 179 w 441"/>
                        <a:gd name="T49" fmla="*/ 144 h 440"/>
                        <a:gd name="T50" fmla="*/ 141 w 441"/>
                        <a:gd name="T51" fmla="*/ 89 h 440"/>
                        <a:gd name="T52" fmla="*/ 179 w 441"/>
                        <a:gd name="T53" fmla="*/ 144 h 440"/>
                        <a:gd name="T54" fmla="*/ 216 w 441"/>
                        <a:gd name="T55" fmla="*/ 304 h 440"/>
                        <a:gd name="T56" fmla="*/ 205 w 441"/>
                        <a:gd name="T57" fmla="*/ 309 h 440"/>
                        <a:gd name="T58" fmla="*/ 212 w 441"/>
                        <a:gd name="T59" fmla="*/ 292 h 440"/>
                        <a:gd name="T60" fmla="*/ 232 w 441"/>
                        <a:gd name="T61" fmla="*/ 360 h 440"/>
                        <a:gd name="T62" fmla="*/ 193 w 441"/>
                        <a:gd name="T63" fmla="*/ 221 h 440"/>
                        <a:gd name="T64" fmla="*/ 246 w 441"/>
                        <a:gd name="T65" fmla="*/ 220 h 440"/>
                        <a:gd name="T66" fmla="*/ 280 w 441"/>
                        <a:gd name="T67" fmla="*/ 361 h 440"/>
                        <a:gd name="T68" fmla="*/ 282 w 441"/>
                        <a:gd name="T69" fmla="*/ 286 h 440"/>
                        <a:gd name="T70" fmla="*/ 274 w 441"/>
                        <a:gd name="T71" fmla="*/ 202 h 440"/>
                        <a:gd name="T72" fmla="*/ 262 w 441"/>
                        <a:gd name="T73" fmla="*/ 206 h 440"/>
                        <a:gd name="T74" fmla="*/ 284 w 441"/>
                        <a:gd name="T75" fmla="*/ 182 h 440"/>
                        <a:gd name="T76" fmla="*/ 277 w 441"/>
                        <a:gd name="T77" fmla="*/ 256 h 440"/>
                        <a:gd name="T78" fmla="*/ 300 w 441"/>
                        <a:gd name="T79" fmla="*/ 144 h 440"/>
                        <a:gd name="T80" fmla="*/ 262 w 441"/>
                        <a:gd name="T81" fmla="*/ 89 h 440"/>
                        <a:gd name="T82" fmla="*/ 300 w 441"/>
                        <a:gd name="T83" fmla="*/ 144 h 440"/>
                        <a:gd name="T84" fmla="*/ 319 w 441"/>
                        <a:gd name="T85" fmla="*/ 325 h 440"/>
                        <a:gd name="T86" fmla="*/ 371 w 441"/>
                        <a:gd name="T87" fmla="*/ 323 h 440"/>
                        <a:gd name="T88" fmla="*/ 345 w 441"/>
                        <a:gd name="T89" fmla="*/ 258 h 440"/>
                        <a:gd name="T90" fmla="*/ 346 w 441"/>
                        <a:gd name="T91" fmla="*/ 1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440">
                          <a:moveTo>
                            <a:pt x="0" y="0"/>
                          </a:moveTo>
                          <a:cubicBezTo>
                            <a:pt x="0" y="440"/>
                            <a:pt x="0" y="440"/>
                            <a:pt x="0" y="440"/>
                          </a:cubicBezTo>
                          <a:cubicBezTo>
                            <a:pt x="441" y="440"/>
                            <a:pt x="441" y="440"/>
                            <a:pt x="441" y="440"/>
                          </a:cubicBezTo>
                          <a:cubicBezTo>
                            <a:pt x="441" y="0"/>
                            <a:pt x="441" y="0"/>
                            <a:pt x="441" y="0"/>
                          </a:cubicBezTo>
                          <a:lnTo>
                            <a:pt x="0" y="0"/>
                          </a:lnTo>
                          <a:close/>
                          <a:moveTo>
                            <a:pt x="326" y="89"/>
                          </a:moveTo>
                          <a:cubicBezTo>
                            <a:pt x="330" y="88"/>
                            <a:pt x="334" y="87"/>
                            <a:pt x="338" y="85"/>
                          </a:cubicBezTo>
                          <a:cubicBezTo>
                            <a:pt x="341" y="83"/>
                            <a:pt x="345" y="81"/>
                            <a:pt x="348" y="79"/>
                          </a:cubicBezTo>
                          <a:cubicBezTo>
                            <a:pt x="357" y="79"/>
                            <a:pt x="357" y="79"/>
                            <a:pt x="357" y="79"/>
                          </a:cubicBezTo>
                          <a:cubicBezTo>
                            <a:pt x="357" y="153"/>
                            <a:pt x="357" y="153"/>
                            <a:pt x="357" y="153"/>
                          </a:cubicBezTo>
                          <a:cubicBezTo>
                            <a:pt x="341" y="153"/>
                            <a:pt x="341" y="153"/>
                            <a:pt x="341" y="153"/>
                          </a:cubicBezTo>
                          <a:cubicBezTo>
                            <a:pt x="341" y="97"/>
                            <a:pt x="341" y="97"/>
                            <a:pt x="341" y="97"/>
                          </a:cubicBezTo>
                          <a:cubicBezTo>
                            <a:pt x="340" y="97"/>
                            <a:pt x="339" y="98"/>
                            <a:pt x="338" y="99"/>
                          </a:cubicBezTo>
                          <a:cubicBezTo>
                            <a:pt x="337" y="100"/>
                            <a:pt x="336" y="100"/>
                            <a:pt x="334" y="101"/>
                          </a:cubicBezTo>
                          <a:cubicBezTo>
                            <a:pt x="333" y="101"/>
                            <a:pt x="332" y="102"/>
                            <a:pt x="330" y="102"/>
                          </a:cubicBezTo>
                          <a:cubicBezTo>
                            <a:pt x="329" y="102"/>
                            <a:pt x="327" y="103"/>
                            <a:pt x="326" y="103"/>
                          </a:cubicBezTo>
                          <a:lnTo>
                            <a:pt x="326" y="89"/>
                          </a:lnTo>
                          <a:close/>
                          <a:moveTo>
                            <a:pt x="200" y="89"/>
                          </a:moveTo>
                          <a:cubicBezTo>
                            <a:pt x="204" y="88"/>
                            <a:pt x="208" y="87"/>
                            <a:pt x="212" y="85"/>
                          </a:cubicBezTo>
                          <a:cubicBezTo>
                            <a:pt x="216" y="83"/>
                            <a:pt x="219" y="81"/>
                            <a:pt x="222" y="79"/>
                          </a:cubicBezTo>
                          <a:cubicBezTo>
                            <a:pt x="232" y="79"/>
                            <a:pt x="232" y="79"/>
                            <a:pt x="232" y="79"/>
                          </a:cubicBezTo>
                          <a:cubicBezTo>
                            <a:pt x="232" y="153"/>
                            <a:pt x="232" y="153"/>
                            <a:pt x="232" y="153"/>
                          </a:cubicBezTo>
                          <a:cubicBezTo>
                            <a:pt x="216" y="153"/>
                            <a:pt x="216" y="153"/>
                            <a:pt x="216" y="153"/>
                          </a:cubicBezTo>
                          <a:cubicBezTo>
                            <a:pt x="216" y="97"/>
                            <a:pt x="216" y="97"/>
                            <a:pt x="216" y="97"/>
                          </a:cubicBezTo>
                          <a:cubicBezTo>
                            <a:pt x="215" y="97"/>
                            <a:pt x="214" y="98"/>
                            <a:pt x="213" y="99"/>
                          </a:cubicBezTo>
                          <a:cubicBezTo>
                            <a:pt x="211" y="100"/>
                            <a:pt x="210" y="100"/>
                            <a:pt x="209" y="101"/>
                          </a:cubicBezTo>
                          <a:cubicBezTo>
                            <a:pt x="207" y="101"/>
                            <a:pt x="206" y="102"/>
                            <a:pt x="205" y="102"/>
                          </a:cubicBezTo>
                          <a:cubicBezTo>
                            <a:pt x="203" y="102"/>
                            <a:pt x="202" y="103"/>
                            <a:pt x="200" y="103"/>
                          </a:cubicBezTo>
                          <a:lnTo>
                            <a:pt x="200" y="89"/>
                          </a:lnTo>
                          <a:close/>
                          <a:moveTo>
                            <a:pt x="77" y="89"/>
                          </a:moveTo>
                          <a:cubicBezTo>
                            <a:pt x="81" y="88"/>
                            <a:pt x="85" y="87"/>
                            <a:pt x="89" y="85"/>
                          </a:cubicBezTo>
                          <a:cubicBezTo>
                            <a:pt x="92" y="83"/>
                            <a:pt x="95" y="81"/>
                            <a:pt x="98" y="79"/>
                          </a:cubicBezTo>
                          <a:cubicBezTo>
                            <a:pt x="108" y="79"/>
                            <a:pt x="108" y="79"/>
                            <a:pt x="108" y="79"/>
                          </a:cubicBezTo>
                          <a:cubicBezTo>
                            <a:pt x="108" y="153"/>
                            <a:pt x="108" y="153"/>
                            <a:pt x="108" y="153"/>
                          </a:cubicBezTo>
                          <a:cubicBezTo>
                            <a:pt x="92" y="153"/>
                            <a:pt x="92" y="153"/>
                            <a:pt x="92" y="153"/>
                          </a:cubicBezTo>
                          <a:cubicBezTo>
                            <a:pt x="92" y="97"/>
                            <a:pt x="92" y="97"/>
                            <a:pt x="92" y="97"/>
                          </a:cubicBezTo>
                          <a:cubicBezTo>
                            <a:pt x="91" y="97"/>
                            <a:pt x="90" y="98"/>
                            <a:pt x="89" y="99"/>
                          </a:cubicBezTo>
                          <a:cubicBezTo>
                            <a:pt x="88" y="100"/>
                            <a:pt x="87" y="100"/>
                            <a:pt x="85" y="101"/>
                          </a:cubicBezTo>
                          <a:cubicBezTo>
                            <a:pt x="84" y="101"/>
                            <a:pt x="83" y="102"/>
                            <a:pt x="81" y="102"/>
                          </a:cubicBezTo>
                          <a:cubicBezTo>
                            <a:pt x="80" y="102"/>
                            <a:pt x="78" y="103"/>
                            <a:pt x="77" y="103"/>
                          </a:cubicBezTo>
                          <a:lnTo>
                            <a:pt x="77" y="89"/>
                          </a:lnTo>
                          <a:close/>
                          <a:moveTo>
                            <a:pt x="115" y="351"/>
                          </a:moveTo>
                          <a:cubicBezTo>
                            <a:pt x="111" y="358"/>
                            <a:pt x="104" y="361"/>
                            <a:pt x="95" y="361"/>
                          </a:cubicBezTo>
                          <a:cubicBezTo>
                            <a:pt x="78" y="361"/>
                            <a:pt x="70" y="349"/>
                            <a:pt x="70" y="325"/>
                          </a:cubicBezTo>
                          <a:cubicBezTo>
                            <a:pt x="70" y="312"/>
                            <a:pt x="72" y="303"/>
                            <a:pt x="77" y="296"/>
                          </a:cubicBezTo>
                          <a:cubicBezTo>
                            <a:pt x="81" y="289"/>
                            <a:pt x="88" y="286"/>
                            <a:pt x="97" y="286"/>
                          </a:cubicBezTo>
                          <a:cubicBezTo>
                            <a:pt x="114" y="286"/>
                            <a:pt x="122" y="298"/>
                            <a:pt x="122" y="323"/>
                          </a:cubicBezTo>
                          <a:cubicBezTo>
                            <a:pt x="122" y="335"/>
                            <a:pt x="120" y="345"/>
                            <a:pt x="115" y="351"/>
                          </a:cubicBezTo>
                          <a:close/>
                          <a:moveTo>
                            <a:pt x="115" y="248"/>
                          </a:moveTo>
                          <a:cubicBezTo>
                            <a:pt x="111" y="254"/>
                            <a:pt x="104" y="258"/>
                            <a:pt x="95" y="258"/>
                          </a:cubicBezTo>
                          <a:cubicBezTo>
                            <a:pt x="78" y="258"/>
                            <a:pt x="70" y="245"/>
                            <a:pt x="70" y="221"/>
                          </a:cubicBezTo>
                          <a:cubicBezTo>
                            <a:pt x="70" y="209"/>
                            <a:pt x="72" y="199"/>
                            <a:pt x="77" y="192"/>
                          </a:cubicBezTo>
                          <a:cubicBezTo>
                            <a:pt x="81" y="186"/>
                            <a:pt x="88" y="183"/>
                            <a:pt x="97" y="183"/>
                          </a:cubicBezTo>
                          <a:cubicBezTo>
                            <a:pt x="114" y="183"/>
                            <a:pt x="122" y="195"/>
                            <a:pt x="122" y="220"/>
                          </a:cubicBezTo>
                          <a:cubicBezTo>
                            <a:pt x="122" y="232"/>
                            <a:pt x="120" y="241"/>
                            <a:pt x="115" y="248"/>
                          </a:cubicBezTo>
                          <a:close/>
                          <a:moveTo>
                            <a:pt x="179" y="351"/>
                          </a:moveTo>
                          <a:cubicBezTo>
                            <a:pt x="175" y="358"/>
                            <a:pt x="168" y="361"/>
                            <a:pt x="159" y="361"/>
                          </a:cubicBezTo>
                          <a:cubicBezTo>
                            <a:pt x="142" y="361"/>
                            <a:pt x="134" y="349"/>
                            <a:pt x="134" y="325"/>
                          </a:cubicBezTo>
                          <a:cubicBezTo>
                            <a:pt x="134" y="312"/>
                            <a:pt x="136" y="303"/>
                            <a:pt x="141" y="296"/>
                          </a:cubicBezTo>
                          <a:cubicBezTo>
                            <a:pt x="145" y="289"/>
                            <a:pt x="152" y="286"/>
                            <a:pt x="161" y="286"/>
                          </a:cubicBezTo>
                          <a:cubicBezTo>
                            <a:pt x="178" y="286"/>
                            <a:pt x="186" y="298"/>
                            <a:pt x="186" y="323"/>
                          </a:cubicBezTo>
                          <a:cubicBezTo>
                            <a:pt x="186" y="335"/>
                            <a:pt x="184" y="345"/>
                            <a:pt x="179" y="351"/>
                          </a:cubicBezTo>
                          <a:close/>
                          <a:moveTo>
                            <a:pt x="153" y="202"/>
                          </a:moveTo>
                          <a:cubicBezTo>
                            <a:pt x="152" y="203"/>
                            <a:pt x="151" y="204"/>
                            <a:pt x="149" y="204"/>
                          </a:cubicBezTo>
                          <a:cubicBezTo>
                            <a:pt x="148" y="205"/>
                            <a:pt x="147" y="205"/>
                            <a:pt x="145" y="206"/>
                          </a:cubicBezTo>
                          <a:cubicBezTo>
                            <a:pt x="144" y="206"/>
                            <a:pt x="142" y="206"/>
                            <a:pt x="141" y="206"/>
                          </a:cubicBezTo>
                          <a:cubicBezTo>
                            <a:pt x="141" y="193"/>
                            <a:pt x="141" y="193"/>
                            <a:pt x="141" y="193"/>
                          </a:cubicBezTo>
                          <a:cubicBezTo>
                            <a:pt x="145" y="192"/>
                            <a:pt x="149" y="190"/>
                            <a:pt x="153" y="188"/>
                          </a:cubicBezTo>
                          <a:cubicBezTo>
                            <a:pt x="156" y="186"/>
                            <a:pt x="160" y="184"/>
                            <a:pt x="162" y="182"/>
                          </a:cubicBezTo>
                          <a:cubicBezTo>
                            <a:pt x="172" y="182"/>
                            <a:pt x="172" y="182"/>
                            <a:pt x="172" y="182"/>
                          </a:cubicBezTo>
                          <a:cubicBezTo>
                            <a:pt x="172" y="256"/>
                            <a:pt x="172" y="256"/>
                            <a:pt x="172" y="256"/>
                          </a:cubicBezTo>
                          <a:cubicBezTo>
                            <a:pt x="156" y="256"/>
                            <a:pt x="156" y="256"/>
                            <a:pt x="156" y="256"/>
                          </a:cubicBezTo>
                          <a:cubicBezTo>
                            <a:pt x="156" y="200"/>
                            <a:pt x="156" y="200"/>
                            <a:pt x="156" y="200"/>
                          </a:cubicBezTo>
                          <a:cubicBezTo>
                            <a:pt x="155" y="201"/>
                            <a:pt x="154" y="202"/>
                            <a:pt x="153" y="202"/>
                          </a:cubicBezTo>
                          <a:close/>
                          <a:moveTo>
                            <a:pt x="179" y="144"/>
                          </a:moveTo>
                          <a:cubicBezTo>
                            <a:pt x="175" y="151"/>
                            <a:pt x="168" y="154"/>
                            <a:pt x="159" y="154"/>
                          </a:cubicBezTo>
                          <a:cubicBezTo>
                            <a:pt x="142" y="154"/>
                            <a:pt x="134" y="142"/>
                            <a:pt x="134" y="118"/>
                          </a:cubicBezTo>
                          <a:cubicBezTo>
                            <a:pt x="134" y="105"/>
                            <a:pt x="136" y="96"/>
                            <a:pt x="141" y="89"/>
                          </a:cubicBezTo>
                          <a:cubicBezTo>
                            <a:pt x="145" y="82"/>
                            <a:pt x="152" y="79"/>
                            <a:pt x="161" y="79"/>
                          </a:cubicBezTo>
                          <a:cubicBezTo>
                            <a:pt x="178" y="79"/>
                            <a:pt x="186" y="91"/>
                            <a:pt x="186" y="116"/>
                          </a:cubicBezTo>
                          <a:cubicBezTo>
                            <a:pt x="186" y="128"/>
                            <a:pt x="184" y="138"/>
                            <a:pt x="179" y="144"/>
                          </a:cubicBezTo>
                          <a:close/>
                          <a:moveTo>
                            <a:pt x="232" y="360"/>
                          </a:moveTo>
                          <a:cubicBezTo>
                            <a:pt x="216" y="360"/>
                            <a:pt x="216" y="360"/>
                            <a:pt x="216" y="360"/>
                          </a:cubicBezTo>
                          <a:cubicBezTo>
                            <a:pt x="216" y="304"/>
                            <a:pt x="216" y="304"/>
                            <a:pt x="216" y="304"/>
                          </a:cubicBezTo>
                          <a:cubicBezTo>
                            <a:pt x="215" y="304"/>
                            <a:pt x="214" y="305"/>
                            <a:pt x="213" y="306"/>
                          </a:cubicBezTo>
                          <a:cubicBezTo>
                            <a:pt x="211" y="307"/>
                            <a:pt x="210" y="307"/>
                            <a:pt x="209" y="308"/>
                          </a:cubicBezTo>
                          <a:cubicBezTo>
                            <a:pt x="207" y="308"/>
                            <a:pt x="206" y="309"/>
                            <a:pt x="205" y="309"/>
                          </a:cubicBezTo>
                          <a:cubicBezTo>
                            <a:pt x="203" y="310"/>
                            <a:pt x="202" y="310"/>
                            <a:pt x="200" y="310"/>
                          </a:cubicBezTo>
                          <a:cubicBezTo>
                            <a:pt x="200" y="297"/>
                            <a:pt x="200" y="297"/>
                            <a:pt x="200" y="297"/>
                          </a:cubicBezTo>
                          <a:cubicBezTo>
                            <a:pt x="204" y="295"/>
                            <a:pt x="208" y="294"/>
                            <a:pt x="212" y="292"/>
                          </a:cubicBezTo>
                          <a:cubicBezTo>
                            <a:pt x="216" y="290"/>
                            <a:pt x="219" y="288"/>
                            <a:pt x="222" y="286"/>
                          </a:cubicBezTo>
                          <a:cubicBezTo>
                            <a:pt x="232" y="286"/>
                            <a:pt x="232" y="286"/>
                            <a:pt x="232" y="286"/>
                          </a:cubicBezTo>
                          <a:lnTo>
                            <a:pt x="232" y="360"/>
                          </a:lnTo>
                          <a:close/>
                          <a:moveTo>
                            <a:pt x="239" y="248"/>
                          </a:moveTo>
                          <a:cubicBezTo>
                            <a:pt x="234" y="254"/>
                            <a:pt x="228" y="258"/>
                            <a:pt x="219" y="258"/>
                          </a:cubicBezTo>
                          <a:cubicBezTo>
                            <a:pt x="202" y="258"/>
                            <a:pt x="193" y="245"/>
                            <a:pt x="193" y="221"/>
                          </a:cubicBezTo>
                          <a:cubicBezTo>
                            <a:pt x="193" y="209"/>
                            <a:pt x="195" y="199"/>
                            <a:pt x="200" y="192"/>
                          </a:cubicBezTo>
                          <a:cubicBezTo>
                            <a:pt x="205" y="186"/>
                            <a:pt x="212" y="183"/>
                            <a:pt x="220" y="183"/>
                          </a:cubicBezTo>
                          <a:cubicBezTo>
                            <a:pt x="237" y="183"/>
                            <a:pt x="246" y="195"/>
                            <a:pt x="246" y="220"/>
                          </a:cubicBezTo>
                          <a:cubicBezTo>
                            <a:pt x="246" y="232"/>
                            <a:pt x="243" y="241"/>
                            <a:pt x="239" y="248"/>
                          </a:cubicBezTo>
                          <a:close/>
                          <a:moveTo>
                            <a:pt x="300" y="351"/>
                          </a:moveTo>
                          <a:cubicBezTo>
                            <a:pt x="296" y="358"/>
                            <a:pt x="289" y="361"/>
                            <a:pt x="280" y="361"/>
                          </a:cubicBezTo>
                          <a:cubicBezTo>
                            <a:pt x="263" y="361"/>
                            <a:pt x="255" y="349"/>
                            <a:pt x="255" y="325"/>
                          </a:cubicBezTo>
                          <a:cubicBezTo>
                            <a:pt x="255" y="312"/>
                            <a:pt x="257" y="303"/>
                            <a:pt x="262" y="296"/>
                          </a:cubicBezTo>
                          <a:cubicBezTo>
                            <a:pt x="266" y="289"/>
                            <a:pt x="273" y="286"/>
                            <a:pt x="282" y="286"/>
                          </a:cubicBezTo>
                          <a:cubicBezTo>
                            <a:pt x="299" y="286"/>
                            <a:pt x="307" y="298"/>
                            <a:pt x="307" y="323"/>
                          </a:cubicBezTo>
                          <a:cubicBezTo>
                            <a:pt x="307" y="335"/>
                            <a:pt x="305" y="345"/>
                            <a:pt x="300" y="351"/>
                          </a:cubicBezTo>
                          <a:close/>
                          <a:moveTo>
                            <a:pt x="274" y="202"/>
                          </a:moveTo>
                          <a:cubicBezTo>
                            <a:pt x="273" y="203"/>
                            <a:pt x="272" y="204"/>
                            <a:pt x="270" y="204"/>
                          </a:cubicBezTo>
                          <a:cubicBezTo>
                            <a:pt x="269" y="205"/>
                            <a:pt x="268" y="205"/>
                            <a:pt x="266" y="206"/>
                          </a:cubicBezTo>
                          <a:cubicBezTo>
                            <a:pt x="265" y="206"/>
                            <a:pt x="263" y="206"/>
                            <a:pt x="262" y="206"/>
                          </a:cubicBezTo>
                          <a:cubicBezTo>
                            <a:pt x="262" y="193"/>
                            <a:pt x="262" y="193"/>
                            <a:pt x="262" y="193"/>
                          </a:cubicBezTo>
                          <a:cubicBezTo>
                            <a:pt x="266" y="192"/>
                            <a:pt x="270" y="190"/>
                            <a:pt x="274" y="188"/>
                          </a:cubicBezTo>
                          <a:cubicBezTo>
                            <a:pt x="277" y="186"/>
                            <a:pt x="281" y="184"/>
                            <a:pt x="284" y="182"/>
                          </a:cubicBezTo>
                          <a:cubicBezTo>
                            <a:pt x="293" y="182"/>
                            <a:pt x="293" y="182"/>
                            <a:pt x="293" y="182"/>
                          </a:cubicBezTo>
                          <a:cubicBezTo>
                            <a:pt x="293" y="256"/>
                            <a:pt x="293" y="256"/>
                            <a:pt x="293" y="256"/>
                          </a:cubicBezTo>
                          <a:cubicBezTo>
                            <a:pt x="277" y="256"/>
                            <a:pt x="277" y="256"/>
                            <a:pt x="277" y="256"/>
                          </a:cubicBezTo>
                          <a:cubicBezTo>
                            <a:pt x="277" y="200"/>
                            <a:pt x="277" y="200"/>
                            <a:pt x="277" y="200"/>
                          </a:cubicBezTo>
                          <a:cubicBezTo>
                            <a:pt x="276" y="201"/>
                            <a:pt x="275" y="202"/>
                            <a:pt x="274" y="202"/>
                          </a:cubicBezTo>
                          <a:close/>
                          <a:moveTo>
                            <a:pt x="300" y="144"/>
                          </a:moveTo>
                          <a:cubicBezTo>
                            <a:pt x="296" y="151"/>
                            <a:pt x="289" y="154"/>
                            <a:pt x="280" y="154"/>
                          </a:cubicBezTo>
                          <a:cubicBezTo>
                            <a:pt x="263" y="154"/>
                            <a:pt x="255" y="142"/>
                            <a:pt x="255" y="118"/>
                          </a:cubicBezTo>
                          <a:cubicBezTo>
                            <a:pt x="255" y="105"/>
                            <a:pt x="257" y="96"/>
                            <a:pt x="262" y="89"/>
                          </a:cubicBezTo>
                          <a:cubicBezTo>
                            <a:pt x="266" y="82"/>
                            <a:pt x="273" y="79"/>
                            <a:pt x="282" y="79"/>
                          </a:cubicBezTo>
                          <a:cubicBezTo>
                            <a:pt x="299" y="79"/>
                            <a:pt x="307" y="91"/>
                            <a:pt x="307" y="116"/>
                          </a:cubicBezTo>
                          <a:cubicBezTo>
                            <a:pt x="307" y="128"/>
                            <a:pt x="305" y="138"/>
                            <a:pt x="300" y="144"/>
                          </a:cubicBezTo>
                          <a:close/>
                          <a:moveTo>
                            <a:pt x="364" y="351"/>
                          </a:moveTo>
                          <a:cubicBezTo>
                            <a:pt x="360" y="358"/>
                            <a:pt x="353" y="361"/>
                            <a:pt x="345" y="361"/>
                          </a:cubicBezTo>
                          <a:cubicBezTo>
                            <a:pt x="327" y="361"/>
                            <a:pt x="319" y="349"/>
                            <a:pt x="319" y="325"/>
                          </a:cubicBezTo>
                          <a:cubicBezTo>
                            <a:pt x="319" y="312"/>
                            <a:pt x="321" y="303"/>
                            <a:pt x="326" y="296"/>
                          </a:cubicBezTo>
                          <a:cubicBezTo>
                            <a:pt x="330" y="289"/>
                            <a:pt x="337" y="286"/>
                            <a:pt x="346" y="286"/>
                          </a:cubicBezTo>
                          <a:cubicBezTo>
                            <a:pt x="363" y="286"/>
                            <a:pt x="371" y="298"/>
                            <a:pt x="371" y="323"/>
                          </a:cubicBezTo>
                          <a:cubicBezTo>
                            <a:pt x="371" y="335"/>
                            <a:pt x="369" y="345"/>
                            <a:pt x="364" y="351"/>
                          </a:cubicBezTo>
                          <a:close/>
                          <a:moveTo>
                            <a:pt x="364" y="248"/>
                          </a:moveTo>
                          <a:cubicBezTo>
                            <a:pt x="360" y="254"/>
                            <a:pt x="353" y="258"/>
                            <a:pt x="345" y="258"/>
                          </a:cubicBezTo>
                          <a:cubicBezTo>
                            <a:pt x="327" y="258"/>
                            <a:pt x="319" y="245"/>
                            <a:pt x="319" y="221"/>
                          </a:cubicBezTo>
                          <a:cubicBezTo>
                            <a:pt x="319" y="209"/>
                            <a:pt x="321" y="199"/>
                            <a:pt x="326" y="192"/>
                          </a:cubicBezTo>
                          <a:cubicBezTo>
                            <a:pt x="330" y="186"/>
                            <a:pt x="337" y="183"/>
                            <a:pt x="346" y="183"/>
                          </a:cubicBezTo>
                          <a:cubicBezTo>
                            <a:pt x="363" y="183"/>
                            <a:pt x="371" y="195"/>
                            <a:pt x="371" y="220"/>
                          </a:cubicBezTo>
                          <a:cubicBezTo>
                            <a:pt x="371" y="232"/>
                            <a:pt x="369" y="241"/>
                            <a:pt x="364" y="24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95" name="Freeform 51"/>
                    <p:cNvSpPr>
                      <a:spLocks/>
                    </p:cNvSpPr>
                    <p:nvPr/>
                  </p:nvSpPr>
                  <p:spPr bwMode="auto">
                    <a:xfrm>
                      <a:off x="14230350" y="3878263"/>
                      <a:ext cx="74612" cy="188912"/>
                    </a:xfrm>
                    <a:custGeom>
                      <a:avLst/>
                      <a:gdLst>
                        <a:gd name="T0" fmla="*/ 10 w 20"/>
                        <a:gd name="T1" fmla="*/ 0 h 50"/>
                        <a:gd name="T2" fmla="*/ 0 w 20"/>
                        <a:gd name="T3" fmla="*/ 26 h 50"/>
                        <a:gd name="T4" fmla="*/ 10 w 20"/>
                        <a:gd name="T5" fmla="*/ 50 h 50"/>
                        <a:gd name="T6" fmla="*/ 20 w 20"/>
                        <a:gd name="T7" fmla="*/ 25 h 50"/>
                        <a:gd name="T8" fmla="*/ 10 w 20"/>
                        <a:gd name="T9" fmla="*/ 0 h 50"/>
                      </a:gdLst>
                      <a:ahLst/>
                      <a:cxnLst>
                        <a:cxn ang="0">
                          <a:pos x="T0" y="T1"/>
                        </a:cxn>
                        <a:cxn ang="0">
                          <a:pos x="T2" y="T3"/>
                        </a:cxn>
                        <a:cxn ang="0">
                          <a:pos x="T4" y="T5"/>
                        </a:cxn>
                        <a:cxn ang="0">
                          <a:pos x="T6" y="T7"/>
                        </a:cxn>
                        <a:cxn ang="0">
                          <a:pos x="T8" y="T9"/>
                        </a:cxn>
                      </a:cxnLst>
                      <a:rect l="0" t="0" r="r" b="b"/>
                      <a:pathLst>
                        <a:path w="20" h="50">
                          <a:moveTo>
                            <a:pt x="10" y="0"/>
                          </a:moveTo>
                          <a:cubicBezTo>
                            <a:pt x="3" y="0"/>
                            <a:pt x="0" y="8"/>
                            <a:pt x="0" y="26"/>
                          </a:cubicBezTo>
                          <a:cubicBezTo>
                            <a:pt x="0" y="42"/>
                            <a:pt x="3" y="50"/>
                            <a:pt x="10" y="50"/>
                          </a:cubicBezTo>
                          <a:cubicBezTo>
                            <a:pt x="17" y="50"/>
                            <a:pt x="20" y="42"/>
                            <a:pt x="20" y="25"/>
                          </a:cubicBezTo>
                          <a:cubicBezTo>
                            <a:pt x="20" y="8"/>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sp>
                <p:nvSpPr>
                  <p:cNvPr id="1185" name="Right Triangle 1184"/>
                  <p:cNvSpPr/>
                  <p:nvPr/>
                </p:nvSpPr>
                <p:spPr bwMode="auto">
                  <a:xfrm rot="5400000">
                    <a:off x="9318559" y="3139237"/>
                    <a:ext cx="666178" cy="666178"/>
                  </a:xfrm>
                  <a:prstGeom prst="rtTriangle">
                    <a:avLst/>
                  </a:prstGeom>
                  <a:solidFill>
                    <a:schemeClr val="bg1">
                      <a:alpha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grpSp>
            <p:grpSp>
              <p:nvGrpSpPr>
                <p:cNvPr id="1136" name="Group 1135"/>
                <p:cNvGrpSpPr/>
                <p:nvPr/>
              </p:nvGrpSpPr>
              <p:grpSpPr>
                <a:xfrm>
                  <a:off x="7394159" y="4338068"/>
                  <a:ext cx="499930" cy="557916"/>
                  <a:chOff x="9496426" y="3522899"/>
                  <a:chExt cx="904874" cy="1009826"/>
                </a:xfrm>
              </p:grpSpPr>
              <p:grpSp>
                <p:nvGrpSpPr>
                  <p:cNvPr id="1174" name="Group 1173"/>
                  <p:cNvGrpSpPr/>
                  <p:nvPr/>
                </p:nvGrpSpPr>
                <p:grpSpPr>
                  <a:xfrm>
                    <a:off x="9496426" y="3522899"/>
                    <a:ext cx="904874" cy="1009826"/>
                    <a:chOff x="9664160" y="3203775"/>
                    <a:chExt cx="594905" cy="1328950"/>
                  </a:xfrm>
                </p:grpSpPr>
                <p:sp>
                  <p:nvSpPr>
                    <p:cNvPr id="1178" name="Rectangle 1177"/>
                    <p:cNvSpPr/>
                    <p:nvPr/>
                  </p:nvSpPr>
                  <p:spPr bwMode="auto">
                    <a:xfrm>
                      <a:off x="9664160" y="3943141"/>
                      <a:ext cx="172884" cy="589582"/>
                    </a:xfrm>
                    <a:prstGeom prst="rect">
                      <a:avLst/>
                    </a:prstGeom>
                    <a:solidFill>
                      <a:srgbClr val="00569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1179" name="Rectangle 1178"/>
                    <p:cNvSpPr/>
                    <p:nvPr/>
                  </p:nvSpPr>
                  <p:spPr bwMode="auto">
                    <a:xfrm>
                      <a:off x="9664160" y="3758540"/>
                      <a:ext cx="172884" cy="184601"/>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1180" name="Rectangle 1179"/>
                    <p:cNvSpPr/>
                    <p:nvPr/>
                  </p:nvSpPr>
                  <p:spPr bwMode="auto">
                    <a:xfrm>
                      <a:off x="9875170" y="3684469"/>
                      <a:ext cx="172884" cy="848256"/>
                    </a:xfrm>
                    <a:prstGeom prst="rect">
                      <a:avLst/>
                    </a:prstGeom>
                    <a:solidFill>
                      <a:srgbClr val="00569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1181" name="Rectangle 1180"/>
                    <p:cNvSpPr/>
                    <p:nvPr/>
                  </p:nvSpPr>
                  <p:spPr bwMode="auto">
                    <a:xfrm>
                      <a:off x="9875170" y="3203775"/>
                      <a:ext cx="172884" cy="480694"/>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1182" name="Rectangle 1181"/>
                    <p:cNvSpPr/>
                    <p:nvPr/>
                  </p:nvSpPr>
                  <p:spPr bwMode="auto">
                    <a:xfrm>
                      <a:off x="10086181" y="3850043"/>
                      <a:ext cx="172884" cy="682682"/>
                    </a:xfrm>
                    <a:prstGeom prst="rect">
                      <a:avLst/>
                    </a:prstGeom>
                    <a:solidFill>
                      <a:srgbClr val="00569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1183" name="Rectangle 1182"/>
                    <p:cNvSpPr/>
                    <p:nvPr/>
                  </p:nvSpPr>
                  <p:spPr bwMode="auto">
                    <a:xfrm>
                      <a:off x="10086181" y="3463178"/>
                      <a:ext cx="172884" cy="386865"/>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grpSp>
              <p:sp>
                <p:nvSpPr>
                  <p:cNvPr id="1175" name="Right Triangle 1174"/>
                  <p:cNvSpPr/>
                  <p:nvPr/>
                </p:nvSpPr>
                <p:spPr bwMode="auto">
                  <a:xfrm rot="5400000">
                    <a:off x="9496426" y="3944447"/>
                    <a:ext cx="262963" cy="262963"/>
                  </a:xfrm>
                  <a:prstGeom prst="rtTriangle">
                    <a:avLst/>
                  </a:prstGeom>
                  <a:solidFill>
                    <a:schemeClr val="bg1">
                      <a:alpha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1176" name="Right Triangle 1175"/>
                  <p:cNvSpPr/>
                  <p:nvPr/>
                </p:nvSpPr>
                <p:spPr bwMode="auto">
                  <a:xfrm rot="5400000">
                    <a:off x="9817380" y="3522899"/>
                    <a:ext cx="262963" cy="262963"/>
                  </a:xfrm>
                  <a:prstGeom prst="rtTriangle">
                    <a:avLst/>
                  </a:prstGeom>
                  <a:solidFill>
                    <a:schemeClr val="bg1">
                      <a:alpha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1177" name="Right Triangle 1176"/>
                  <p:cNvSpPr/>
                  <p:nvPr/>
                </p:nvSpPr>
                <p:spPr bwMode="auto">
                  <a:xfrm rot="5400000">
                    <a:off x="10138335" y="3720011"/>
                    <a:ext cx="262963" cy="262963"/>
                  </a:xfrm>
                  <a:prstGeom prst="rtTriangle">
                    <a:avLst/>
                  </a:prstGeom>
                  <a:solidFill>
                    <a:schemeClr val="bg1">
                      <a:alpha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grpSp>
            <p:grpSp>
              <p:nvGrpSpPr>
                <p:cNvPr id="1137" name="Group 1136"/>
                <p:cNvGrpSpPr/>
                <p:nvPr/>
              </p:nvGrpSpPr>
              <p:grpSpPr>
                <a:xfrm>
                  <a:off x="5215040" y="4095608"/>
                  <a:ext cx="305656" cy="493316"/>
                  <a:chOff x="11745913" y="5164138"/>
                  <a:chExt cx="1887537" cy="3046412"/>
                </a:xfrm>
              </p:grpSpPr>
              <p:sp>
                <p:nvSpPr>
                  <p:cNvPr id="1172" name="Freeform 25"/>
                  <p:cNvSpPr>
                    <a:spLocks/>
                  </p:cNvSpPr>
                  <p:nvPr/>
                </p:nvSpPr>
                <p:spPr bwMode="auto">
                  <a:xfrm>
                    <a:off x="11745913" y="5164138"/>
                    <a:ext cx="1731962" cy="1819275"/>
                  </a:xfrm>
                  <a:custGeom>
                    <a:avLst/>
                    <a:gdLst>
                      <a:gd name="T0" fmla="*/ 162 w 459"/>
                      <a:gd name="T1" fmla="*/ 304 h 483"/>
                      <a:gd name="T2" fmla="*/ 154 w 459"/>
                      <a:gd name="T3" fmla="*/ 290 h 483"/>
                      <a:gd name="T4" fmla="*/ 150 w 459"/>
                      <a:gd name="T5" fmla="*/ 274 h 483"/>
                      <a:gd name="T6" fmla="*/ 147 w 459"/>
                      <a:gd name="T7" fmla="*/ 251 h 483"/>
                      <a:gd name="T8" fmla="*/ 250 w 459"/>
                      <a:gd name="T9" fmla="*/ 147 h 483"/>
                      <a:gd name="T10" fmla="*/ 349 w 459"/>
                      <a:gd name="T11" fmla="*/ 222 h 483"/>
                      <a:gd name="T12" fmla="*/ 459 w 459"/>
                      <a:gd name="T13" fmla="*/ 112 h 483"/>
                      <a:gd name="T14" fmla="*/ 250 w 459"/>
                      <a:gd name="T15" fmla="*/ 0 h 483"/>
                      <a:gd name="T16" fmla="*/ 0 w 459"/>
                      <a:gd name="T17" fmla="*/ 251 h 483"/>
                      <a:gd name="T18" fmla="*/ 7 w 459"/>
                      <a:gd name="T19" fmla="*/ 308 h 483"/>
                      <a:gd name="T20" fmla="*/ 18 w 459"/>
                      <a:gd name="T21" fmla="*/ 345 h 483"/>
                      <a:gd name="T22" fmla="*/ 36 w 459"/>
                      <a:gd name="T23" fmla="*/ 379 h 483"/>
                      <a:gd name="T24" fmla="*/ 88 w 459"/>
                      <a:gd name="T25" fmla="*/ 483 h 483"/>
                      <a:gd name="T26" fmla="*/ 221 w 459"/>
                      <a:gd name="T27" fmla="*/ 350 h 483"/>
                      <a:gd name="T28" fmla="*/ 162 w 459"/>
                      <a:gd name="T29" fmla="*/ 304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9" h="483">
                        <a:moveTo>
                          <a:pt x="162" y="304"/>
                        </a:moveTo>
                        <a:cubicBezTo>
                          <a:pt x="154" y="290"/>
                          <a:pt x="154" y="290"/>
                          <a:pt x="154" y="290"/>
                        </a:cubicBezTo>
                        <a:cubicBezTo>
                          <a:pt x="152" y="285"/>
                          <a:pt x="151" y="280"/>
                          <a:pt x="150" y="274"/>
                        </a:cubicBezTo>
                        <a:cubicBezTo>
                          <a:pt x="148" y="267"/>
                          <a:pt x="147" y="259"/>
                          <a:pt x="147" y="251"/>
                        </a:cubicBezTo>
                        <a:cubicBezTo>
                          <a:pt x="147" y="194"/>
                          <a:pt x="193" y="147"/>
                          <a:pt x="250" y="147"/>
                        </a:cubicBezTo>
                        <a:cubicBezTo>
                          <a:pt x="297" y="147"/>
                          <a:pt x="337" y="179"/>
                          <a:pt x="349" y="222"/>
                        </a:cubicBezTo>
                        <a:cubicBezTo>
                          <a:pt x="459" y="112"/>
                          <a:pt x="459" y="112"/>
                          <a:pt x="459" y="112"/>
                        </a:cubicBezTo>
                        <a:cubicBezTo>
                          <a:pt x="414" y="45"/>
                          <a:pt x="337" y="0"/>
                          <a:pt x="250" y="0"/>
                        </a:cubicBezTo>
                        <a:cubicBezTo>
                          <a:pt x="112" y="0"/>
                          <a:pt x="0" y="112"/>
                          <a:pt x="0" y="251"/>
                        </a:cubicBezTo>
                        <a:cubicBezTo>
                          <a:pt x="0" y="270"/>
                          <a:pt x="2" y="290"/>
                          <a:pt x="7" y="308"/>
                        </a:cubicBezTo>
                        <a:cubicBezTo>
                          <a:pt x="10" y="321"/>
                          <a:pt x="14" y="333"/>
                          <a:pt x="18" y="345"/>
                        </a:cubicBezTo>
                        <a:cubicBezTo>
                          <a:pt x="23" y="357"/>
                          <a:pt x="29" y="368"/>
                          <a:pt x="36" y="379"/>
                        </a:cubicBezTo>
                        <a:cubicBezTo>
                          <a:pt x="88" y="483"/>
                          <a:pt x="88" y="483"/>
                          <a:pt x="88" y="483"/>
                        </a:cubicBezTo>
                        <a:cubicBezTo>
                          <a:pt x="221" y="350"/>
                          <a:pt x="221" y="350"/>
                          <a:pt x="221" y="350"/>
                        </a:cubicBezTo>
                        <a:cubicBezTo>
                          <a:pt x="196" y="343"/>
                          <a:pt x="175" y="326"/>
                          <a:pt x="162" y="304"/>
                        </a:cubicBezTo>
                        <a:close/>
                      </a:path>
                    </a:pathLst>
                  </a:custGeom>
                  <a:solidFill>
                    <a:srgbClr val="FFA53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73" name="Freeform 26"/>
                  <p:cNvSpPr>
                    <a:spLocks/>
                  </p:cNvSpPr>
                  <p:nvPr/>
                </p:nvSpPr>
                <p:spPr bwMode="auto">
                  <a:xfrm>
                    <a:off x="12077700" y="5586413"/>
                    <a:ext cx="1555750" cy="2624137"/>
                  </a:xfrm>
                  <a:custGeom>
                    <a:avLst/>
                    <a:gdLst>
                      <a:gd name="T0" fmla="*/ 261 w 412"/>
                      <a:gd name="T1" fmla="*/ 110 h 697"/>
                      <a:gd name="T2" fmla="*/ 266 w 412"/>
                      <a:gd name="T3" fmla="*/ 139 h 697"/>
                      <a:gd name="T4" fmla="*/ 263 w 412"/>
                      <a:gd name="T5" fmla="*/ 162 h 697"/>
                      <a:gd name="T6" fmla="*/ 258 w 412"/>
                      <a:gd name="T7" fmla="*/ 178 h 697"/>
                      <a:gd name="T8" fmla="*/ 251 w 412"/>
                      <a:gd name="T9" fmla="*/ 192 h 697"/>
                      <a:gd name="T10" fmla="*/ 162 w 412"/>
                      <a:gd name="T11" fmla="*/ 242 h 697"/>
                      <a:gd name="T12" fmla="*/ 133 w 412"/>
                      <a:gd name="T13" fmla="*/ 238 h 697"/>
                      <a:gd name="T14" fmla="*/ 0 w 412"/>
                      <a:gd name="T15" fmla="*/ 371 h 697"/>
                      <a:gd name="T16" fmla="*/ 162 w 412"/>
                      <a:gd name="T17" fmla="*/ 697 h 697"/>
                      <a:gd name="T18" fmla="*/ 377 w 412"/>
                      <a:gd name="T19" fmla="*/ 267 h 697"/>
                      <a:gd name="T20" fmla="*/ 394 w 412"/>
                      <a:gd name="T21" fmla="*/ 233 h 697"/>
                      <a:gd name="T22" fmla="*/ 406 w 412"/>
                      <a:gd name="T23" fmla="*/ 196 h 697"/>
                      <a:gd name="T24" fmla="*/ 412 w 412"/>
                      <a:gd name="T25" fmla="*/ 139 h 697"/>
                      <a:gd name="T26" fmla="*/ 371 w 412"/>
                      <a:gd name="T27" fmla="*/ 0 h 697"/>
                      <a:gd name="T28" fmla="*/ 261 w 412"/>
                      <a:gd name="T29" fmla="*/ 11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2" h="697">
                        <a:moveTo>
                          <a:pt x="261" y="110"/>
                        </a:moveTo>
                        <a:cubicBezTo>
                          <a:pt x="264" y="119"/>
                          <a:pt x="266" y="129"/>
                          <a:pt x="266" y="139"/>
                        </a:cubicBezTo>
                        <a:cubicBezTo>
                          <a:pt x="266" y="147"/>
                          <a:pt x="265" y="155"/>
                          <a:pt x="263" y="162"/>
                        </a:cubicBezTo>
                        <a:cubicBezTo>
                          <a:pt x="262" y="168"/>
                          <a:pt x="260" y="173"/>
                          <a:pt x="258" y="178"/>
                        </a:cubicBezTo>
                        <a:cubicBezTo>
                          <a:pt x="251" y="192"/>
                          <a:pt x="251" y="192"/>
                          <a:pt x="251" y="192"/>
                        </a:cubicBezTo>
                        <a:cubicBezTo>
                          <a:pt x="233" y="222"/>
                          <a:pt x="200" y="242"/>
                          <a:pt x="162" y="242"/>
                        </a:cubicBezTo>
                        <a:cubicBezTo>
                          <a:pt x="152" y="242"/>
                          <a:pt x="142" y="241"/>
                          <a:pt x="133" y="238"/>
                        </a:cubicBezTo>
                        <a:cubicBezTo>
                          <a:pt x="0" y="371"/>
                          <a:pt x="0" y="371"/>
                          <a:pt x="0" y="371"/>
                        </a:cubicBezTo>
                        <a:cubicBezTo>
                          <a:pt x="162" y="697"/>
                          <a:pt x="162" y="697"/>
                          <a:pt x="162" y="697"/>
                        </a:cubicBezTo>
                        <a:cubicBezTo>
                          <a:pt x="377" y="267"/>
                          <a:pt x="377" y="267"/>
                          <a:pt x="377" y="267"/>
                        </a:cubicBezTo>
                        <a:cubicBezTo>
                          <a:pt x="383" y="256"/>
                          <a:pt x="389" y="245"/>
                          <a:pt x="394" y="233"/>
                        </a:cubicBezTo>
                        <a:cubicBezTo>
                          <a:pt x="399" y="221"/>
                          <a:pt x="403" y="209"/>
                          <a:pt x="406" y="196"/>
                        </a:cubicBezTo>
                        <a:cubicBezTo>
                          <a:pt x="410" y="178"/>
                          <a:pt x="412" y="158"/>
                          <a:pt x="412" y="139"/>
                        </a:cubicBezTo>
                        <a:cubicBezTo>
                          <a:pt x="412" y="87"/>
                          <a:pt x="397" y="40"/>
                          <a:pt x="371" y="0"/>
                        </a:cubicBezTo>
                        <a:lnTo>
                          <a:pt x="261" y="110"/>
                        </a:lnTo>
                        <a:close/>
                      </a:path>
                    </a:pathLst>
                  </a:custGeom>
                  <a:solidFill>
                    <a:schemeClr val="accent6"/>
                  </a:solidFill>
                  <a:ln>
                    <a:noFill/>
                  </a:ln>
                </p:spPr>
                <p:txBody>
                  <a:bodyPr vert="horz" wrap="square" lIns="89642" tIns="44821" rIns="89642" bIns="44821" numCol="1" anchor="t" anchorCtr="0" compatLnSpc="1">
                    <a:prstTxWarp prst="textNoShape">
                      <a:avLst/>
                    </a:prstTxWarp>
                  </a:bodyPr>
                  <a:lstStyle/>
                  <a:p>
                    <a:endParaRPr lang="en-US" sz="1765"/>
                  </a:p>
                </p:txBody>
              </p:sp>
            </p:grpSp>
            <p:grpSp>
              <p:nvGrpSpPr>
                <p:cNvPr id="1138" name="Group 1137"/>
                <p:cNvGrpSpPr/>
                <p:nvPr/>
              </p:nvGrpSpPr>
              <p:grpSpPr>
                <a:xfrm>
                  <a:off x="4731972" y="4446187"/>
                  <a:ext cx="503400" cy="578374"/>
                  <a:chOff x="6756321" y="3651231"/>
                  <a:chExt cx="767223" cy="881492"/>
                </a:xfrm>
              </p:grpSpPr>
              <p:sp>
                <p:nvSpPr>
                  <p:cNvPr id="1169" name="Freeform 5"/>
                  <p:cNvSpPr>
                    <a:spLocks/>
                  </p:cNvSpPr>
                  <p:nvPr/>
                </p:nvSpPr>
                <p:spPr bwMode="auto">
                  <a:xfrm>
                    <a:off x="7141973" y="3874665"/>
                    <a:ext cx="381571" cy="658058"/>
                  </a:xfrm>
                  <a:custGeom>
                    <a:avLst/>
                    <a:gdLst>
                      <a:gd name="T0" fmla="*/ 0 w 374"/>
                      <a:gd name="T1" fmla="*/ 215 h 645"/>
                      <a:gd name="T2" fmla="*/ 0 w 374"/>
                      <a:gd name="T3" fmla="*/ 645 h 645"/>
                      <a:gd name="T4" fmla="*/ 374 w 374"/>
                      <a:gd name="T5" fmla="*/ 429 h 645"/>
                      <a:gd name="T6" fmla="*/ 374 w 374"/>
                      <a:gd name="T7" fmla="*/ 0 h 645"/>
                      <a:gd name="T8" fmla="*/ 0 w 374"/>
                      <a:gd name="T9" fmla="*/ 215 h 645"/>
                      <a:gd name="T10" fmla="*/ 0 w 374"/>
                      <a:gd name="T11" fmla="*/ 215 h 645"/>
                      <a:gd name="T12" fmla="*/ 0 w 374"/>
                      <a:gd name="T13" fmla="*/ 215 h 645"/>
                    </a:gdLst>
                    <a:ahLst/>
                    <a:cxnLst>
                      <a:cxn ang="0">
                        <a:pos x="T0" y="T1"/>
                      </a:cxn>
                      <a:cxn ang="0">
                        <a:pos x="T2" y="T3"/>
                      </a:cxn>
                      <a:cxn ang="0">
                        <a:pos x="T4" y="T5"/>
                      </a:cxn>
                      <a:cxn ang="0">
                        <a:pos x="T6" y="T7"/>
                      </a:cxn>
                      <a:cxn ang="0">
                        <a:pos x="T8" y="T9"/>
                      </a:cxn>
                      <a:cxn ang="0">
                        <a:pos x="T10" y="T11"/>
                      </a:cxn>
                      <a:cxn ang="0">
                        <a:pos x="T12" y="T13"/>
                      </a:cxn>
                    </a:cxnLst>
                    <a:rect l="0" t="0" r="r" b="b"/>
                    <a:pathLst>
                      <a:path w="374" h="645">
                        <a:moveTo>
                          <a:pt x="0" y="215"/>
                        </a:moveTo>
                        <a:lnTo>
                          <a:pt x="0" y="645"/>
                        </a:lnTo>
                        <a:lnTo>
                          <a:pt x="374" y="429"/>
                        </a:lnTo>
                        <a:lnTo>
                          <a:pt x="374" y="0"/>
                        </a:lnTo>
                        <a:lnTo>
                          <a:pt x="0" y="215"/>
                        </a:lnTo>
                        <a:lnTo>
                          <a:pt x="0" y="215"/>
                        </a:lnTo>
                        <a:lnTo>
                          <a:pt x="0" y="215"/>
                        </a:lnTo>
                        <a:close/>
                      </a:path>
                    </a:pathLst>
                  </a:custGeom>
                  <a:solidFill>
                    <a:srgbClr val="00827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70" name="Freeform 6"/>
                  <p:cNvSpPr>
                    <a:spLocks/>
                  </p:cNvSpPr>
                  <p:nvPr/>
                </p:nvSpPr>
                <p:spPr bwMode="auto">
                  <a:xfrm>
                    <a:off x="6756321" y="3874665"/>
                    <a:ext cx="385652" cy="658058"/>
                  </a:xfrm>
                  <a:custGeom>
                    <a:avLst/>
                    <a:gdLst>
                      <a:gd name="T0" fmla="*/ 378 w 378"/>
                      <a:gd name="T1" fmla="*/ 215 h 645"/>
                      <a:gd name="T2" fmla="*/ 378 w 378"/>
                      <a:gd name="T3" fmla="*/ 645 h 645"/>
                      <a:gd name="T4" fmla="*/ 0 w 378"/>
                      <a:gd name="T5" fmla="*/ 429 h 645"/>
                      <a:gd name="T6" fmla="*/ 0 w 378"/>
                      <a:gd name="T7" fmla="*/ 0 h 645"/>
                      <a:gd name="T8" fmla="*/ 378 w 378"/>
                      <a:gd name="T9" fmla="*/ 215 h 645"/>
                      <a:gd name="T10" fmla="*/ 378 w 378"/>
                      <a:gd name="T11" fmla="*/ 215 h 645"/>
                      <a:gd name="T12" fmla="*/ 378 w 378"/>
                      <a:gd name="T13" fmla="*/ 215 h 645"/>
                    </a:gdLst>
                    <a:ahLst/>
                    <a:cxnLst>
                      <a:cxn ang="0">
                        <a:pos x="T0" y="T1"/>
                      </a:cxn>
                      <a:cxn ang="0">
                        <a:pos x="T2" y="T3"/>
                      </a:cxn>
                      <a:cxn ang="0">
                        <a:pos x="T4" y="T5"/>
                      </a:cxn>
                      <a:cxn ang="0">
                        <a:pos x="T6" y="T7"/>
                      </a:cxn>
                      <a:cxn ang="0">
                        <a:pos x="T8" y="T9"/>
                      </a:cxn>
                      <a:cxn ang="0">
                        <a:pos x="T10" y="T11"/>
                      </a:cxn>
                      <a:cxn ang="0">
                        <a:pos x="T12" y="T13"/>
                      </a:cxn>
                    </a:cxnLst>
                    <a:rect l="0" t="0" r="r" b="b"/>
                    <a:pathLst>
                      <a:path w="378" h="645">
                        <a:moveTo>
                          <a:pt x="378" y="215"/>
                        </a:moveTo>
                        <a:lnTo>
                          <a:pt x="378" y="645"/>
                        </a:lnTo>
                        <a:lnTo>
                          <a:pt x="0" y="429"/>
                        </a:lnTo>
                        <a:lnTo>
                          <a:pt x="0" y="0"/>
                        </a:lnTo>
                        <a:lnTo>
                          <a:pt x="378" y="215"/>
                        </a:lnTo>
                        <a:lnTo>
                          <a:pt x="378" y="215"/>
                        </a:lnTo>
                        <a:lnTo>
                          <a:pt x="378" y="215"/>
                        </a:lnTo>
                        <a:close/>
                      </a:path>
                    </a:pathLst>
                  </a:custGeom>
                  <a:solidFill>
                    <a:srgbClr val="20B093"/>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171" name="Freeform 7"/>
                  <p:cNvSpPr>
                    <a:spLocks/>
                  </p:cNvSpPr>
                  <p:nvPr/>
                </p:nvSpPr>
                <p:spPr bwMode="auto">
                  <a:xfrm>
                    <a:off x="6756321" y="3651231"/>
                    <a:ext cx="767223" cy="442787"/>
                  </a:xfrm>
                  <a:custGeom>
                    <a:avLst/>
                    <a:gdLst>
                      <a:gd name="T0" fmla="*/ 378 w 752"/>
                      <a:gd name="T1" fmla="*/ 434 h 434"/>
                      <a:gd name="T2" fmla="*/ 0 w 752"/>
                      <a:gd name="T3" fmla="*/ 219 h 434"/>
                      <a:gd name="T4" fmla="*/ 378 w 752"/>
                      <a:gd name="T5" fmla="*/ 0 h 434"/>
                      <a:gd name="T6" fmla="*/ 752 w 752"/>
                      <a:gd name="T7" fmla="*/ 219 h 434"/>
                      <a:gd name="T8" fmla="*/ 378 w 752"/>
                      <a:gd name="T9" fmla="*/ 431 h 434"/>
                      <a:gd name="T10" fmla="*/ 378 w 752"/>
                      <a:gd name="T11" fmla="*/ 431 h 434"/>
                      <a:gd name="T12" fmla="*/ 378 w 752"/>
                      <a:gd name="T13" fmla="*/ 434 h 434"/>
                    </a:gdLst>
                    <a:ahLst/>
                    <a:cxnLst>
                      <a:cxn ang="0">
                        <a:pos x="T0" y="T1"/>
                      </a:cxn>
                      <a:cxn ang="0">
                        <a:pos x="T2" y="T3"/>
                      </a:cxn>
                      <a:cxn ang="0">
                        <a:pos x="T4" y="T5"/>
                      </a:cxn>
                      <a:cxn ang="0">
                        <a:pos x="T6" y="T7"/>
                      </a:cxn>
                      <a:cxn ang="0">
                        <a:pos x="T8" y="T9"/>
                      </a:cxn>
                      <a:cxn ang="0">
                        <a:pos x="T10" y="T11"/>
                      </a:cxn>
                      <a:cxn ang="0">
                        <a:pos x="T12" y="T13"/>
                      </a:cxn>
                    </a:cxnLst>
                    <a:rect l="0" t="0" r="r" b="b"/>
                    <a:pathLst>
                      <a:path w="752" h="434">
                        <a:moveTo>
                          <a:pt x="378" y="434"/>
                        </a:moveTo>
                        <a:lnTo>
                          <a:pt x="0" y="219"/>
                        </a:lnTo>
                        <a:lnTo>
                          <a:pt x="378" y="0"/>
                        </a:lnTo>
                        <a:lnTo>
                          <a:pt x="752" y="219"/>
                        </a:lnTo>
                        <a:lnTo>
                          <a:pt x="378" y="431"/>
                        </a:lnTo>
                        <a:lnTo>
                          <a:pt x="378" y="431"/>
                        </a:lnTo>
                        <a:lnTo>
                          <a:pt x="378" y="434"/>
                        </a:lnTo>
                        <a:close/>
                      </a:path>
                    </a:pathLst>
                  </a:custGeom>
                  <a:solidFill>
                    <a:srgbClr val="00827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grpSp>
              <p:nvGrpSpPr>
                <p:cNvPr id="1139" name="Group 1138"/>
                <p:cNvGrpSpPr/>
                <p:nvPr/>
              </p:nvGrpSpPr>
              <p:grpSpPr>
                <a:xfrm>
                  <a:off x="2673863" y="4405881"/>
                  <a:ext cx="934546" cy="674080"/>
                  <a:chOff x="3170683" y="7761040"/>
                  <a:chExt cx="1307592" cy="849551"/>
                </a:xfrm>
              </p:grpSpPr>
              <p:sp>
                <p:nvSpPr>
                  <p:cNvPr id="1165" name="Freeform 18"/>
                  <p:cNvSpPr>
                    <a:spLocks/>
                  </p:cNvSpPr>
                  <p:nvPr/>
                </p:nvSpPr>
                <p:spPr bwMode="auto">
                  <a:xfrm>
                    <a:off x="3170683" y="7761040"/>
                    <a:ext cx="1307592" cy="849551"/>
                  </a:xfrm>
                  <a:custGeom>
                    <a:avLst/>
                    <a:gdLst>
                      <a:gd name="T0" fmla="*/ 14 w 432"/>
                      <a:gd name="T1" fmla="*/ 278 h 278"/>
                      <a:gd name="T2" fmla="*/ 418 w 432"/>
                      <a:gd name="T3" fmla="*/ 278 h 278"/>
                      <a:gd name="T4" fmla="*/ 432 w 432"/>
                      <a:gd name="T5" fmla="*/ 263 h 278"/>
                      <a:gd name="T6" fmla="*/ 432 w 432"/>
                      <a:gd name="T7" fmla="*/ 15 h 278"/>
                      <a:gd name="T8" fmla="*/ 418 w 432"/>
                      <a:gd name="T9" fmla="*/ 0 h 278"/>
                      <a:gd name="T10" fmla="*/ 14 w 432"/>
                      <a:gd name="T11" fmla="*/ 0 h 278"/>
                      <a:gd name="T12" fmla="*/ 0 w 432"/>
                      <a:gd name="T13" fmla="*/ 15 h 278"/>
                      <a:gd name="T14" fmla="*/ 0 w 432"/>
                      <a:gd name="T15" fmla="*/ 263 h 278"/>
                      <a:gd name="T16" fmla="*/ 14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4"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4" y="0"/>
                          <a:pt x="14" y="0"/>
                          <a:pt x="14" y="0"/>
                        </a:cubicBezTo>
                        <a:cubicBezTo>
                          <a:pt x="7" y="0"/>
                          <a:pt x="0" y="6"/>
                          <a:pt x="0" y="15"/>
                        </a:cubicBezTo>
                        <a:cubicBezTo>
                          <a:pt x="0" y="263"/>
                          <a:pt x="0" y="263"/>
                          <a:pt x="0" y="263"/>
                        </a:cubicBezTo>
                        <a:cubicBezTo>
                          <a:pt x="0" y="272"/>
                          <a:pt x="7" y="278"/>
                          <a:pt x="14" y="278"/>
                        </a:cubicBezTo>
                      </a:path>
                    </a:pathLst>
                  </a:custGeom>
                  <a:solidFill>
                    <a:schemeClr val="accent2">
                      <a:lumMod val="50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166" name="Freeform 19"/>
                  <p:cNvSpPr>
                    <a:spLocks/>
                  </p:cNvSpPr>
                  <p:nvPr/>
                </p:nvSpPr>
                <p:spPr bwMode="auto">
                  <a:xfrm>
                    <a:off x="3228258" y="7776393"/>
                    <a:ext cx="1192442" cy="742078"/>
                  </a:xfrm>
                  <a:custGeom>
                    <a:avLst/>
                    <a:gdLst>
                      <a:gd name="T0" fmla="*/ 0 w 394"/>
                      <a:gd name="T1" fmla="*/ 12 h 243"/>
                      <a:gd name="T2" fmla="*/ 394 w 394"/>
                      <a:gd name="T3" fmla="*/ 12 h 243"/>
                      <a:gd name="T4" fmla="*/ 394 w 394"/>
                      <a:gd name="T5" fmla="*/ 243 h 243"/>
                      <a:gd name="T6" fmla="*/ 0 w 394"/>
                      <a:gd name="T7" fmla="*/ 243 h 243"/>
                      <a:gd name="T8" fmla="*/ 0 w 394"/>
                      <a:gd name="T9" fmla="*/ 12 h 243"/>
                    </a:gdLst>
                    <a:ahLst/>
                    <a:cxnLst>
                      <a:cxn ang="0">
                        <a:pos x="T0" y="T1"/>
                      </a:cxn>
                      <a:cxn ang="0">
                        <a:pos x="T2" y="T3"/>
                      </a:cxn>
                      <a:cxn ang="0">
                        <a:pos x="T4" y="T5"/>
                      </a:cxn>
                      <a:cxn ang="0">
                        <a:pos x="T6" y="T7"/>
                      </a:cxn>
                      <a:cxn ang="0">
                        <a:pos x="T8" y="T9"/>
                      </a:cxn>
                    </a:cxnLst>
                    <a:rect l="0" t="0" r="r" b="b"/>
                    <a:pathLst>
                      <a:path w="394" h="243">
                        <a:moveTo>
                          <a:pt x="0" y="12"/>
                        </a:moveTo>
                        <a:cubicBezTo>
                          <a:pt x="394" y="12"/>
                          <a:pt x="394" y="12"/>
                          <a:pt x="394" y="12"/>
                        </a:cubicBezTo>
                        <a:cubicBezTo>
                          <a:pt x="394" y="173"/>
                          <a:pt x="394" y="243"/>
                          <a:pt x="394" y="243"/>
                        </a:cubicBezTo>
                        <a:cubicBezTo>
                          <a:pt x="0" y="243"/>
                          <a:pt x="0" y="243"/>
                          <a:pt x="0" y="243"/>
                        </a:cubicBezTo>
                        <a:cubicBezTo>
                          <a:pt x="0" y="0"/>
                          <a:pt x="0" y="12"/>
                          <a:pt x="0" y="12"/>
                        </a:cubicBezTo>
                      </a:path>
                    </a:pathLst>
                  </a:custGeom>
                  <a:solidFill>
                    <a:schemeClr val="accent2">
                      <a:lumMod val="75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167" name="Freeform 20"/>
                  <p:cNvSpPr>
                    <a:spLocks noEditPoints="1"/>
                  </p:cNvSpPr>
                  <p:nvPr/>
                </p:nvSpPr>
                <p:spPr bwMode="auto">
                  <a:xfrm>
                    <a:off x="3228258" y="7813498"/>
                    <a:ext cx="711371" cy="704974"/>
                  </a:xfrm>
                  <a:custGeom>
                    <a:avLst/>
                    <a:gdLst>
                      <a:gd name="T0" fmla="*/ 0 w 235"/>
                      <a:gd name="T1" fmla="*/ 0 h 231"/>
                      <a:gd name="T2" fmla="*/ 0 w 235"/>
                      <a:gd name="T3" fmla="*/ 0 h 231"/>
                      <a:gd name="T4" fmla="*/ 0 w 235"/>
                      <a:gd name="T5" fmla="*/ 231 h 231"/>
                      <a:gd name="T6" fmla="*/ 0 w 235"/>
                      <a:gd name="T7" fmla="*/ 0 h 231"/>
                      <a:gd name="T8" fmla="*/ 0 w 235"/>
                      <a:gd name="T9" fmla="*/ 0 h 231"/>
                      <a:gd name="T10" fmla="*/ 0 w 235"/>
                      <a:gd name="T11" fmla="*/ 0 h 231"/>
                      <a:gd name="T12" fmla="*/ 235 w 235"/>
                      <a:gd name="T13" fmla="*/ 0 h 231"/>
                      <a:gd name="T14" fmla="*/ 205 w 235"/>
                      <a:gd name="T15" fmla="*/ 0 h 231"/>
                      <a:gd name="T16" fmla="*/ 0 w 235"/>
                      <a:gd name="T17" fmla="*/ 0 h 231"/>
                      <a:gd name="T18" fmla="*/ 0 w 235"/>
                      <a:gd name="T19" fmla="*/ 0 h 231"/>
                      <a:gd name="T20" fmla="*/ 235 w 235"/>
                      <a:gd name="T21" fmla="*/ 0 h 231"/>
                      <a:gd name="T22" fmla="*/ 235 w 235"/>
                      <a:gd name="T23"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231">
                        <a:moveTo>
                          <a:pt x="0" y="0"/>
                        </a:moveTo>
                        <a:cubicBezTo>
                          <a:pt x="0" y="0"/>
                          <a:pt x="0" y="0"/>
                          <a:pt x="0" y="0"/>
                        </a:cubicBezTo>
                        <a:cubicBezTo>
                          <a:pt x="0" y="231"/>
                          <a:pt x="0" y="231"/>
                          <a:pt x="0" y="231"/>
                        </a:cubicBezTo>
                        <a:cubicBezTo>
                          <a:pt x="0" y="20"/>
                          <a:pt x="0" y="1"/>
                          <a:pt x="0" y="0"/>
                        </a:cubicBezTo>
                        <a:cubicBezTo>
                          <a:pt x="0" y="0"/>
                          <a:pt x="0" y="0"/>
                          <a:pt x="0" y="0"/>
                        </a:cubicBezTo>
                        <a:cubicBezTo>
                          <a:pt x="0" y="0"/>
                          <a:pt x="0" y="0"/>
                          <a:pt x="0" y="0"/>
                        </a:cubicBezTo>
                        <a:moveTo>
                          <a:pt x="235" y="0"/>
                        </a:moveTo>
                        <a:cubicBezTo>
                          <a:pt x="205" y="0"/>
                          <a:pt x="205" y="0"/>
                          <a:pt x="205" y="0"/>
                        </a:cubicBezTo>
                        <a:cubicBezTo>
                          <a:pt x="0" y="0"/>
                          <a:pt x="0" y="0"/>
                          <a:pt x="0" y="0"/>
                        </a:cubicBezTo>
                        <a:cubicBezTo>
                          <a:pt x="0" y="0"/>
                          <a:pt x="0" y="0"/>
                          <a:pt x="0" y="0"/>
                        </a:cubicBezTo>
                        <a:cubicBezTo>
                          <a:pt x="102" y="0"/>
                          <a:pt x="179" y="0"/>
                          <a:pt x="235" y="0"/>
                        </a:cubicBezTo>
                        <a:cubicBezTo>
                          <a:pt x="235" y="0"/>
                          <a:pt x="235" y="0"/>
                          <a:pt x="235" y="0"/>
                        </a:cubicBezTo>
                      </a:path>
                    </a:pathLst>
                  </a:custGeom>
                  <a:solidFill>
                    <a:srgbClr val="5C476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68" name="Freeform 21"/>
                  <p:cNvSpPr>
                    <a:spLocks noEditPoints="1"/>
                  </p:cNvSpPr>
                  <p:nvPr/>
                </p:nvSpPr>
                <p:spPr bwMode="auto">
                  <a:xfrm>
                    <a:off x="3228258" y="7813498"/>
                    <a:ext cx="711371" cy="704974"/>
                  </a:xfrm>
                  <a:custGeom>
                    <a:avLst/>
                    <a:gdLst>
                      <a:gd name="T0" fmla="*/ 235 w 235"/>
                      <a:gd name="T1" fmla="*/ 0 h 231"/>
                      <a:gd name="T2" fmla="*/ 0 w 235"/>
                      <a:gd name="T3" fmla="*/ 0 h 231"/>
                      <a:gd name="T4" fmla="*/ 0 w 235"/>
                      <a:gd name="T5" fmla="*/ 231 h 231"/>
                      <a:gd name="T6" fmla="*/ 205 w 235"/>
                      <a:gd name="T7" fmla="*/ 231 h 231"/>
                      <a:gd name="T8" fmla="*/ 235 w 235"/>
                      <a:gd name="T9" fmla="*/ 0 h 231"/>
                      <a:gd name="T10" fmla="*/ 0 w 235"/>
                      <a:gd name="T11" fmla="*/ 0 h 231"/>
                      <a:gd name="T12" fmla="*/ 0 w 235"/>
                      <a:gd name="T13" fmla="*/ 0 h 231"/>
                      <a:gd name="T14" fmla="*/ 0 w 235"/>
                      <a:gd name="T15" fmla="*/ 0 h 231"/>
                      <a:gd name="T16" fmla="*/ 0 w 235"/>
                      <a:gd name="T17" fmla="*/ 0 h 231"/>
                      <a:gd name="T18" fmla="*/ 0 w 235"/>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1">
                        <a:moveTo>
                          <a:pt x="235" y="0"/>
                        </a:moveTo>
                        <a:cubicBezTo>
                          <a:pt x="179" y="0"/>
                          <a:pt x="102" y="0"/>
                          <a:pt x="0" y="0"/>
                        </a:cubicBezTo>
                        <a:cubicBezTo>
                          <a:pt x="0" y="1"/>
                          <a:pt x="0" y="20"/>
                          <a:pt x="0" y="231"/>
                        </a:cubicBezTo>
                        <a:cubicBezTo>
                          <a:pt x="205" y="231"/>
                          <a:pt x="205" y="231"/>
                          <a:pt x="205" y="231"/>
                        </a:cubicBezTo>
                        <a:cubicBezTo>
                          <a:pt x="235" y="0"/>
                          <a:pt x="235" y="0"/>
                          <a:pt x="235"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chemeClr val="accent2"/>
                  </a:solidFill>
                  <a:ln>
                    <a:noFill/>
                  </a:ln>
                </p:spPr>
                <p:txBody>
                  <a:bodyPr vert="horz" wrap="square" lIns="89642" tIns="44821" rIns="89642" bIns="44821" numCol="1" anchor="t" anchorCtr="0" compatLnSpc="1">
                    <a:prstTxWarp prst="textNoShape">
                      <a:avLst/>
                    </a:prstTxWarp>
                  </a:bodyPr>
                  <a:lstStyle/>
                  <a:p>
                    <a:endParaRPr lang="en-US" sz="1765"/>
                  </a:p>
                </p:txBody>
              </p:sp>
            </p:grpSp>
            <p:grpSp>
              <p:nvGrpSpPr>
                <p:cNvPr id="1140" name="Group 1139"/>
                <p:cNvGrpSpPr>
                  <a:grpSpLocks noChangeAspect="1"/>
                </p:cNvGrpSpPr>
                <p:nvPr/>
              </p:nvGrpSpPr>
              <p:grpSpPr>
                <a:xfrm>
                  <a:off x="3837349" y="4515409"/>
                  <a:ext cx="279402" cy="479984"/>
                  <a:chOff x="7170738" y="7689850"/>
                  <a:chExt cx="692150" cy="1189038"/>
                </a:xfrm>
              </p:grpSpPr>
              <p:sp>
                <p:nvSpPr>
                  <p:cNvPr id="1157" name="Freeform 10"/>
                  <p:cNvSpPr>
                    <a:spLocks/>
                  </p:cNvSpPr>
                  <p:nvPr/>
                </p:nvSpPr>
                <p:spPr bwMode="auto">
                  <a:xfrm>
                    <a:off x="7170738" y="7689850"/>
                    <a:ext cx="692150" cy="1189038"/>
                  </a:xfrm>
                  <a:custGeom>
                    <a:avLst/>
                    <a:gdLst>
                      <a:gd name="T0" fmla="*/ 172 w 184"/>
                      <a:gd name="T1" fmla="*/ 0 h 314"/>
                      <a:gd name="T2" fmla="*/ 12 w 184"/>
                      <a:gd name="T3" fmla="*/ 0 h 314"/>
                      <a:gd name="T4" fmla="*/ 0 w 184"/>
                      <a:gd name="T5" fmla="*/ 12 h 314"/>
                      <a:gd name="T6" fmla="*/ 0 w 184"/>
                      <a:gd name="T7" fmla="*/ 302 h 314"/>
                      <a:gd name="T8" fmla="*/ 12 w 184"/>
                      <a:gd name="T9" fmla="*/ 314 h 314"/>
                      <a:gd name="T10" fmla="*/ 172 w 184"/>
                      <a:gd name="T11" fmla="*/ 314 h 314"/>
                      <a:gd name="T12" fmla="*/ 184 w 184"/>
                      <a:gd name="T13" fmla="*/ 302 h 314"/>
                      <a:gd name="T14" fmla="*/ 184 w 184"/>
                      <a:gd name="T15" fmla="*/ 12 h 314"/>
                      <a:gd name="T16" fmla="*/ 172 w 184"/>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4">
                        <a:moveTo>
                          <a:pt x="172" y="0"/>
                        </a:moveTo>
                        <a:cubicBezTo>
                          <a:pt x="12" y="0"/>
                          <a:pt x="12" y="0"/>
                          <a:pt x="12" y="0"/>
                        </a:cubicBezTo>
                        <a:cubicBezTo>
                          <a:pt x="6" y="0"/>
                          <a:pt x="0" y="5"/>
                          <a:pt x="0" y="12"/>
                        </a:cubicBezTo>
                        <a:cubicBezTo>
                          <a:pt x="0" y="302"/>
                          <a:pt x="0" y="302"/>
                          <a:pt x="0" y="302"/>
                        </a:cubicBezTo>
                        <a:cubicBezTo>
                          <a:pt x="0" y="308"/>
                          <a:pt x="6" y="314"/>
                          <a:pt x="12" y="314"/>
                        </a:cubicBezTo>
                        <a:cubicBezTo>
                          <a:pt x="172" y="314"/>
                          <a:pt x="172" y="314"/>
                          <a:pt x="172" y="314"/>
                        </a:cubicBezTo>
                        <a:cubicBezTo>
                          <a:pt x="178" y="314"/>
                          <a:pt x="184" y="308"/>
                          <a:pt x="184" y="302"/>
                        </a:cubicBezTo>
                        <a:cubicBezTo>
                          <a:pt x="184" y="12"/>
                          <a:pt x="184" y="12"/>
                          <a:pt x="184" y="12"/>
                        </a:cubicBezTo>
                        <a:cubicBezTo>
                          <a:pt x="184" y="5"/>
                          <a:pt x="178" y="0"/>
                          <a:pt x="172" y="0"/>
                        </a:cubicBezTo>
                      </a:path>
                    </a:pathLst>
                  </a:custGeom>
                  <a:solidFill>
                    <a:srgbClr val="3319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58" name="Rectangle 11"/>
                  <p:cNvSpPr>
                    <a:spLocks noChangeArrowheads="1"/>
                  </p:cNvSpPr>
                  <p:nvPr/>
                </p:nvSpPr>
                <p:spPr bwMode="auto">
                  <a:xfrm>
                    <a:off x="7239000" y="7758113"/>
                    <a:ext cx="555625" cy="935038"/>
                  </a:xfrm>
                  <a:prstGeom prst="rect">
                    <a:avLst/>
                  </a:prstGeom>
                  <a:solidFill>
                    <a:srgbClr val="672A7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59" name="Rectangle 12"/>
                  <p:cNvSpPr>
                    <a:spLocks noChangeArrowheads="1"/>
                  </p:cNvSpPr>
                  <p:nvPr/>
                </p:nvSpPr>
                <p:spPr bwMode="auto">
                  <a:xfrm>
                    <a:off x="7239000" y="7758113"/>
                    <a:ext cx="555625" cy="93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60" name="Freeform 13"/>
                  <p:cNvSpPr>
                    <a:spLocks/>
                  </p:cNvSpPr>
                  <p:nvPr/>
                </p:nvSpPr>
                <p:spPr bwMode="auto">
                  <a:xfrm>
                    <a:off x="7412038" y="8750300"/>
                    <a:ext cx="209550" cy="26988"/>
                  </a:xfrm>
                  <a:custGeom>
                    <a:avLst/>
                    <a:gdLst>
                      <a:gd name="T0" fmla="*/ 56 w 56"/>
                      <a:gd name="T1" fmla="*/ 3 h 7"/>
                      <a:gd name="T2" fmla="*/ 52 w 56"/>
                      <a:gd name="T3" fmla="*/ 7 h 7"/>
                      <a:gd name="T4" fmla="*/ 4 w 56"/>
                      <a:gd name="T5" fmla="*/ 7 h 7"/>
                      <a:gd name="T6" fmla="*/ 0 w 56"/>
                      <a:gd name="T7" fmla="*/ 3 h 7"/>
                      <a:gd name="T8" fmla="*/ 4 w 56"/>
                      <a:gd name="T9" fmla="*/ 0 h 7"/>
                      <a:gd name="T10" fmla="*/ 52 w 56"/>
                      <a:gd name="T11" fmla="*/ 0 h 7"/>
                      <a:gd name="T12" fmla="*/ 56 w 5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6" y="3"/>
                        </a:moveTo>
                        <a:cubicBezTo>
                          <a:pt x="56" y="5"/>
                          <a:pt x="54" y="7"/>
                          <a:pt x="52" y="7"/>
                        </a:cubicBezTo>
                        <a:cubicBezTo>
                          <a:pt x="4" y="7"/>
                          <a:pt x="4" y="7"/>
                          <a:pt x="4" y="7"/>
                        </a:cubicBezTo>
                        <a:cubicBezTo>
                          <a:pt x="2" y="7"/>
                          <a:pt x="0" y="5"/>
                          <a:pt x="0" y="3"/>
                        </a:cubicBezTo>
                        <a:cubicBezTo>
                          <a:pt x="0" y="1"/>
                          <a:pt x="2" y="0"/>
                          <a:pt x="4" y="0"/>
                        </a:cubicBezTo>
                        <a:cubicBezTo>
                          <a:pt x="52" y="0"/>
                          <a:pt x="52" y="0"/>
                          <a:pt x="52" y="0"/>
                        </a:cubicBezTo>
                        <a:cubicBezTo>
                          <a:pt x="54" y="0"/>
                          <a:pt x="56" y="1"/>
                          <a:pt x="56" y="3"/>
                        </a:cubicBezTo>
                        <a:close/>
                      </a:path>
                    </a:pathLst>
                  </a:custGeom>
                  <a:solidFill>
                    <a:srgbClr val="672A7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61" name="Rectangle 14"/>
                  <p:cNvSpPr>
                    <a:spLocks noChangeArrowheads="1"/>
                  </p:cNvSpPr>
                  <p:nvPr/>
                </p:nvSpPr>
                <p:spPr bwMode="auto">
                  <a:xfrm>
                    <a:off x="7239000" y="8693150"/>
                    <a:ext cx="184150" cy="1588"/>
                  </a:xfrm>
                  <a:prstGeom prst="rect">
                    <a:avLst/>
                  </a:prstGeom>
                  <a:solidFill>
                    <a:srgbClr val="5C476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62" name="Freeform 15"/>
                  <p:cNvSpPr>
                    <a:spLocks/>
                  </p:cNvSpPr>
                  <p:nvPr/>
                </p:nvSpPr>
                <p:spPr bwMode="auto">
                  <a:xfrm>
                    <a:off x="7239000" y="8693150"/>
                    <a:ext cx="184150" cy="0"/>
                  </a:xfrm>
                  <a:custGeom>
                    <a:avLst/>
                    <a:gdLst>
                      <a:gd name="T0" fmla="*/ 116 w 116"/>
                      <a:gd name="T1" fmla="*/ 0 w 116"/>
                      <a:gd name="T2" fmla="*/ 0 w 116"/>
                      <a:gd name="T3" fmla="*/ 116 w 116"/>
                    </a:gdLst>
                    <a:ahLst/>
                    <a:cxnLst>
                      <a:cxn ang="0">
                        <a:pos x="T0" y="0"/>
                      </a:cxn>
                      <a:cxn ang="0">
                        <a:pos x="T1" y="0"/>
                      </a:cxn>
                      <a:cxn ang="0">
                        <a:pos x="T2" y="0"/>
                      </a:cxn>
                      <a:cxn ang="0">
                        <a:pos x="T3" y="0"/>
                      </a:cxn>
                    </a:cxnLst>
                    <a:rect l="0" t="0" r="r" b="b"/>
                    <a:pathLst>
                      <a:path w="116">
                        <a:moveTo>
                          <a:pt x="116" y="0"/>
                        </a:moveTo>
                        <a:lnTo>
                          <a:pt x="0" y="0"/>
                        </a:lnTo>
                        <a:lnTo>
                          <a:pt x="0" y="0"/>
                        </a:lnTo>
                        <a:lnTo>
                          <a:pt x="11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63" name="Freeform 16"/>
                  <p:cNvSpPr>
                    <a:spLocks/>
                  </p:cNvSpPr>
                  <p:nvPr/>
                </p:nvSpPr>
                <p:spPr bwMode="auto">
                  <a:xfrm>
                    <a:off x="7239000" y="7758113"/>
                    <a:ext cx="327025" cy="935038"/>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close/>
                      </a:path>
                    </a:pathLst>
                  </a:custGeom>
                  <a:solidFill>
                    <a:srgbClr val="85559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64" name="Freeform 17"/>
                  <p:cNvSpPr>
                    <a:spLocks/>
                  </p:cNvSpPr>
                  <p:nvPr/>
                </p:nvSpPr>
                <p:spPr bwMode="auto">
                  <a:xfrm>
                    <a:off x="7239000" y="7758113"/>
                    <a:ext cx="327025" cy="935038"/>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grpSp>
              <p:nvGrpSpPr>
                <p:cNvPr id="1141" name="Group 1140"/>
                <p:cNvGrpSpPr/>
                <p:nvPr/>
              </p:nvGrpSpPr>
              <p:grpSpPr>
                <a:xfrm>
                  <a:off x="8826974" y="4474208"/>
                  <a:ext cx="744214" cy="489724"/>
                  <a:chOff x="10505965" y="2113000"/>
                  <a:chExt cx="914507" cy="601785"/>
                </a:xfrm>
              </p:grpSpPr>
              <p:sp>
                <p:nvSpPr>
                  <p:cNvPr id="1155" name="Freeform 11"/>
                  <p:cNvSpPr>
                    <a:spLocks/>
                  </p:cNvSpPr>
                  <p:nvPr/>
                </p:nvSpPr>
                <p:spPr bwMode="auto">
                  <a:xfrm>
                    <a:off x="10505965" y="2113000"/>
                    <a:ext cx="914507" cy="601785"/>
                  </a:xfrm>
                  <a:custGeom>
                    <a:avLst/>
                    <a:gdLst>
                      <a:gd name="T0" fmla="*/ 1471 w 1751"/>
                      <a:gd name="T1" fmla="*/ 505 h 1152"/>
                      <a:gd name="T2" fmla="*/ 1471 w 1751"/>
                      <a:gd name="T3" fmla="*/ 483 h 1152"/>
                      <a:gd name="T4" fmla="*/ 988 w 1751"/>
                      <a:gd name="T5" fmla="*/ 0 h 1152"/>
                      <a:gd name="T6" fmla="*/ 586 w 1751"/>
                      <a:gd name="T7" fmla="*/ 216 h 1152"/>
                      <a:gd name="T8" fmla="*/ 454 w 1751"/>
                      <a:gd name="T9" fmla="*/ 180 h 1152"/>
                      <a:gd name="T10" fmla="*/ 298 w 1751"/>
                      <a:gd name="T11" fmla="*/ 227 h 1152"/>
                      <a:gd name="T12" fmla="*/ 174 w 1751"/>
                      <a:gd name="T13" fmla="*/ 454 h 1152"/>
                      <a:gd name="T14" fmla="*/ 0 w 1751"/>
                      <a:gd name="T15" fmla="*/ 772 h 1152"/>
                      <a:gd name="T16" fmla="*/ 338 w 1751"/>
                      <a:gd name="T17" fmla="*/ 1152 h 1152"/>
                      <a:gd name="T18" fmla="*/ 380 w 1751"/>
                      <a:gd name="T19" fmla="*/ 1152 h 1152"/>
                      <a:gd name="T20" fmla="*/ 419 w 1751"/>
                      <a:gd name="T21" fmla="*/ 1152 h 1152"/>
                      <a:gd name="T22" fmla="*/ 1207 w 1751"/>
                      <a:gd name="T23" fmla="*/ 1152 h 1152"/>
                      <a:gd name="T24" fmla="*/ 1223 w 1751"/>
                      <a:gd name="T25" fmla="*/ 1152 h 1152"/>
                      <a:gd name="T26" fmla="*/ 1243 w 1751"/>
                      <a:gd name="T27" fmla="*/ 1152 h 1152"/>
                      <a:gd name="T28" fmla="*/ 1301 w 1751"/>
                      <a:gd name="T29" fmla="*/ 1152 h 1152"/>
                      <a:gd name="T30" fmla="*/ 1426 w 1751"/>
                      <a:gd name="T31" fmla="*/ 1152 h 1152"/>
                      <a:gd name="T32" fmla="*/ 1751 w 1751"/>
                      <a:gd name="T33" fmla="*/ 827 h 1152"/>
                      <a:gd name="T34" fmla="*/ 1471 w 1751"/>
                      <a:gd name="T35" fmla="*/ 505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1" h="1152">
                        <a:moveTo>
                          <a:pt x="1471" y="505"/>
                        </a:moveTo>
                        <a:cubicBezTo>
                          <a:pt x="1471" y="499"/>
                          <a:pt x="1471" y="489"/>
                          <a:pt x="1471" y="483"/>
                        </a:cubicBezTo>
                        <a:cubicBezTo>
                          <a:pt x="1471" y="216"/>
                          <a:pt x="1255" y="0"/>
                          <a:pt x="988" y="0"/>
                        </a:cubicBezTo>
                        <a:cubicBezTo>
                          <a:pt x="821" y="0"/>
                          <a:pt x="673" y="87"/>
                          <a:pt x="586" y="216"/>
                        </a:cubicBezTo>
                        <a:cubicBezTo>
                          <a:pt x="547" y="193"/>
                          <a:pt x="502" y="180"/>
                          <a:pt x="454" y="180"/>
                        </a:cubicBezTo>
                        <a:cubicBezTo>
                          <a:pt x="396" y="180"/>
                          <a:pt x="342" y="198"/>
                          <a:pt x="298" y="227"/>
                        </a:cubicBezTo>
                        <a:cubicBezTo>
                          <a:pt x="224" y="276"/>
                          <a:pt x="176" y="360"/>
                          <a:pt x="174" y="454"/>
                        </a:cubicBezTo>
                        <a:cubicBezTo>
                          <a:pt x="71" y="521"/>
                          <a:pt x="0" y="640"/>
                          <a:pt x="0" y="772"/>
                        </a:cubicBezTo>
                        <a:cubicBezTo>
                          <a:pt x="0" y="969"/>
                          <a:pt x="148" y="1129"/>
                          <a:pt x="338" y="1152"/>
                        </a:cubicBezTo>
                        <a:cubicBezTo>
                          <a:pt x="351" y="1152"/>
                          <a:pt x="367" y="1152"/>
                          <a:pt x="380" y="1152"/>
                        </a:cubicBezTo>
                        <a:cubicBezTo>
                          <a:pt x="393" y="1152"/>
                          <a:pt x="406" y="1152"/>
                          <a:pt x="419" y="1152"/>
                        </a:cubicBezTo>
                        <a:cubicBezTo>
                          <a:pt x="596" y="1152"/>
                          <a:pt x="1011" y="1152"/>
                          <a:pt x="1207" y="1152"/>
                        </a:cubicBezTo>
                        <a:cubicBezTo>
                          <a:pt x="1213" y="1152"/>
                          <a:pt x="1218" y="1152"/>
                          <a:pt x="1223" y="1152"/>
                        </a:cubicBezTo>
                        <a:cubicBezTo>
                          <a:pt x="1243" y="1152"/>
                          <a:pt x="1243" y="1152"/>
                          <a:pt x="1243" y="1152"/>
                        </a:cubicBezTo>
                        <a:cubicBezTo>
                          <a:pt x="1252" y="1152"/>
                          <a:pt x="1281" y="1152"/>
                          <a:pt x="1301" y="1152"/>
                        </a:cubicBezTo>
                        <a:cubicBezTo>
                          <a:pt x="1426" y="1152"/>
                          <a:pt x="1426" y="1152"/>
                          <a:pt x="1426" y="1152"/>
                        </a:cubicBezTo>
                        <a:cubicBezTo>
                          <a:pt x="1606" y="1149"/>
                          <a:pt x="1751" y="1004"/>
                          <a:pt x="1751" y="827"/>
                        </a:cubicBezTo>
                        <a:cubicBezTo>
                          <a:pt x="1751" y="663"/>
                          <a:pt x="1629" y="528"/>
                          <a:pt x="1471" y="505"/>
                        </a:cubicBezTo>
                        <a:close/>
                      </a:path>
                    </a:pathLst>
                  </a:custGeom>
                  <a:solidFill>
                    <a:srgbClr val="0072C6"/>
                  </a:solidFill>
                  <a:ln>
                    <a:noFill/>
                  </a:ln>
                </p:spPr>
                <p:txBody>
                  <a:bodyPr/>
                  <a:lstStyle/>
                  <a:p>
                    <a:pPr defTabSz="914314">
                      <a:defRPr/>
                    </a:pPr>
                    <a:endParaRPr lang="en-US"/>
                  </a:p>
                </p:txBody>
              </p:sp>
              <p:sp>
                <p:nvSpPr>
                  <p:cNvPr id="1156" name="Freeform 48"/>
                  <p:cNvSpPr>
                    <a:spLocks noEditPoints="1"/>
                  </p:cNvSpPr>
                  <p:nvPr/>
                </p:nvSpPr>
                <p:spPr bwMode="auto">
                  <a:xfrm>
                    <a:off x="10750177" y="2346521"/>
                    <a:ext cx="428554" cy="231664"/>
                  </a:xfrm>
                  <a:custGeom>
                    <a:avLst/>
                    <a:gdLst>
                      <a:gd name="T0" fmla="*/ 673 w 799"/>
                      <a:gd name="T1" fmla="*/ 374 h 430"/>
                      <a:gd name="T2" fmla="*/ 128 w 799"/>
                      <a:gd name="T3" fmla="*/ 374 h 430"/>
                      <a:gd name="T4" fmla="*/ 128 w 799"/>
                      <a:gd name="T5" fmla="*/ 22 h 430"/>
                      <a:gd name="T6" fmla="*/ 673 w 799"/>
                      <a:gd name="T7" fmla="*/ 22 h 430"/>
                      <a:gd name="T8" fmla="*/ 673 w 799"/>
                      <a:gd name="T9" fmla="*/ 374 h 430"/>
                      <a:gd name="T10" fmla="*/ 679 w 799"/>
                      <a:gd name="T11" fmla="*/ 398 h 430"/>
                      <a:gd name="T12" fmla="*/ 699 w 799"/>
                      <a:gd name="T13" fmla="*/ 378 h 430"/>
                      <a:gd name="T14" fmla="*/ 699 w 799"/>
                      <a:gd name="T15" fmla="*/ 20 h 430"/>
                      <a:gd name="T16" fmla="*/ 679 w 799"/>
                      <a:gd name="T17" fmla="*/ 0 h 430"/>
                      <a:gd name="T18" fmla="*/ 679 w 799"/>
                      <a:gd name="T19" fmla="*/ 0 h 430"/>
                      <a:gd name="T20" fmla="*/ 122 w 799"/>
                      <a:gd name="T21" fmla="*/ 0 h 430"/>
                      <a:gd name="T22" fmla="*/ 102 w 799"/>
                      <a:gd name="T23" fmla="*/ 20 h 430"/>
                      <a:gd name="T24" fmla="*/ 102 w 799"/>
                      <a:gd name="T25" fmla="*/ 378 h 430"/>
                      <a:gd name="T26" fmla="*/ 122 w 799"/>
                      <a:gd name="T27" fmla="*/ 398 h 430"/>
                      <a:gd name="T28" fmla="*/ 0 w 799"/>
                      <a:gd name="T29" fmla="*/ 398 h 430"/>
                      <a:gd name="T30" fmla="*/ 0 w 799"/>
                      <a:gd name="T31" fmla="*/ 418 h 430"/>
                      <a:gd name="T32" fmla="*/ 26 w 799"/>
                      <a:gd name="T33" fmla="*/ 430 h 430"/>
                      <a:gd name="T34" fmla="*/ 26 w 799"/>
                      <a:gd name="T35" fmla="*/ 430 h 430"/>
                      <a:gd name="T36" fmla="*/ 773 w 799"/>
                      <a:gd name="T37" fmla="*/ 430 h 430"/>
                      <a:gd name="T38" fmla="*/ 773 w 799"/>
                      <a:gd name="T39" fmla="*/ 430 h 430"/>
                      <a:gd name="T40" fmla="*/ 799 w 799"/>
                      <a:gd name="T41" fmla="*/ 418 h 430"/>
                      <a:gd name="T42" fmla="*/ 799 w 799"/>
                      <a:gd name="T43" fmla="*/ 398 h 430"/>
                      <a:gd name="T44" fmla="*/ 679 w 799"/>
                      <a:gd name="T45" fmla="*/ 39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9" h="430">
                        <a:moveTo>
                          <a:pt x="673" y="374"/>
                        </a:moveTo>
                        <a:cubicBezTo>
                          <a:pt x="128" y="374"/>
                          <a:pt x="128" y="374"/>
                          <a:pt x="128" y="374"/>
                        </a:cubicBezTo>
                        <a:cubicBezTo>
                          <a:pt x="128" y="36"/>
                          <a:pt x="128" y="22"/>
                          <a:pt x="128" y="22"/>
                        </a:cubicBezTo>
                        <a:cubicBezTo>
                          <a:pt x="673" y="22"/>
                          <a:pt x="673" y="22"/>
                          <a:pt x="673" y="22"/>
                        </a:cubicBezTo>
                        <a:cubicBezTo>
                          <a:pt x="673" y="360"/>
                          <a:pt x="673" y="374"/>
                          <a:pt x="673" y="374"/>
                        </a:cubicBezTo>
                        <a:close/>
                        <a:moveTo>
                          <a:pt x="679" y="398"/>
                        </a:moveTo>
                        <a:cubicBezTo>
                          <a:pt x="691" y="398"/>
                          <a:pt x="699" y="390"/>
                          <a:pt x="699" y="378"/>
                        </a:cubicBezTo>
                        <a:cubicBezTo>
                          <a:pt x="699" y="34"/>
                          <a:pt x="699" y="20"/>
                          <a:pt x="699" y="20"/>
                        </a:cubicBezTo>
                        <a:cubicBezTo>
                          <a:pt x="699" y="8"/>
                          <a:pt x="691" y="0"/>
                          <a:pt x="679" y="0"/>
                        </a:cubicBezTo>
                        <a:cubicBezTo>
                          <a:pt x="679" y="0"/>
                          <a:pt x="679" y="0"/>
                          <a:pt x="679" y="0"/>
                        </a:cubicBezTo>
                        <a:cubicBezTo>
                          <a:pt x="122" y="0"/>
                          <a:pt x="122" y="0"/>
                          <a:pt x="122" y="0"/>
                        </a:cubicBezTo>
                        <a:cubicBezTo>
                          <a:pt x="112" y="0"/>
                          <a:pt x="102" y="8"/>
                          <a:pt x="102" y="20"/>
                        </a:cubicBezTo>
                        <a:cubicBezTo>
                          <a:pt x="102" y="364"/>
                          <a:pt x="102" y="378"/>
                          <a:pt x="102" y="378"/>
                        </a:cubicBezTo>
                        <a:cubicBezTo>
                          <a:pt x="102" y="390"/>
                          <a:pt x="112" y="398"/>
                          <a:pt x="122" y="398"/>
                        </a:cubicBezTo>
                        <a:cubicBezTo>
                          <a:pt x="0" y="398"/>
                          <a:pt x="0" y="398"/>
                          <a:pt x="0" y="398"/>
                        </a:cubicBezTo>
                        <a:cubicBezTo>
                          <a:pt x="0" y="418"/>
                          <a:pt x="0" y="418"/>
                          <a:pt x="0" y="418"/>
                        </a:cubicBezTo>
                        <a:cubicBezTo>
                          <a:pt x="0" y="418"/>
                          <a:pt x="18" y="430"/>
                          <a:pt x="26" y="430"/>
                        </a:cubicBezTo>
                        <a:cubicBezTo>
                          <a:pt x="26" y="430"/>
                          <a:pt x="26" y="430"/>
                          <a:pt x="26" y="430"/>
                        </a:cubicBezTo>
                        <a:cubicBezTo>
                          <a:pt x="773" y="430"/>
                          <a:pt x="773" y="430"/>
                          <a:pt x="773" y="430"/>
                        </a:cubicBezTo>
                        <a:cubicBezTo>
                          <a:pt x="773" y="430"/>
                          <a:pt x="773" y="430"/>
                          <a:pt x="773" y="430"/>
                        </a:cubicBezTo>
                        <a:cubicBezTo>
                          <a:pt x="781" y="430"/>
                          <a:pt x="799" y="418"/>
                          <a:pt x="799" y="418"/>
                        </a:cubicBezTo>
                        <a:cubicBezTo>
                          <a:pt x="799" y="398"/>
                          <a:pt x="799" y="398"/>
                          <a:pt x="799" y="398"/>
                        </a:cubicBezTo>
                        <a:lnTo>
                          <a:pt x="679" y="398"/>
                        </a:lnTo>
                        <a:close/>
                      </a:path>
                    </a:pathLst>
                  </a:custGeom>
                  <a:solidFill>
                    <a:schemeClr val="bg1"/>
                  </a:solidFill>
                  <a:ln>
                    <a:noFill/>
                  </a:ln>
                </p:spPr>
                <p:txBody>
                  <a:bodyPr/>
                  <a:lstStyle/>
                  <a:p>
                    <a:pPr defTabSz="914314">
                      <a:defRPr/>
                    </a:pPr>
                    <a:endParaRPr lang="en-US"/>
                  </a:p>
                </p:txBody>
              </p:sp>
            </p:grpSp>
            <p:grpSp>
              <p:nvGrpSpPr>
                <p:cNvPr id="1142" name="Group 1141"/>
                <p:cNvGrpSpPr/>
                <p:nvPr/>
              </p:nvGrpSpPr>
              <p:grpSpPr>
                <a:xfrm>
                  <a:off x="5530999" y="4579688"/>
                  <a:ext cx="477264" cy="314688"/>
                  <a:chOff x="6153767" y="2809118"/>
                  <a:chExt cx="774699" cy="510807"/>
                </a:xfrm>
              </p:grpSpPr>
              <p:sp>
                <p:nvSpPr>
                  <p:cNvPr id="1151" name="Rectangle 19"/>
                  <p:cNvSpPr>
                    <a:spLocks noChangeArrowheads="1"/>
                  </p:cNvSpPr>
                  <p:nvPr/>
                </p:nvSpPr>
                <p:spPr bwMode="auto">
                  <a:xfrm>
                    <a:off x="6153767" y="2809119"/>
                    <a:ext cx="774699" cy="510806"/>
                  </a:xfrm>
                  <a:prstGeom prst="rect">
                    <a:avLst/>
                  </a:prstGeom>
                  <a:solidFill>
                    <a:schemeClr val="bg1">
                      <a:lumMod val="75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152" name="Freeform 20"/>
                  <p:cNvSpPr>
                    <a:spLocks/>
                  </p:cNvSpPr>
                  <p:nvPr/>
                </p:nvSpPr>
                <p:spPr bwMode="auto">
                  <a:xfrm>
                    <a:off x="6153767" y="2992016"/>
                    <a:ext cx="774699" cy="327909"/>
                  </a:xfrm>
                  <a:custGeom>
                    <a:avLst/>
                    <a:gdLst>
                      <a:gd name="T0" fmla="*/ 296 w 593"/>
                      <a:gd name="T1" fmla="*/ 0 h 251"/>
                      <a:gd name="T2" fmla="*/ 0 w 593"/>
                      <a:gd name="T3" fmla="*/ 251 h 251"/>
                      <a:gd name="T4" fmla="*/ 593 w 593"/>
                      <a:gd name="T5" fmla="*/ 251 h 251"/>
                      <a:gd name="T6" fmla="*/ 296 w 593"/>
                      <a:gd name="T7" fmla="*/ 0 h 251"/>
                    </a:gdLst>
                    <a:ahLst/>
                    <a:cxnLst>
                      <a:cxn ang="0">
                        <a:pos x="T0" y="T1"/>
                      </a:cxn>
                      <a:cxn ang="0">
                        <a:pos x="T2" y="T3"/>
                      </a:cxn>
                      <a:cxn ang="0">
                        <a:pos x="T4" y="T5"/>
                      </a:cxn>
                      <a:cxn ang="0">
                        <a:pos x="T6" y="T7"/>
                      </a:cxn>
                    </a:cxnLst>
                    <a:rect l="0" t="0" r="r" b="b"/>
                    <a:pathLst>
                      <a:path w="593" h="251">
                        <a:moveTo>
                          <a:pt x="296" y="0"/>
                        </a:moveTo>
                        <a:lnTo>
                          <a:pt x="0" y="251"/>
                        </a:lnTo>
                        <a:lnTo>
                          <a:pt x="593" y="251"/>
                        </a:lnTo>
                        <a:lnTo>
                          <a:pt x="296" y="0"/>
                        </a:lnTo>
                        <a:close/>
                      </a:path>
                    </a:pathLst>
                  </a:custGeom>
                  <a:solidFill>
                    <a:schemeClr val="bg1">
                      <a:lumMod val="85000"/>
                    </a:schemeClr>
                  </a:solidFill>
                  <a:ln>
                    <a:noFill/>
                  </a:ln>
                </p:spPr>
                <p:txBody>
                  <a:bodyPr vert="horz" wrap="square" lIns="89642" tIns="44821" rIns="89642" bIns="44821" numCol="1" anchor="t" anchorCtr="0" compatLnSpc="1">
                    <a:prstTxWarp prst="textNoShape">
                      <a:avLst/>
                    </a:prstTxWarp>
                  </a:bodyPr>
                  <a:lstStyle/>
                  <a:p>
                    <a:endParaRPr lang="en-US" sz="1765" dirty="0"/>
                  </a:p>
                </p:txBody>
              </p:sp>
              <p:sp>
                <p:nvSpPr>
                  <p:cNvPr id="1153" name="Freeform 21"/>
                  <p:cNvSpPr>
                    <a:spLocks/>
                  </p:cNvSpPr>
                  <p:nvPr/>
                </p:nvSpPr>
                <p:spPr bwMode="auto">
                  <a:xfrm>
                    <a:off x="6153767" y="2809119"/>
                    <a:ext cx="774699" cy="386794"/>
                  </a:xfrm>
                  <a:custGeom>
                    <a:avLst/>
                    <a:gdLst>
                      <a:gd name="T0" fmla="*/ 296 w 593"/>
                      <a:gd name="T1" fmla="*/ 255 h 255"/>
                      <a:gd name="T2" fmla="*/ 0 w 593"/>
                      <a:gd name="T3" fmla="*/ 0 h 255"/>
                      <a:gd name="T4" fmla="*/ 593 w 593"/>
                      <a:gd name="T5" fmla="*/ 0 h 255"/>
                      <a:gd name="T6" fmla="*/ 296 w 593"/>
                      <a:gd name="T7" fmla="*/ 255 h 255"/>
                    </a:gdLst>
                    <a:ahLst/>
                    <a:cxnLst>
                      <a:cxn ang="0">
                        <a:pos x="T0" y="T1"/>
                      </a:cxn>
                      <a:cxn ang="0">
                        <a:pos x="T2" y="T3"/>
                      </a:cxn>
                      <a:cxn ang="0">
                        <a:pos x="T4" y="T5"/>
                      </a:cxn>
                      <a:cxn ang="0">
                        <a:pos x="T6" y="T7"/>
                      </a:cxn>
                    </a:cxnLst>
                    <a:rect l="0" t="0" r="r" b="b"/>
                    <a:pathLst>
                      <a:path w="593" h="255">
                        <a:moveTo>
                          <a:pt x="296" y="255"/>
                        </a:moveTo>
                        <a:lnTo>
                          <a:pt x="0" y="0"/>
                        </a:lnTo>
                        <a:lnTo>
                          <a:pt x="593" y="0"/>
                        </a:lnTo>
                        <a:lnTo>
                          <a:pt x="296" y="255"/>
                        </a:lnTo>
                        <a:close/>
                      </a:path>
                    </a:pathLst>
                  </a:custGeom>
                  <a:solidFill>
                    <a:schemeClr val="bg1">
                      <a:lumMod val="50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154" name="Freeform 21"/>
                  <p:cNvSpPr>
                    <a:spLocks/>
                  </p:cNvSpPr>
                  <p:nvPr/>
                </p:nvSpPr>
                <p:spPr bwMode="auto">
                  <a:xfrm>
                    <a:off x="6153767" y="2809118"/>
                    <a:ext cx="774699" cy="315081"/>
                  </a:xfrm>
                  <a:custGeom>
                    <a:avLst/>
                    <a:gdLst>
                      <a:gd name="T0" fmla="*/ 296 w 593"/>
                      <a:gd name="T1" fmla="*/ 255 h 255"/>
                      <a:gd name="T2" fmla="*/ 0 w 593"/>
                      <a:gd name="T3" fmla="*/ 0 h 255"/>
                      <a:gd name="T4" fmla="*/ 593 w 593"/>
                      <a:gd name="T5" fmla="*/ 0 h 255"/>
                      <a:gd name="T6" fmla="*/ 296 w 593"/>
                      <a:gd name="T7" fmla="*/ 255 h 255"/>
                    </a:gdLst>
                    <a:ahLst/>
                    <a:cxnLst>
                      <a:cxn ang="0">
                        <a:pos x="T0" y="T1"/>
                      </a:cxn>
                      <a:cxn ang="0">
                        <a:pos x="T2" y="T3"/>
                      </a:cxn>
                      <a:cxn ang="0">
                        <a:pos x="T4" y="T5"/>
                      </a:cxn>
                      <a:cxn ang="0">
                        <a:pos x="T6" y="T7"/>
                      </a:cxn>
                    </a:cxnLst>
                    <a:rect l="0" t="0" r="r" b="b"/>
                    <a:pathLst>
                      <a:path w="593" h="255">
                        <a:moveTo>
                          <a:pt x="296" y="255"/>
                        </a:moveTo>
                        <a:lnTo>
                          <a:pt x="0" y="0"/>
                        </a:lnTo>
                        <a:lnTo>
                          <a:pt x="593" y="0"/>
                        </a:lnTo>
                        <a:lnTo>
                          <a:pt x="296" y="255"/>
                        </a:lnTo>
                        <a:close/>
                      </a:path>
                    </a:pathLst>
                  </a:custGeom>
                  <a:solidFill>
                    <a:schemeClr val="bg1">
                      <a:lumMod val="85000"/>
                    </a:schemeClr>
                  </a:solidFill>
                  <a:ln>
                    <a:noFill/>
                  </a:ln>
                </p:spPr>
                <p:txBody>
                  <a:bodyPr vert="horz" wrap="square" lIns="89642" tIns="44821" rIns="89642" bIns="44821" numCol="1" anchor="t" anchorCtr="0" compatLnSpc="1">
                    <a:prstTxWarp prst="textNoShape">
                      <a:avLst/>
                    </a:prstTxWarp>
                  </a:bodyPr>
                  <a:lstStyle/>
                  <a:p>
                    <a:endParaRPr lang="en-US" sz="1765"/>
                  </a:p>
                </p:txBody>
              </p:sp>
            </p:grpSp>
            <p:sp>
              <p:nvSpPr>
                <p:cNvPr id="1143" name="TextBox 1142"/>
                <p:cNvSpPr txBox="1"/>
                <p:nvPr/>
              </p:nvSpPr>
              <p:spPr>
                <a:xfrm>
                  <a:off x="10732195" y="3990866"/>
                  <a:ext cx="919934" cy="1226490"/>
                </a:xfrm>
                <a:prstGeom prst="rect">
                  <a:avLst/>
                </a:prstGeom>
                <a:noFill/>
              </p:spPr>
              <p:txBody>
                <a:bodyPr wrap="square" lIns="179285" tIns="143428" rIns="179285" bIns="143428" rtlCol="0">
                  <a:spAutoFit/>
                </a:bodyPr>
                <a:lstStyle/>
                <a:p>
                  <a:pPr>
                    <a:lnSpc>
                      <a:spcPct val="90000"/>
                    </a:lnSpc>
                  </a:pPr>
                  <a:r>
                    <a:rPr lang="en-US" sz="6470" b="1" dirty="0">
                      <a:solidFill>
                        <a:schemeClr val="accent4"/>
                      </a:solidFill>
                    </a:rPr>
                    <a:t>?</a:t>
                  </a:r>
                </a:p>
              </p:txBody>
            </p:sp>
            <p:sp>
              <p:nvSpPr>
                <p:cNvPr id="1144" name="TextBox 1143"/>
                <p:cNvSpPr txBox="1"/>
                <p:nvPr/>
              </p:nvSpPr>
              <p:spPr>
                <a:xfrm>
                  <a:off x="624082" y="5062575"/>
                  <a:ext cx="1751810" cy="521168"/>
                </a:xfrm>
                <a:prstGeom prst="rect">
                  <a:avLst/>
                </a:prstGeom>
                <a:noFill/>
              </p:spPr>
              <p:txBody>
                <a:bodyPr wrap="square" lIns="179285" tIns="143428" rIns="179285" bIns="143428" rtlCol="0">
                  <a:spAutoFit/>
                </a:bodyPr>
                <a:lstStyle/>
                <a:p>
                  <a:pPr algn="ctr">
                    <a:lnSpc>
                      <a:spcPct val="90000"/>
                    </a:lnSpc>
                  </a:pPr>
                  <a:r>
                    <a:rPr lang="en-US" sz="1568" dirty="0">
                      <a:gradFill>
                        <a:gsLst>
                          <a:gs pos="2917">
                            <a:schemeClr val="tx1"/>
                          </a:gs>
                          <a:gs pos="30000">
                            <a:schemeClr val="tx1"/>
                          </a:gs>
                        </a:gsLst>
                        <a:lin ang="5400000" scaled="0"/>
                      </a:gradFill>
                    </a:rPr>
                    <a:t>Laptop</a:t>
                  </a:r>
                </a:p>
              </p:txBody>
            </p:sp>
            <p:sp>
              <p:nvSpPr>
                <p:cNvPr id="1145" name="TextBox 1144"/>
                <p:cNvSpPr txBox="1"/>
                <p:nvPr/>
              </p:nvSpPr>
              <p:spPr>
                <a:xfrm>
                  <a:off x="2518226" y="5062575"/>
                  <a:ext cx="1751808" cy="521168"/>
                </a:xfrm>
                <a:prstGeom prst="rect">
                  <a:avLst/>
                </a:prstGeom>
                <a:noFill/>
              </p:spPr>
              <p:txBody>
                <a:bodyPr wrap="square" lIns="179285" tIns="143428" rIns="179285" bIns="143428" rtlCol="0">
                  <a:spAutoFit/>
                </a:bodyPr>
                <a:lstStyle/>
                <a:p>
                  <a:pPr algn="ctr">
                    <a:lnSpc>
                      <a:spcPct val="90000"/>
                    </a:lnSpc>
                  </a:pPr>
                  <a:r>
                    <a:rPr lang="en-US" sz="1568" dirty="0">
                      <a:gradFill>
                        <a:gsLst>
                          <a:gs pos="2917">
                            <a:schemeClr val="tx1"/>
                          </a:gs>
                          <a:gs pos="30000">
                            <a:schemeClr val="tx1"/>
                          </a:gs>
                        </a:gsLst>
                        <a:lin ang="5400000" scaled="0"/>
                      </a:gradFill>
                    </a:rPr>
                    <a:t>Devices</a:t>
                  </a:r>
                </a:p>
              </p:txBody>
            </p:sp>
            <p:sp>
              <p:nvSpPr>
                <p:cNvPr id="1146" name="TextBox 1145"/>
                <p:cNvSpPr txBox="1"/>
                <p:nvPr/>
              </p:nvSpPr>
              <p:spPr>
                <a:xfrm>
                  <a:off x="4521856" y="5062575"/>
                  <a:ext cx="1729911" cy="521168"/>
                </a:xfrm>
                <a:prstGeom prst="rect">
                  <a:avLst/>
                </a:prstGeom>
                <a:noFill/>
              </p:spPr>
              <p:txBody>
                <a:bodyPr wrap="square" lIns="179285" tIns="143428" rIns="179285" bIns="143428" rtlCol="0">
                  <a:spAutoFit/>
                </a:bodyPr>
                <a:lstStyle/>
                <a:p>
                  <a:pPr algn="ctr">
                    <a:lnSpc>
                      <a:spcPct val="90000"/>
                    </a:lnSpc>
                  </a:pPr>
                  <a:r>
                    <a:rPr lang="en-US" sz="1568" dirty="0" err="1">
                      <a:gradFill>
                        <a:gsLst>
                          <a:gs pos="2917">
                            <a:schemeClr val="tx1"/>
                          </a:gs>
                          <a:gs pos="30000">
                            <a:schemeClr val="tx1"/>
                          </a:gs>
                        </a:gsLst>
                        <a:lin ang="5400000" scaled="0"/>
                      </a:gradFill>
                    </a:rPr>
                    <a:t>SaaS</a:t>
                  </a:r>
                  <a:r>
                    <a:rPr lang="en-US" sz="1568" dirty="0">
                      <a:gradFill>
                        <a:gsLst>
                          <a:gs pos="2917">
                            <a:schemeClr val="tx1"/>
                          </a:gs>
                          <a:gs pos="30000">
                            <a:schemeClr val="tx1"/>
                          </a:gs>
                        </a:gsLst>
                        <a:lin ang="5400000" scaled="0"/>
                      </a:gradFill>
                    </a:rPr>
                    <a:t> Apps</a:t>
                  </a:r>
                </a:p>
              </p:txBody>
            </p:sp>
            <p:sp>
              <p:nvSpPr>
                <p:cNvPr id="1147" name="TextBox 1146"/>
                <p:cNvSpPr txBox="1"/>
                <p:nvPr/>
              </p:nvSpPr>
              <p:spPr>
                <a:xfrm>
                  <a:off x="6448847" y="5062575"/>
                  <a:ext cx="1751809" cy="521168"/>
                </a:xfrm>
                <a:prstGeom prst="rect">
                  <a:avLst/>
                </a:prstGeom>
                <a:noFill/>
              </p:spPr>
              <p:txBody>
                <a:bodyPr wrap="square" lIns="179285" tIns="143428" rIns="179285" bIns="143428" rtlCol="0">
                  <a:spAutoFit/>
                </a:bodyPr>
                <a:lstStyle/>
                <a:p>
                  <a:pPr algn="ctr">
                    <a:lnSpc>
                      <a:spcPct val="90000"/>
                    </a:lnSpc>
                  </a:pPr>
                  <a:r>
                    <a:rPr lang="en-US" sz="1568" dirty="0">
                      <a:gradFill>
                        <a:gsLst>
                          <a:gs pos="2917">
                            <a:schemeClr val="tx1"/>
                          </a:gs>
                          <a:gs pos="30000">
                            <a:schemeClr val="tx1"/>
                          </a:gs>
                        </a:gsLst>
                        <a:lin ang="5400000" scaled="0"/>
                      </a:gradFill>
                    </a:rPr>
                    <a:t>Data</a:t>
                  </a:r>
                </a:p>
              </p:txBody>
            </p:sp>
            <p:sp>
              <p:nvSpPr>
                <p:cNvPr id="1148" name="TextBox 1147"/>
                <p:cNvSpPr txBox="1"/>
                <p:nvPr/>
              </p:nvSpPr>
              <p:spPr>
                <a:xfrm>
                  <a:off x="8397735" y="5062575"/>
                  <a:ext cx="1740860" cy="742767"/>
                </a:xfrm>
                <a:prstGeom prst="rect">
                  <a:avLst/>
                </a:prstGeom>
                <a:noFill/>
              </p:spPr>
              <p:txBody>
                <a:bodyPr wrap="square" lIns="179285" tIns="143428" rIns="179285" bIns="143428" rtlCol="0">
                  <a:spAutoFit/>
                </a:bodyPr>
                <a:lstStyle/>
                <a:p>
                  <a:pPr algn="ctr">
                    <a:lnSpc>
                      <a:spcPct val="90000"/>
                    </a:lnSpc>
                  </a:pPr>
                  <a:r>
                    <a:rPr lang="en-US" sz="1568" dirty="0">
                      <a:gradFill>
                        <a:gsLst>
                          <a:gs pos="2917">
                            <a:schemeClr val="tx1"/>
                          </a:gs>
                          <a:gs pos="30000">
                            <a:schemeClr val="tx1"/>
                          </a:gs>
                        </a:gsLst>
                        <a:lin ang="5400000" scaled="0"/>
                      </a:gradFill>
                    </a:rPr>
                    <a:t>Data and apps anywhere</a:t>
                  </a:r>
                </a:p>
              </p:txBody>
            </p:sp>
            <p:sp>
              <p:nvSpPr>
                <p:cNvPr id="1149" name="TextBox 1148"/>
                <p:cNvSpPr txBox="1"/>
                <p:nvPr/>
              </p:nvSpPr>
              <p:spPr>
                <a:xfrm>
                  <a:off x="10370437" y="5062575"/>
                  <a:ext cx="1717045" cy="521168"/>
                </a:xfrm>
                <a:prstGeom prst="rect">
                  <a:avLst/>
                </a:prstGeom>
                <a:noFill/>
              </p:spPr>
              <p:txBody>
                <a:bodyPr wrap="square" lIns="179285" tIns="143428" rIns="179285" bIns="143428" rtlCol="0">
                  <a:spAutoFit/>
                </a:bodyPr>
                <a:lstStyle/>
                <a:p>
                  <a:pPr algn="ctr">
                    <a:lnSpc>
                      <a:spcPct val="90000"/>
                    </a:lnSpc>
                  </a:pPr>
                  <a:r>
                    <a:rPr lang="en-US" sz="1568" dirty="0">
                      <a:gradFill>
                        <a:gsLst>
                          <a:gs pos="2917">
                            <a:schemeClr val="tx1"/>
                          </a:gs>
                          <a:gs pos="30000">
                            <a:schemeClr val="tx1"/>
                          </a:gs>
                        </a:gsLst>
                        <a:lin ang="5400000" scaled="0"/>
                      </a:gradFill>
                    </a:rPr>
                    <a:t>New Solution</a:t>
                  </a:r>
                </a:p>
              </p:txBody>
            </p:sp>
            <p:sp>
              <p:nvSpPr>
                <p:cNvPr id="1150" name="TextBox 1149"/>
                <p:cNvSpPr txBox="1"/>
                <p:nvPr/>
              </p:nvSpPr>
              <p:spPr>
                <a:xfrm>
                  <a:off x="753753" y="3098339"/>
                  <a:ext cx="11487012" cy="710923"/>
                </a:xfrm>
                <a:prstGeom prst="rect">
                  <a:avLst/>
                </a:prstGeom>
                <a:noFill/>
              </p:spPr>
              <p:txBody>
                <a:bodyPr wrap="square" lIns="179285" tIns="143428" rIns="179285" bIns="143428" rtlCol="0">
                  <a:spAutoFit/>
                </a:bodyPr>
                <a:lstStyle/>
                <a:p>
                  <a:pPr>
                    <a:lnSpc>
                      <a:spcPct val="90000"/>
                    </a:lnSpc>
                  </a:pPr>
                  <a:r>
                    <a:rPr lang="en-US" sz="2941" dirty="0">
                      <a:gradFill>
                        <a:gsLst>
                          <a:gs pos="2917">
                            <a:schemeClr val="tx1"/>
                          </a:gs>
                          <a:gs pos="30000">
                            <a:schemeClr val="tx1"/>
                          </a:gs>
                        </a:gsLst>
                        <a:lin ang="5400000" scaled="0"/>
                      </a:gradFill>
                      <a:latin typeface="Segoe UI Light"/>
                      <a:cs typeface="Segoe UI Light"/>
                    </a:rPr>
                    <a:t>Microsoft Enterprise Mobility Solution</a:t>
                  </a:r>
                </a:p>
              </p:txBody>
            </p:sp>
          </p:grpSp>
        </p:grpSp>
        <p:sp>
          <p:nvSpPr>
            <p:cNvPr id="1130" name="Title 1"/>
            <p:cNvSpPr txBox="1">
              <a:spLocks/>
            </p:cNvSpPr>
            <p:nvPr/>
          </p:nvSpPr>
          <p:spPr>
            <a:xfrm>
              <a:off x="306601" y="294401"/>
              <a:ext cx="11888787" cy="917575"/>
            </a:xfrm>
            <a:prstGeom prst="rect">
              <a:avLst/>
            </a:prstGeom>
          </p:spPr>
          <p:txBody>
            <a:bodyPr vert="horz" wrap="square" lIns="143428" tIns="89642" rIns="143428" bIns="89642" rtlCol="0" anchor="t">
              <a:noAutofit/>
            </a:bodyPr>
            <a:lstStyle>
              <a:lvl1pPr algn="l" defTabSz="931863"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ＭＳ Ｐゴシック" charset="0"/>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charset="0"/>
                  <a:ea typeface="ＭＳ Ｐゴシック" charset="0"/>
                </a:defRPr>
              </a:lvl2pPr>
              <a:lvl3pPr algn="l" defTabSz="931863" rtl="0" fontAlgn="base">
                <a:lnSpc>
                  <a:spcPct val="90000"/>
                </a:lnSpc>
                <a:spcBef>
                  <a:spcPct val="0"/>
                </a:spcBef>
                <a:spcAft>
                  <a:spcPct val="0"/>
                </a:spcAft>
                <a:defRPr sz="5400">
                  <a:solidFill>
                    <a:schemeClr val="tx1"/>
                  </a:solidFill>
                  <a:latin typeface="Segoe UI Light" charset="0"/>
                  <a:ea typeface="ＭＳ Ｐゴシック" charset="0"/>
                </a:defRPr>
              </a:lvl3pPr>
              <a:lvl4pPr algn="l" defTabSz="931863" rtl="0" fontAlgn="base">
                <a:lnSpc>
                  <a:spcPct val="90000"/>
                </a:lnSpc>
                <a:spcBef>
                  <a:spcPct val="0"/>
                </a:spcBef>
                <a:spcAft>
                  <a:spcPct val="0"/>
                </a:spcAft>
                <a:defRPr sz="5400">
                  <a:solidFill>
                    <a:schemeClr val="tx1"/>
                  </a:solidFill>
                  <a:latin typeface="Segoe UI Light" charset="0"/>
                  <a:ea typeface="ＭＳ Ｐゴシック" charset="0"/>
                </a:defRPr>
              </a:lvl4pPr>
              <a:lvl5pPr algn="l" defTabSz="931863" rtl="0" fontAlgn="base">
                <a:lnSpc>
                  <a:spcPct val="90000"/>
                </a:lnSpc>
                <a:spcBef>
                  <a:spcPct val="0"/>
                </a:spcBef>
                <a:spcAft>
                  <a:spcPct val="0"/>
                </a:spcAft>
                <a:defRPr sz="5400">
                  <a:solidFill>
                    <a:schemeClr val="tx1"/>
                  </a:solidFill>
                  <a:latin typeface="Segoe UI Light" charset="0"/>
                  <a:ea typeface="ＭＳ Ｐゴシック" charset="0"/>
                </a:defRPr>
              </a:lvl5pPr>
              <a:lvl6pPr marL="457200" algn="l" defTabSz="931863" rtl="0" fontAlgn="base">
                <a:lnSpc>
                  <a:spcPct val="90000"/>
                </a:lnSpc>
                <a:spcBef>
                  <a:spcPct val="0"/>
                </a:spcBef>
                <a:spcAft>
                  <a:spcPct val="0"/>
                </a:spcAft>
                <a:defRPr sz="5400">
                  <a:solidFill>
                    <a:schemeClr val="tx1"/>
                  </a:solidFill>
                  <a:latin typeface="Segoe UI Light" charset="0"/>
                  <a:ea typeface="ＭＳ Ｐゴシック" charset="0"/>
                </a:defRPr>
              </a:lvl6pPr>
              <a:lvl7pPr marL="914400" algn="l" defTabSz="931863" rtl="0" fontAlgn="base">
                <a:lnSpc>
                  <a:spcPct val="90000"/>
                </a:lnSpc>
                <a:spcBef>
                  <a:spcPct val="0"/>
                </a:spcBef>
                <a:spcAft>
                  <a:spcPct val="0"/>
                </a:spcAft>
                <a:defRPr sz="5400">
                  <a:solidFill>
                    <a:schemeClr val="tx1"/>
                  </a:solidFill>
                  <a:latin typeface="Segoe UI Light" charset="0"/>
                  <a:ea typeface="ＭＳ Ｐゴシック" charset="0"/>
                </a:defRPr>
              </a:lvl7pPr>
              <a:lvl8pPr marL="1371600" algn="l" defTabSz="931863" rtl="0" fontAlgn="base">
                <a:lnSpc>
                  <a:spcPct val="90000"/>
                </a:lnSpc>
                <a:spcBef>
                  <a:spcPct val="0"/>
                </a:spcBef>
                <a:spcAft>
                  <a:spcPct val="0"/>
                </a:spcAft>
                <a:defRPr sz="5400">
                  <a:solidFill>
                    <a:schemeClr val="tx1"/>
                  </a:solidFill>
                  <a:latin typeface="Segoe UI Light" charset="0"/>
                  <a:ea typeface="ＭＳ Ｐゴシック" charset="0"/>
                </a:defRPr>
              </a:lvl8pPr>
              <a:lvl9pPr marL="1828800" algn="l" defTabSz="931863" rtl="0" fontAlgn="base">
                <a:lnSpc>
                  <a:spcPct val="90000"/>
                </a:lnSpc>
                <a:spcBef>
                  <a:spcPct val="0"/>
                </a:spcBef>
                <a:spcAft>
                  <a:spcPct val="0"/>
                </a:spcAft>
                <a:defRPr sz="5400">
                  <a:solidFill>
                    <a:schemeClr val="tx1"/>
                  </a:solidFill>
                  <a:latin typeface="Segoe UI Light" charset="0"/>
                  <a:ea typeface="ＭＳ Ｐゴシック" charset="0"/>
                </a:defRPr>
              </a:lvl9pPr>
            </a:lstStyle>
            <a:p>
              <a:r>
                <a:rPr lang="en-US" sz="5294" dirty="0">
                  <a:solidFill>
                    <a:srgbClr val="505050"/>
                  </a:solidFill>
                </a:rPr>
                <a:t>Microsoft’s unified approach</a:t>
              </a:r>
            </a:p>
          </p:txBody>
        </p:sp>
      </p:grpSp>
      <p:grpSp>
        <p:nvGrpSpPr>
          <p:cNvPr id="1201" name="Group 1200"/>
          <p:cNvGrpSpPr/>
          <p:nvPr/>
        </p:nvGrpSpPr>
        <p:grpSpPr>
          <a:xfrm>
            <a:off x="10156918" y="3564406"/>
            <a:ext cx="1691150" cy="496387"/>
            <a:chOff x="10360584" y="3635382"/>
            <a:chExt cx="1725061" cy="506341"/>
          </a:xfrm>
        </p:grpSpPr>
        <p:sp>
          <p:nvSpPr>
            <p:cNvPr id="1202" name="Rectangle 1201"/>
            <p:cNvSpPr/>
            <p:nvPr/>
          </p:nvSpPr>
          <p:spPr bwMode="auto">
            <a:xfrm>
              <a:off x="10360584" y="3920579"/>
              <a:ext cx="1717739" cy="219293"/>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r>
                <a:rPr lang="en-US" sz="882" b="1" dirty="0">
                  <a:solidFill>
                    <a:srgbClr val="505050"/>
                  </a:solidFill>
                </a:rPr>
                <a:t>Cost</a:t>
              </a:r>
            </a:p>
          </p:txBody>
        </p:sp>
        <p:sp>
          <p:nvSpPr>
            <p:cNvPr id="1203" name="Rectangle 1202"/>
            <p:cNvSpPr/>
            <p:nvPr/>
          </p:nvSpPr>
          <p:spPr bwMode="auto">
            <a:xfrm>
              <a:off x="10360584" y="3635382"/>
              <a:ext cx="1717739" cy="219293"/>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r>
                <a:rPr lang="en-US" sz="882" b="1" dirty="0">
                  <a:solidFill>
                    <a:srgbClr val="505050"/>
                  </a:solidFill>
                </a:rPr>
                <a:t>Risk</a:t>
              </a:r>
            </a:p>
          </p:txBody>
        </p:sp>
        <p:sp>
          <p:nvSpPr>
            <p:cNvPr id="1204" name="Rectangle 1203"/>
            <p:cNvSpPr/>
            <p:nvPr/>
          </p:nvSpPr>
          <p:spPr bwMode="auto">
            <a:xfrm>
              <a:off x="11193600" y="3922430"/>
              <a:ext cx="892045" cy="219293"/>
            </a:xfrm>
            <a:prstGeom prst="rect">
              <a:avLst/>
            </a:prstGeom>
            <a:solidFill>
              <a:schemeClr val="bg1">
                <a:lumMod val="75000"/>
                <a:alpha val="57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endParaRPr lang="en-US" sz="882" b="1" dirty="0">
                <a:solidFill>
                  <a:srgbClr val="505050"/>
                </a:solidFill>
              </a:endParaRPr>
            </a:p>
          </p:txBody>
        </p:sp>
        <p:sp>
          <p:nvSpPr>
            <p:cNvPr id="1205" name="Rectangle 1204"/>
            <p:cNvSpPr/>
            <p:nvPr/>
          </p:nvSpPr>
          <p:spPr bwMode="auto">
            <a:xfrm>
              <a:off x="11193600" y="3637233"/>
              <a:ext cx="892045" cy="219293"/>
            </a:xfrm>
            <a:prstGeom prst="rect">
              <a:avLst/>
            </a:prstGeom>
            <a:solidFill>
              <a:schemeClr val="bg1">
                <a:lumMod val="65000"/>
                <a:alpha val="57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42" tIns="45720" rIns="0" bIns="45720" numCol="1" rtlCol="0" anchor="ctr" anchorCtr="0" compatLnSpc="1">
              <a:prstTxWarp prst="textNoShape">
                <a:avLst/>
              </a:prstTxWarp>
            </a:bodyPr>
            <a:lstStyle/>
            <a:p>
              <a:pPr defTabSz="914102" fontAlgn="base">
                <a:spcBef>
                  <a:spcPct val="0"/>
                </a:spcBef>
                <a:spcAft>
                  <a:spcPct val="0"/>
                </a:spcAft>
              </a:pPr>
              <a:endParaRPr lang="en-US" sz="882" b="1" dirty="0">
                <a:solidFill>
                  <a:srgbClr val="505050"/>
                </a:solidFill>
              </a:endParaRPr>
            </a:p>
          </p:txBody>
        </p:sp>
      </p:grpSp>
      <p:sp>
        <p:nvSpPr>
          <p:cNvPr id="1206" name="Rectangle 1205"/>
          <p:cNvSpPr/>
          <p:nvPr/>
        </p:nvSpPr>
        <p:spPr bwMode="auto">
          <a:xfrm>
            <a:off x="11783476" y="3846990"/>
            <a:ext cx="57244" cy="207518"/>
          </a:xfrm>
          <a:prstGeom prst="rect">
            <a:avLst/>
          </a:prstGeom>
          <a:solidFill>
            <a:srgbClr val="00827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07" name="Rectangle 1206"/>
          <p:cNvSpPr/>
          <p:nvPr/>
        </p:nvSpPr>
        <p:spPr bwMode="auto">
          <a:xfrm>
            <a:off x="11169540" y="3569666"/>
            <a:ext cx="57244" cy="207518"/>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grpSp>
        <p:nvGrpSpPr>
          <p:cNvPr id="1208" name="Group 1207"/>
          <p:cNvGrpSpPr/>
          <p:nvPr/>
        </p:nvGrpSpPr>
        <p:grpSpPr>
          <a:xfrm>
            <a:off x="9291" y="1013246"/>
            <a:ext cx="596671" cy="5641460"/>
            <a:chOff x="9477" y="1033067"/>
            <a:chExt cx="608636" cy="5754583"/>
          </a:xfrm>
        </p:grpSpPr>
        <p:sp>
          <p:nvSpPr>
            <p:cNvPr id="1209" name="Rectangle 1208"/>
            <p:cNvSpPr/>
            <p:nvPr/>
          </p:nvSpPr>
          <p:spPr bwMode="auto">
            <a:xfrm>
              <a:off x="9477" y="1033067"/>
              <a:ext cx="608636" cy="5402275"/>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10" name="TextBox 1209"/>
            <p:cNvSpPr txBox="1"/>
            <p:nvPr/>
          </p:nvSpPr>
          <p:spPr>
            <a:xfrm rot="16200000">
              <a:off x="-816515" y="5367117"/>
              <a:ext cx="2475307" cy="365760"/>
            </a:xfrm>
            <a:prstGeom prst="rightArrow">
              <a:avLst>
                <a:gd name="adj1" fmla="val 100000"/>
                <a:gd name="adj2" fmla="val 51866"/>
              </a:avLst>
            </a:prstGeom>
            <a:gradFill>
              <a:gsLst>
                <a:gs pos="45000">
                  <a:srgbClr val="005695"/>
                </a:gs>
                <a:gs pos="100000">
                  <a:srgbClr val="008272"/>
                </a:gs>
              </a:gsLst>
              <a:lin ang="0" scaled="0"/>
            </a:gradFill>
          </p:spPr>
          <p:txBody>
            <a:bodyPr lIns="175735" tIns="140588" rIns="175735" bIns="140588" anchor="ctr"/>
            <a:lstStyle/>
            <a:p>
              <a:pPr algn="r" defTabSz="895509">
                <a:lnSpc>
                  <a:spcPct val="90000"/>
                </a:lnSpc>
                <a:spcAft>
                  <a:spcPts val="576"/>
                </a:spcAft>
              </a:pPr>
              <a:r>
                <a:rPr lang="en-US" sz="1568" dirty="0">
                  <a:solidFill>
                    <a:schemeClr val="bg1"/>
                  </a:solidFill>
                </a:rPr>
                <a:t>Complexity</a:t>
              </a:r>
            </a:p>
          </p:txBody>
        </p:sp>
      </p:grpSp>
      <p:sp>
        <p:nvSpPr>
          <p:cNvPr id="1211" name="Rectangle 1210"/>
          <p:cNvSpPr/>
          <p:nvPr/>
        </p:nvSpPr>
        <p:spPr bwMode="auto">
          <a:xfrm>
            <a:off x="9797656" y="3161614"/>
            <a:ext cx="2308148" cy="986415"/>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12" name="Rectangle 1211"/>
          <p:cNvSpPr/>
          <p:nvPr/>
        </p:nvSpPr>
        <p:spPr bwMode="auto">
          <a:xfrm>
            <a:off x="-15967" y="6311475"/>
            <a:ext cx="12207968" cy="546040"/>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213" name="TextBox 1212"/>
          <p:cNvSpPr txBox="1"/>
          <p:nvPr/>
        </p:nvSpPr>
        <p:spPr>
          <a:xfrm>
            <a:off x="232891" y="6305518"/>
            <a:ext cx="11822017" cy="358570"/>
          </a:xfrm>
          <a:prstGeom prst="rightArrow">
            <a:avLst>
              <a:gd name="adj1" fmla="val 100000"/>
              <a:gd name="adj2" fmla="val 50000"/>
            </a:avLst>
          </a:prstGeom>
          <a:gradFill>
            <a:gsLst>
              <a:gs pos="1000">
                <a:srgbClr val="005695"/>
              </a:gs>
              <a:gs pos="100000">
                <a:srgbClr val="008272"/>
              </a:gs>
            </a:gsLst>
            <a:lin ang="0" scaled="0"/>
          </a:gradFill>
        </p:spPr>
        <p:txBody>
          <a:bodyPr lIns="175735" tIns="140588" rIns="175735" bIns="140588" anchor="ctr"/>
          <a:lstStyle/>
          <a:p>
            <a:pPr algn="r" defTabSz="895509">
              <a:lnSpc>
                <a:spcPct val="90000"/>
              </a:lnSpc>
              <a:spcAft>
                <a:spcPts val="576"/>
              </a:spcAft>
            </a:pPr>
            <a:r>
              <a:rPr lang="en-US" sz="1568" dirty="0">
                <a:solidFill>
                  <a:schemeClr val="bg1"/>
                </a:solidFill>
              </a:rPr>
              <a:t>Progress</a:t>
            </a:r>
          </a:p>
        </p:txBody>
      </p:sp>
    </p:spTree>
    <p:extLst>
      <p:ext uri="{BB962C8B-B14F-4D97-AF65-F5344CB8AC3E}">
        <p14:creationId xmlns="" xmlns:p14="http://schemas.microsoft.com/office/powerpoint/2010/main" val="157838992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p:cNvSpPr/>
          <p:nvPr/>
        </p:nvSpPr>
        <p:spPr>
          <a:xfrm>
            <a:off x="10174732" y="1452163"/>
            <a:ext cx="1748030" cy="5114325"/>
          </a:xfrm>
          <a:prstGeom prst="rect">
            <a:avLst/>
          </a:prstGeom>
          <a:solidFill>
            <a:schemeClr val="bg1">
              <a:lumMod val="75000"/>
            </a:schemeClr>
          </a:solidFill>
        </p:spPr>
        <p:txBody>
          <a:bodyPr wrap="square" lIns="179285" tIns="179285" rIns="179285" bIns="179285" anchor="b">
            <a:noAutofit/>
          </a:bodyPr>
          <a:lstStyle/>
          <a:p>
            <a:pPr algn="r" defTabSz="914102">
              <a:lnSpc>
                <a:spcPct val="90000"/>
              </a:lnSpc>
              <a:defRPr/>
            </a:pPr>
            <a:r>
              <a:rPr lang="en-US" sz="1961" dirty="0">
                <a:solidFill>
                  <a:schemeClr val="tx2"/>
                </a:solidFill>
                <a:latin typeface="Segoe UI Light" panose="020B0502040204020203" pitchFamily="34" charset="0"/>
              </a:rPr>
              <a:t>Protect </a:t>
            </a:r>
            <a:br>
              <a:rPr lang="en-US" sz="1961" dirty="0">
                <a:solidFill>
                  <a:schemeClr val="tx2"/>
                </a:solidFill>
                <a:latin typeface="Segoe UI Light" panose="020B0502040204020203" pitchFamily="34" charset="0"/>
              </a:rPr>
            </a:br>
            <a:r>
              <a:rPr lang="en-US" sz="1961" dirty="0">
                <a:solidFill>
                  <a:schemeClr val="tx2"/>
                </a:solidFill>
                <a:latin typeface="Segoe UI Light" panose="020B0502040204020203" pitchFamily="34" charset="0"/>
              </a:rPr>
              <a:t>your data</a:t>
            </a:r>
          </a:p>
        </p:txBody>
      </p:sp>
      <p:sp>
        <p:nvSpPr>
          <p:cNvPr id="86" name="Rectangle 85"/>
          <p:cNvSpPr/>
          <p:nvPr/>
        </p:nvSpPr>
        <p:spPr>
          <a:xfrm>
            <a:off x="269239" y="1452163"/>
            <a:ext cx="1755150" cy="5114325"/>
          </a:xfrm>
          <a:prstGeom prst="rect">
            <a:avLst/>
          </a:prstGeom>
          <a:solidFill>
            <a:schemeClr val="bg1">
              <a:lumMod val="75000"/>
            </a:schemeClr>
          </a:solidFill>
        </p:spPr>
        <p:txBody>
          <a:bodyPr wrap="square" lIns="179285" tIns="179285" rIns="179285" bIns="179285" anchor="b">
            <a:noAutofit/>
          </a:bodyPr>
          <a:lstStyle/>
          <a:p>
            <a:pPr defTabSz="914102">
              <a:lnSpc>
                <a:spcPct val="90000"/>
              </a:lnSpc>
              <a:defRPr/>
            </a:pPr>
            <a:r>
              <a:rPr lang="en-US" sz="1961" dirty="0">
                <a:solidFill>
                  <a:schemeClr val="tx2"/>
                </a:solidFill>
                <a:latin typeface="Segoe UI Light" panose="020B0502040204020203" pitchFamily="34" charset="0"/>
              </a:rPr>
              <a:t>Enable </a:t>
            </a:r>
            <a:br>
              <a:rPr lang="en-US" sz="1961" dirty="0">
                <a:solidFill>
                  <a:schemeClr val="tx2"/>
                </a:solidFill>
                <a:latin typeface="Segoe UI Light" panose="020B0502040204020203" pitchFamily="34" charset="0"/>
              </a:rPr>
            </a:br>
            <a:r>
              <a:rPr lang="en-US" sz="1961" dirty="0">
                <a:solidFill>
                  <a:schemeClr val="tx2"/>
                </a:solidFill>
                <a:latin typeface="Segoe UI Light" panose="020B0502040204020203" pitchFamily="34" charset="0"/>
              </a:rPr>
              <a:t>your users</a:t>
            </a:r>
          </a:p>
        </p:txBody>
      </p:sp>
      <p:sp>
        <p:nvSpPr>
          <p:cNvPr id="2" name="Title 1"/>
          <p:cNvSpPr>
            <a:spLocks noGrp="1"/>
          </p:cNvSpPr>
          <p:nvPr>
            <p:ph type="title"/>
          </p:nvPr>
        </p:nvSpPr>
        <p:spPr/>
        <p:txBody>
          <a:bodyPr/>
          <a:lstStyle/>
          <a:p>
            <a:r>
              <a:rPr lang="en-US" dirty="0"/>
              <a:t>Empowering </a:t>
            </a:r>
            <a:r>
              <a:rPr lang="en-US" dirty="0" smtClean="0"/>
              <a:t>enterprise </a:t>
            </a:r>
            <a:r>
              <a:rPr lang="en-US" dirty="0"/>
              <a:t>m</a:t>
            </a:r>
            <a:r>
              <a:rPr lang="en-US" dirty="0" smtClean="0"/>
              <a:t>obility </a:t>
            </a:r>
            <a:endParaRPr lang="en-US" dirty="0"/>
          </a:p>
        </p:txBody>
      </p:sp>
      <p:sp>
        <p:nvSpPr>
          <p:cNvPr id="90" name="Rectangle 89"/>
          <p:cNvSpPr/>
          <p:nvPr/>
        </p:nvSpPr>
        <p:spPr bwMode="auto">
          <a:xfrm>
            <a:off x="281691" y="2084364"/>
            <a:ext cx="1748028" cy="268927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79285" tIns="179285" rIns="0" bIns="45720"/>
          <a:lstStyle/>
          <a:p>
            <a:pPr defTabSz="914102">
              <a:lnSpc>
                <a:spcPct val="90000"/>
              </a:lnSpc>
              <a:defRPr/>
            </a:pPr>
            <a:r>
              <a:rPr lang="en-US" sz="2745" dirty="0">
                <a:gradFill>
                  <a:gsLst>
                    <a:gs pos="0">
                      <a:srgbClr val="FFFFFF"/>
                    </a:gs>
                    <a:gs pos="100000">
                      <a:srgbClr val="FFFFFF"/>
                    </a:gs>
                  </a:gsLst>
                  <a:lin ang="5400000" scaled="0"/>
                </a:gradFill>
                <a:latin typeface="+mj-lt"/>
              </a:rPr>
              <a:t>User</a:t>
            </a:r>
          </a:p>
        </p:txBody>
      </p:sp>
      <p:pic>
        <p:nvPicPr>
          <p:cNvPr id="32" name="Picture 31"/>
          <p:cNvPicPr>
            <a:picLocks noChangeAspect="1"/>
          </p:cNvPicPr>
          <p:nvPr/>
        </p:nvPicPr>
        <p:blipFill rotWithShape="1">
          <a:blip r:embed="rId3" cstate="print"/>
          <a:srcRect b="37412"/>
          <a:stretch/>
        </p:blipFill>
        <p:spPr>
          <a:xfrm>
            <a:off x="493285" y="3125367"/>
            <a:ext cx="1044134" cy="1780113"/>
          </a:xfrm>
          <a:prstGeom prst="rect">
            <a:avLst/>
          </a:prstGeom>
        </p:spPr>
      </p:pic>
      <p:sp>
        <p:nvSpPr>
          <p:cNvPr id="103" name="Rectangle 102"/>
          <p:cNvSpPr/>
          <p:nvPr/>
        </p:nvSpPr>
        <p:spPr bwMode="auto">
          <a:xfrm>
            <a:off x="10179229" y="2084364"/>
            <a:ext cx="1748028" cy="2689273"/>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79285" tIns="179285" rIns="0" bIns="45720"/>
          <a:lstStyle/>
          <a:p>
            <a:pPr defTabSz="914102">
              <a:lnSpc>
                <a:spcPct val="90000"/>
              </a:lnSpc>
              <a:defRPr/>
            </a:pPr>
            <a:r>
              <a:rPr lang="en-US" sz="2745" dirty="0">
                <a:gradFill>
                  <a:gsLst>
                    <a:gs pos="0">
                      <a:srgbClr val="FFFFFF"/>
                    </a:gs>
                    <a:gs pos="100000">
                      <a:srgbClr val="FFFFFF"/>
                    </a:gs>
                  </a:gsLst>
                  <a:lin ang="5400000" scaled="0"/>
                </a:gradFill>
                <a:latin typeface="+mj-lt"/>
              </a:rPr>
              <a:t>IT</a:t>
            </a:r>
          </a:p>
        </p:txBody>
      </p:sp>
      <p:pic>
        <p:nvPicPr>
          <p:cNvPr id="35" name="Picture 34"/>
          <p:cNvPicPr>
            <a:picLocks noChangeAspect="1"/>
          </p:cNvPicPr>
          <p:nvPr/>
        </p:nvPicPr>
        <p:blipFill>
          <a:blip r:embed="rId4" cstate="print"/>
          <a:stretch>
            <a:fillRect/>
          </a:stretch>
        </p:blipFill>
        <p:spPr>
          <a:xfrm>
            <a:off x="10689105" y="3125367"/>
            <a:ext cx="1042161" cy="1780114"/>
          </a:xfrm>
          <a:prstGeom prst="rect">
            <a:avLst/>
          </a:prstGeom>
        </p:spPr>
      </p:pic>
      <p:sp>
        <p:nvSpPr>
          <p:cNvPr id="83" name="Rectangle 82"/>
          <p:cNvSpPr/>
          <p:nvPr/>
        </p:nvSpPr>
        <p:spPr bwMode="auto">
          <a:xfrm>
            <a:off x="2026847" y="4322198"/>
            <a:ext cx="8152768" cy="2244290"/>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20" rIns="0" bIns="179285" anchor="b"/>
          <a:lstStyle/>
          <a:p>
            <a:pPr algn="ctr" defTabSz="914102">
              <a:defRPr/>
            </a:pPr>
            <a:r>
              <a:rPr lang="en-US" sz="1961" dirty="0">
                <a:solidFill>
                  <a:schemeClr val="tx2"/>
                </a:solidFill>
                <a:latin typeface="+mj-lt"/>
              </a:rPr>
              <a:t>Unify your environment</a:t>
            </a:r>
          </a:p>
        </p:txBody>
      </p:sp>
      <p:sp>
        <p:nvSpPr>
          <p:cNvPr id="84" name="Rectangle 83"/>
          <p:cNvSpPr/>
          <p:nvPr/>
        </p:nvSpPr>
        <p:spPr bwMode="auto">
          <a:xfrm>
            <a:off x="2026781" y="1452164"/>
            <a:ext cx="8152448" cy="2870033"/>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179285" rIns="0" bIns="45720" anchor="t"/>
          <a:lstStyle/>
          <a:p>
            <a:pPr algn="ctr" defTabSz="914102">
              <a:defRPr/>
            </a:pPr>
            <a:r>
              <a:rPr lang="en-US" sz="1961" dirty="0">
                <a:solidFill>
                  <a:schemeClr val="tx2"/>
                </a:solidFill>
                <a:latin typeface="+mj-lt"/>
              </a:rPr>
              <a:t>People-centric approach</a:t>
            </a:r>
          </a:p>
        </p:txBody>
      </p:sp>
      <p:sp>
        <p:nvSpPr>
          <p:cNvPr id="92" name="Rectangle 91"/>
          <p:cNvSpPr/>
          <p:nvPr/>
        </p:nvSpPr>
        <p:spPr bwMode="auto">
          <a:xfrm>
            <a:off x="2062090" y="2084364"/>
            <a:ext cx="2689274" cy="2689273"/>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79285" tIns="179285" rIns="0" bIns="45720"/>
          <a:lstStyle/>
          <a:p>
            <a:pPr defTabSz="914102">
              <a:lnSpc>
                <a:spcPct val="90000"/>
              </a:lnSpc>
              <a:defRPr/>
            </a:pPr>
            <a:r>
              <a:rPr lang="en-US" sz="2745" dirty="0">
                <a:solidFill>
                  <a:schemeClr val="tx2"/>
                </a:solidFill>
                <a:latin typeface="+mj-lt"/>
              </a:rPr>
              <a:t>Devices</a:t>
            </a:r>
          </a:p>
        </p:txBody>
      </p:sp>
      <p:sp>
        <p:nvSpPr>
          <p:cNvPr id="94" name="Rectangle 93"/>
          <p:cNvSpPr/>
          <p:nvPr/>
        </p:nvSpPr>
        <p:spPr bwMode="auto">
          <a:xfrm>
            <a:off x="4751364" y="2084364"/>
            <a:ext cx="2689274" cy="2689273"/>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79285" tIns="179285" rIns="0" bIns="45720"/>
          <a:lstStyle/>
          <a:p>
            <a:pPr defTabSz="914102">
              <a:lnSpc>
                <a:spcPct val="90000"/>
              </a:lnSpc>
              <a:defRPr/>
            </a:pPr>
            <a:r>
              <a:rPr lang="en-US" sz="2745" dirty="0">
                <a:solidFill>
                  <a:schemeClr val="tx2"/>
                </a:solidFill>
                <a:latin typeface="+mj-lt"/>
              </a:rPr>
              <a:t>Apps</a:t>
            </a:r>
          </a:p>
        </p:txBody>
      </p:sp>
      <p:grpSp>
        <p:nvGrpSpPr>
          <p:cNvPr id="1045" name="Group 1044"/>
          <p:cNvGrpSpPr/>
          <p:nvPr/>
        </p:nvGrpSpPr>
        <p:grpSpPr>
          <a:xfrm>
            <a:off x="5216437" y="3194604"/>
            <a:ext cx="759470" cy="500766"/>
            <a:chOff x="6153767" y="2809118"/>
            <a:chExt cx="774699" cy="510807"/>
          </a:xfrm>
        </p:grpSpPr>
        <p:sp>
          <p:nvSpPr>
            <p:cNvPr id="1040" name="Rectangle 19"/>
            <p:cNvSpPr>
              <a:spLocks noChangeArrowheads="1"/>
            </p:cNvSpPr>
            <p:nvPr/>
          </p:nvSpPr>
          <p:spPr bwMode="auto">
            <a:xfrm>
              <a:off x="6153767" y="2809119"/>
              <a:ext cx="774699" cy="510806"/>
            </a:xfrm>
            <a:prstGeom prst="rect">
              <a:avLst/>
            </a:prstGeom>
            <a:solidFill>
              <a:schemeClr val="bg1">
                <a:lumMod val="75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041" name="Freeform 20"/>
            <p:cNvSpPr>
              <a:spLocks/>
            </p:cNvSpPr>
            <p:nvPr/>
          </p:nvSpPr>
          <p:spPr bwMode="auto">
            <a:xfrm>
              <a:off x="6153767" y="2992016"/>
              <a:ext cx="774699" cy="327909"/>
            </a:xfrm>
            <a:custGeom>
              <a:avLst/>
              <a:gdLst>
                <a:gd name="T0" fmla="*/ 296 w 593"/>
                <a:gd name="T1" fmla="*/ 0 h 251"/>
                <a:gd name="T2" fmla="*/ 0 w 593"/>
                <a:gd name="T3" fmla="*/ 251 h 251"/>
                <a:gd name="T4" fmla="*/ 593 w 593"/>
                <a:gd name="T5" fmla="*/ 251 h 251"/>
                <a:gd name="T6" fmla="*/ 296 w 593"/>
                <a:gd name="T7" fmla="*/ 0 h 251"/>
              </a:gdLst>
              <a:ahLst/>
              <a:cxnLst>
                <a:cxn ang="0">
                  <a:pos x="T0" y="T1"/>
                </a:cxn>
                <a:cxn ang="0">
                  <a:pos x="T2" y="T3"/>
                </a:cxn>
                <a:cxn ang="0">
                  <a:pos x="T4" y="T5"/>
                </a:cxn>
                <a:cxn ang="0">
                  <a:pos x="T6" y="T7"/>
                </a:cxn>
              </a:cxnLst>
              <a:rect l="0" t="0" r="r" b="b"/>
              <a:pathLst>
                <a:path w="593" h="251">
                  <a:moveTo>
                    <a:pt x="296" y="0"/>
                  </a:moveTo>
                  <a:lnTo>
                    <a:pt x="0" y="251"/>
                  </a:lnTo>
                  <a:lnTo>
                    <a:pt x="593" y="251"/>
                  </a:lnTo>
                  <a:lnTo>
                    <a:pt x="296" y="0"/>
                  </a:lnTo>
                  <a:close/>
                </a:path>
              </a:pathLst>
            </a:custGeom>
            <a:solidFill>
              <a:schemeClr val="bg1">
                <a:lumMod val="85000"/>
              </a:schemeClr>
            </a:solidFill>
            <a:ln>
              <a:noFill/>
            </a:ln>
          </p:spPr>
          <p:txBody>
            <a:bodyPr vert="horz" wrap="square" lIns="89642" tIns="44821" rIns="89642" bIns="44821" numCol="1" anchor="t" anchorCtr="0" compatLnSpc="1">
              <a:prstTxWarp prst="textNoShape">
                <a:avLst/>
              </a:prstTxWarp>
            </a:bodyPr>
            <a:lstStyle/>
            <a:p>
              <a:endParaRPr lang="en-US" sz="1765" dirty="0"/>
            </a:p>
          </p:txBody>
        </p:sp>
        <p:sp>
          <p:nvSpPr>
            <p:cNvPr id="187" name="Freeform 21"/>
            <p:cNvSpPr>
              <a:spLocks/>
            </p:cNvSpPr>
            <p:nvPr/>
          </p:nvSpPr>
          <p:spPr bwMode="auto">
            <a:xfrm>
              <a:off x="6153767" y="2809119"/>
              <a:ext cx="774699" cy="386794"/>
            </a:xfrm>
            <a:custGeom>
              <a:avLst/>
              <a:gdLst>
                <a:gd name="T0" fmla="*/ 296 w 593"/>
                <a:gd name="T1" fmla="*/ 255 h 255"/>
                <a:gd name="T2" fmla="*/ 0 w 593"/>
                <a:gd name="T3" fmla="*/ 0 h 255"/>
                <a:gd name="T4" fmla="*/ 593 w 593"/>
                <a:gd name="T5" fmla="*/ 0 h 255"/>
                <a:gd name="T6" fmla="*/ 296 w 593"/>
                <a:gd name="T7" fmla="*/ 255 h 255"/>
              </a:gdLst>
              <a:ahLst/>
              <a:cxnLst>
                <a:cxn ang="0">
                  <a:pos x="T0" y="T1"/>
                </a:cxn>
                <a:cxn ang="0">
                  <a:pos x="T2" y="T3"/>
                </a:cxn>
                <a:cxn ang="0">
                  <a:pos x="T4" y="T5"/>
                </a:cxn>
                <a:cxn ang="0">
                  <a:pos x="T6" y="T7"/>
                </a:cxn>
              </a:cxnLst>
              <a:rect l="0" t="0" r="r" b="b"/>
              <a:pathLst>
                <a:path w="593" h="255">
                  <a:moveTo>
                    <a:pt x="296" y="255"/>
                  </a:moveTo>
                  <a:lnTo>
                    <a:pt x="0" y="0"/>
                  </a:lnTo>
                  <a:lnTo>
                    <a:pt x="593" y="0"/>
                  </a:lnTo>
                  <a:lnTo>
                    <a:pt x="296" y="255"/>
                  </a:lnTo>
                  <a:close/>
                </a:path>
              </a:pathLst>
            </a:custGeom>
            <a:solidFill>
              <a:schemeClr val="bg1">
                <a:lumMod val="50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042" name="Freeform 21"/>
            <p:cNvSpPr>
              <a:spLocks/>
            </p:cNvSpPr>
            <p:nvPr/>
          </p:nvSpPr>
          <p:spPr bwMode="auto">
            <a:xfrm>
              <a:off x="6153767" y="2809118"/>
              <a:ext cx="774699" cy="315081"/>
            </a:xfrm>
            <a:custGeom>
              <a:avLst/>
              <a:gdLst>
                <a:gd name="T0" fmla="*/ 296 w 593"/>
                <a:gd name="T1" fmla="*/ 255 h 255"/>
                <a:gd name="T2" fmla="*/ 0 w 593"/>
                <a:gd name="T3" fmla="*/ 0 h 255"/>
                <a:gd name="T4" fmla="*/ 593 w 593"/>
                <a:gd name="T5" fmla="*/ 0 h 255"/>
                <a:gd name="T6" fmla="*/ 296 w 593"/>
                <a:gd name="T7" fmla="*/ 255 h 255"/>
              </a:gdLst>
              <a:ahLst/>
              <a:cxnLst>
                <a:cxn ang="0">
                  <a:pos x="T0" y="T1"/>
                </a:cxn>
                <a:cxn ang="0">
                  <a:pos x="T2" y="T3"/>
                </a:cxn>
                <a:cxn ang="0">
                  <a:pos x="T4" y="T5"/>
                </a:cxn>
                <a:cxn ang="0">
                  <a:pos x="T6" y="T7"/>
                </a:cxn>
              </a:cxnLst>
              <a:rect l="0" t="0" r="r" b="b"/>
              <a:pathLst>
                <a:path w="593" h="255">
                  <a:moveTo>
                    <a:pt x="296" y="255"/>
                  </a:moveTo>
                  <a:lnTo>
                    <a:pt x="0" y="0"/>
                  </a:lnTo>
                  <a:lnTo>
                    <a:pt x="593" y="0"/>
                  </a:lnTo>
                  <a:lnTo>
                    <a:pt x="296" y="255"/>
                  </a:lnTo>
                  <a:close/>
                </a:path>
              </a:pathLst>
            </a:custGeom>
            <a:solidFill>
              <a:schemeClr val="bg1">
                <a:lumMod val="85000"/>
              </a:schemeClr>
            </a:solidFill>
            <a:ln>
              <a:noFill/>
            </a:ln>
          </p:spPr>
          <p:txBody>
            <a:bodyPr vert="horz" wrap="square" lIns="89642" tIns="44821" rIns="89642" bIns="44821" numCol="1" anchor="t" anchorCtr="0" compatLnSpc="1">
              <a:prstTxWarp prst="textNoShape">
                <a:avLst/>
              </a:prstTxWarp>
            </a:bodyPr>
            <a:lstStyle/>
            <a:p>
              <a:endParaRPr lang="en-US" sz="1765"/>
            </a:p>
          </p:txBody>
        </p:sp>
      </p:grpSp>
      <p:grpSp>
        <p:nvGrpSpPr>
          <p:cNvPr id="1052" name="Group 1051"/>
          <p:cNvGrpSpPr/>
          <p:nvPr/>
        </p:nvGrpSpPr>
        <p:grpSpPr>
          <a:xfrm>
            <a:off x="6418567" y="3079058"/>
            <a:ext cx="486392" cy="785018"/>
            <a:chOff x="11745913" y="5164138"/>
            <a:chExt cx="1887537" cy="3046412"/>
          </a:xfrm>
        </p:grpSpPr>
        <p:sp>
          <p:nvSpPr>
            <p:cNvPr id="1050" name="Freeform 25"/>
            <p:cNvSpPr>
              <a:spLocks/>
            </p:cNvSpPr>
            <p:nvPr/>
          </p:nvSpPr>
          <p:spPr bwMode="auto">
            <a:xfrm>
              <a:off x="11745913" y="5164138"/>
              <a:ext cx="1731962" cy="1819275"/>
            </a:xfrm>
            <a:custGeom>
              <a:avLst/>
              <a:gdLst>
                <a:gd name="T0" fmla="*/ 162 w 459"/>
                <a:gd name="T1" fmla="*/ 304 h 483"/>
                <a:gd name="T2" fmla="*/ 154 w 459"/>
                <a:gd name="T3" fmla="*/ 290 h 483"/>
                <a:gd name="T4" fmla="*/ 150 w 459"/>
                <a:gd name="T5" fmla="*/ 274 h 483"/>
                <a:gd name="T6" fmla="*/ 147 w 459"/>
                <a:gd name="T7" fmla="*/ 251 h 483"/>
                <a:gd name="T8" fmla="*/ 250 w 459"/>
                <a:gd name="T9" fmla="*/ 147 h 483"/>
                <a:gd name="T10" fmla="*/ 349 w 459"/>
                <a:gd name="T11" fmla="*/ 222 h 483"/>
                <a:gd name="T12" fmla="*/ 459 w 459"/>
                <a:gd name="T13" fmla="*/ 112 h 483"/>
                <a:gd name="T14" fmla="*/ 250 w 459"/>
                <a:gd name="T15" fmla="*/ 0 h 483"/>
                <a:gd name="T16" fmla="*/ 0 w 459"/>
                <a:gd name="T17" fmla="*/ 251 h 483"/>
                <a:gd name="T18" fmla="*/ 7 w 459"/>
                <a:gd name="T19" fmla="*/ 308 h 483"/>
                <a:gd name="T20" fmla="*/ 18 w 459"/>
                <a:gd name="T21" fmla="*/ 345 h 483"/>
                <a:gd name="T22" fmla="*/ 36 w 459"/>
                <a:gd name="T23" fmla="*/ 379 h 483"/>
                <a:gd name="T24" fmla="*/ 88 w 459"/>
                <a:gd name="T25" fmla="*/ 483 h 483"/>
                <a:gd name="T26" fmla="*/ 221 w 459"/>
                <a:gd name="T27" fmla="*/ 350 h 483"/>
                <a:gd name="T28" fmla="*/ 162 w 459"/>
                <a:gd name="T29" fmla="*/ 304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9" h="483">
                  <a:moveTo>
                    <a:pt x="162" y="304"/>
                  </a:moveTo>
                  <a:cubicBezTo>
                    <a:pt x="154" y="290"/>
                    <a:pt x="154" y="290"/>
                    <a:pt x="154" y="290"/>
                  </a:cubicBezTo>
                  <a:cubicBezTo>
                    <a:pt x="152" y="285"/>
                    <a:pt x="151" y="280"/>
                    <a:pt x="150" y="274"/>
                  </a:cubicBezTo>
                  <a:cubicBezTo>
                    <a:pt x="148" y="267"/>
                    <a:pt x="147" y="259"/>
                    <a:pt x="147" y="251"/>
                  </a:cubicBezTo>
                  <a:cubicBezTo>
                    <a:pt x="147" y="194"/>
                    <a:pt x="193" y="147"/>
                    <a:pt x="250" y="147"/>
                  </a:cubicBezTo>
                  <a:cubicBezTo>
                    <a:pt x="297" y="147"/>
                    <a:pt x="337" y="179"/>
                    <a:pt x="349" y="222"/>
                  </a:cubicBezTo>
                  <a:cubicBezTo>
                    <a:pt x="459" y="112"/>
                    <a:pt x="459" y="112"/>
                    <a:pt x="459" y="112"/>
                  </a:cubicBezTo>
                  <a:cubicBezTo>
                    <a:pt x="414" y="45"/>
                    <a:pt x="337" y="0"/>
                    <a:pt x="250" y="0"/>
                  </a:cubicBezTo>
                  <a:cubicBezTo>
                    <a:pt x="112" y="0"/>
                    <a:pt x="0" y="112"/>
                    <a:pt x="0" y="251"/>
                  </a:cubicBezTo>
                  <a:cubicBezTo>
                    <a:pt x="0" y="270"/>
                    <a:pt x="2" y="290"/>
                    <a:pt x="7" y="308"/>
                  </a:cubicBezTo>
                  <a:cubicBezTo>
                    <a:pt x="10" y="321"/>
                    <a:pt x="14" y="333"/>
                    <a:pt x="18" y="345"/>
                  </a:cubicBezTo>
                  <a:cubicBezTo>
                    <a:pt x="23" y="357"/>
                    <a:pt x="29" y="368"/>
                    <a:pt x="36" y="379"/>
                  </a:cubicBezTo>
                  <a:cubicBezTo>
                    <a:pt x="88" y="483"/>
                    <a:pt x="88" y="483"/>
                    <a:pt x="88" y="483"/>
                  </a:cubicBezTo>
                  <a:cubicBezTo>
                    <a:pt x="221" y="350"/>
                    <a:pt x="221" y="350"/>
                    <a:pt x="221" y="350"/>
                  </a:cubicBezTo>
                  <a:cubicBezTo>
                    <a:pt x="196" y="343"/>
                    <a:pt x="175" y="326"/>
                    <a:pt x="162" y="304"/>
                  </a:cubicBezTo>
                  <a:close/>
                </a:path>
              </a:pathLst>
            </a:custGeom>
            <a:solidFill>
              <a:srgbClr val="FFA53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51" name="Freeform 26"/>
            <p:cNvSpPr>
              <a:spLocks/>
            </p:cNvSpPr>
            <p:nvPr/>
          </p:nvSpPr>
          <p:spPr bwMode="auto">
            <a:xfrm>
              <a:off x="12077700" y="5586413"/>
              <a:ext cx="1555750" cy="2624137"/>
            </a:xfrm>
            <a:custGeom>
              <a:avLst/>
              <a:gdLst>
                <a:gd name="T0" fmla="*/ 261 w 412"/>
                <a:gd name="T1" fmla="*/ 110 h 697"/>
                <a:gd name="T2" fmla="*/ 266 w 412"/>
                <a:gd name="T3" fmla="*/ 139 h 697"/>
                <a:gd name="T4" fmla="*/ 263 w 412"/>
                <a:gd name="T5" fmla="*/ 162 h 697"/>
                <a:gd name="T6" fmla="*/ 258 w 412"/>
                <a:gd name="T7" fmla="*/ 178 h 697"/>
                <a:gd name="T8" fmla="*/ 251 w 412"/>
                <a:gd name="T9" fmla="*/ 192 h 697"/>
                <a:gd name="T10" fmla="*/ 162 w 412"/>
                <a:gd name="T11" fmla="*/ 242 h 697"/>
                <a:gd name="T12" fmla="*/ 133 w 412"/>
                <a:gd name="T13" fmla="*/ 238 h 697"/>
                <a:gd name="T14" fmla="*/ 0 w 412"/>
                <a:gd name="T15" fmla="*/ 371 h 697"/>
                <a:gd name="T16" fmla="*/ 162 w 412"/>
                <a:gd name="T17" fmla="*/ 697 h 697"/>
                <a:gd name="T18" fmla="*/ 377 w 412"/>
                <a:gd name="T19" fmla="*/ 267 h 697"/>
                <a:gd name="T20" fmla="*/ 394 w 412"/>
                <a:gd name="T21" fmla="*/ 233 h 697"/>
                <a:gd name="T22" fmla="*/ 406 w 412"/>
                <a:gd name="T23" fmla="*/ 196 h 697"/>
                <a:gd name="T24" fmla="*/ 412 w 412"/>
                <a:gd name="T25" fmla="*/ 139 h 697"/>
                <a:gd name="T26" fmla="*/ 371 w 412"/>
                <a:gd name="T27" fmla="*/ 0 h 697"/>
                <a:gd name="T28" fmla="*/ 261 w 412"/>
                <a:gd name="T29" fmla="*/ 11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2" h="697">
                  <a:moveTo>
                    <a:pt x="261" y="110"/>
                  </a:moveTo>
                  <a:cubicBezTo>
                    <a:pt x="264" y="119"/>
                    <a:pt x="266" y="129"/>
                    <a:pt x="266" y="139"/>
                  </a:cubicBezTo>
                  <a:cubicBezTo>
                    <a:pt x="266" y="147"/>
                    <a:pt x="265" y="155"/>
                    <a:pt x="263" y="162"/>
                  </a:cubicBezTo>
                  <a:cubicBezTo>
                    <a:pt x="262" y="168"/>
                    <a:pt x="260" y="173"/>
                    <a:pt x="258" y="178"/>
                  </a:cubicBezTo>
                  <a:cubicBezTo>
                    <a:pt x="251" y="192"/>
                    <a:pt x="251" y="192"/>
                    <a:pt x="251" y="192"/>
                  </a:cubicBezTo>
                  <a:cubicBezTo>
                    <a:pt x="233" y="222"/>
                    <a:pt x="200" y="242"/>
                    <a:pt x="162" y="242"/>
                  </a:cubicBezTo>
                  <a:cubicBezTo>
                    <a:pt x="152" y="242"/>
                    <a:pt x="142" y="241"/>
                    <a:pt x="133" y="238"/>
                  </a:cubicBezTo>
                  <a:cubicBezTo>
                    <a:pt x="0" y="371"/>
                    <a:pt x="0" y="371"/>
                    <a:pt x="0" y="371"/>
                  </a:cubicBezTo>
                  <a:cubicBezTo>
                    <a:pt x="162" y="697"/>
                    <a:pt x="162" y="697"/>
                    <a:pt x="162" y="697"/>
                  </a:cubicBezTo>
                  <a:cubicBezTo>
                    <a:pt x="377" y="267"/>
                    <a:pt x="377" y="267"/>
                    <a:pt x="377" y="267"/>
                  </a:cubicBezTo>
                  <a:cubicBezTo>
                    <a:pt x="383" y="256"/>
                    <a:pt x="389" y="245"/>
                    <a:pt x="394" y="233"/>
                  </a:cubicBezTo>
                  <a:cubicBezTo>
                    <a:pt x="399" y="221"/>
                    <a:pt x="403" y="209"/>
                    <a:pt x="406" y="196"/>
                  </a:cubicBezTo>
                  <a:cubicBezTo>
                    <a:pt x="410" y="178"/>
                    <a:pt x="412" y="158"/>
                    <a:pt x="412" y="139"/>
                  </a:cubicBezTo>
                  <a:cubicBezTo>
                    <a:pt x="412" y="87"/>
                    <a:pt x="397" y="40"/>
                    <a:pt x="371" y="0"/>
                  </a:cubicBezTo>
                  <a:lnTo>
                    <a:pt x="261" y="110"/>
                  </a:lnTo>
                  <a:close/>
                </a:path>
              </a:pathLst>
            </a:custGeom>
            <a:solidFill>
              <a:schemeClr val="accent6"/>
            </a:solidFill>
            <a:ln>
              <a:noFill/>
            </a:ln>
          </p:spPr>
          <p:txBody>
            <a:bodyPr vert="horz" wrap="square" lIns="89642" tIns="44821" rIns="89642" bIns="44821" numCol="1" anchor="t" anchorCtr="0" compatLnSpc="1">
              <a:prstTxWarp prst="textNoShape">
                <a:avLst/>
              </a:prstTxWarp>
            </a:bodyPr>
            <a:lstStyle/>
            <a:p>
              <a:endParaRPr lang="en-US" sz="1765"/>
            </a:p>
          </p:txBody>
        </p:sp>
      </p:grpSp>
      <p:sp>
        <p:nvSpPr>
          <p:cNvPr id="95" name="Rectangle 94"/>
          <p:cNvSpPr/>
          <p:nvPr/>
        </p:nvSpPr>
        <p:spPr bwMode="auto">
          <a:xfrm>
            <a:off x="7440637" y="2084364"/>
            <a:ext cx="2689274" cy="2689273"/>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79285" tIns="179285" rIns="0" bIns="45720"/>
          <a:lstStyle/>
          <a:p>
            <a:pPr defTabSz="914102">
              <a:lnSpc>
                <a:spcPct val="90000"/>
              </a:lnSpc>
              <a:defRPr/>
            </a:pPr>
            <a:r>
              <a:rPr lang="en-US" sz="2745" dirty="0">
                <a:solidFill>
                  <a:schemeClr val="tx2"/>
                </a:solidFill>
                <a:latin typeface="+mj-lt"/>
              </a:rPr>
              <a:t>Data</a:t>
            </a:r>
          </a:p>
        </p:txBody>
      </p:sp>
      <p:grpSp>
        <p:nvGrpSpPr>
          <p:cNvPr id="137" name="Group 136"/>
          <p:cNvGrpSpPr/>
          <p:nvPr/>
        </p:nvGrpSpPr>
        <p:grpSpPr>
          <a:xfrm>
            <a:off x="7711486" y="3038737"/>
            <a:ext cx="906084" cy="906084"/>
            <a:chOff x="8793218" y="2641973"/>
            <a:chExt cx="1091827" cy="1091827"/>
          </a:xfrm>
        </p:grpSpPr>
        <p:sp>
          <p:nvSpPr>
            <p:cNvPr id="128" name="Freeform 30"/>
            <p:cNvSpPr>
              <a:spLocks/>
            </p:cNvSpPr>
            <p:nvPr/>
          </p:nvSpPr>
          <p:spPr bwMode="auto">
            <a:xfrm>
              <a:off x="9106349" y="2641973"/>
              <a:ext cx="598255" cy="545914"/>
            </a:xfrm>
            <a:custGeom>
              <a:avLst/>
              <a:gdLst>
                <a:gd name="T0" fmla="*/ 550 w 550"/>
                <a:gd name="T1" fmla="*/ 130 h 502"/>
                <a:gd name="T2" fmla="*/ 214 w 550"/>
                <a:gd name="T3" fmla="*/ 0 h 502"/>
                <a:gd name="T4" fmla="*/ 0 w 550"/>
                <a:gd name="T5" fmla="*/ 48 h 502"/>
                <a:gd name="T6" fmla="*/ 214 w 550"/>
                <a:gd name="T7" fmla="*/ 502 h 502"/>
                <a:gd name="T8" fmla="*/ 550 w 550"/>
                <a:gd name="T9" fmla="*/ 130 h 502"/>
              </a:gdLst>
              <a:ahLst/>
              <a:cxnLst>
                <a:cxn ang="0">
                  <a:pos x="T0" y="T1"/>
                </a:cxn>
                <a:cxn ang="0">
                  <a:pos x="T2" y="T3"/>
                </a:cxn>
                <a:cxn ang="0">
                  <a:pos x="T4" y="T5"/>
                </a:cxn>
                <a:cxn ang="0">
                  <a:pos x="T6" y="T7"/>
                </a:cxn>
                <a:cxn ang="0">
                  <a:pos x="T8" y="T9"/>
                </a:cxn>
              </a:cxnLst>
              <a:rect l="0" t="0" r="r" b="b"/>
              <a:pathLst>
                <a:path w="550" h="502">
                  <a:moveTo>
                    <a:pt x="550" y="130"/>
                  </a:moveTo>
                  <a:cubicBezTo>
                    <a:pt x="461" y="49"/>
                    <a:pt x="343" y="0"/>
                    <a:pt x="214" y="0"/>
                  </a:cubicBezTo>
                  <a:cubicBezTo>
                    <a:pt x="137" y="0"/>
                    <a:pt x="65" y="17"/>
                    <a:pt x="0" y="48"/>
                  </a:cubicBezTo>
                  <a:cubicBezTo>
                    <a:pt x="214" y="502"/>
                    <a:pt x="214" y="502"/>
                    <a:pt x="214" y="502"/>
                  </a:cubicBezTo>
                  <a:lnTo>
                    <a:pt x="550" y="130"/>
                  </a:lnTo>
                  <a:close/>
                </a:path>
              </a:pathLst>
            </a:custGeom>
            <a:solidFill>
              <a:srgbClr val="005695"/>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29" name="Freeform 31"/>
            <p:cNvSpPr>
              <a:spLocks/>
            </p:cNvSpPr>
            <p:nvPr/>
          </p:nvSpPr>
          <p:spPr bwMode="auto">
            <a:xfrm>
              <a:off x="9339132" y="2783387"/>
              <a:ext cx="504591" cy="404500"/>
            </a:xfrm>
            <a:custGeom>
              <a:avLst/>
              <a:gdLst>
                <a:gd name="T0" fmla="*/ 464 w 464"/>
                <a:gd name="T1" fmla="*/ 181 h 372"/>
                <a:gd name="T2" fmla="*/ 336 w 464"/>
                <a:gd name="T3" fmla="*/ 0 h 372"/>
                <a:gd name="T4" fmla="*/ 0 w 464"/>
                <a:gd name="T5" fmla="*/ 372 h 372"/>
                <a:gd name="T6" fmla="*/ 464 w 464"/>
                <a:gd name="T7" fmla="*/ 181 h 372"/>
              </a:gdLst>
              <a:ahLst/>
              <a:cxnLst>
                <a:cxn ang="0">
                  <a:pos x="T0" y="T1"/>
                </a:cxn>
                <a:cxn ang="0">
                  <a:pos x="T2" y="T3"/>
                </a:cxn>
                <a:cxn ang="0">
                  <a:pos x="T4" y="T5"/>
                </a:cxn>
                <a:cxn ang="0">
                  <a:pos x="T6" y="T7"/>
                </a:cxn>
              </a:cxnLst>
              <a:rect l="0" t="0" r="r" b="b"/>
              <a:pathLst>
                <a:path w="464" h="372">
                  <a:moveTo>
                    <a:pt x="464" y="181"/>
                  </a:moveTo>
                  <a:cubicBezTo>
                    <a:pt x="436" y="112"/>
                    <a:pt x="392" y="49"/>
                    <a:pt x="336" y="0"/>
                  </a:cubicBezTo>
                  <a:cubicBezTo>
                    <a:pt x="0" y="372"/>
                    <a:pt x="0" y="372"/>
                    <a:pt x="0" y="372"/>
                  </a:cubicBezTo>
                  <a:lnTo>
                    <a:pt x="464" y="181"/>
                  </a:lnTo>
                  <a:close/>
                </a:path>
              </a:pathLst>
            </a:custGeom>
            <a:solidFill>
              <a:srgbClr val="002050"/>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30" name="Freeform 32"/>
            <p:cNvSpPr>
              <a:spLocks/>
            </p:cNvSpPr>
            <p:nvPr/>
          </p:nvSpPr>
          <p:spPr bwMode="auto">
            <a:xfrm>
              <a:off x="8793218" y="2693855"/>
              <a:ext cx="545914" cy="876951"/>
            </a:xfrm>
            <a:custGeom>
              <a:avLst/>
              <a:gdLst>
                <a:gd name="T0" fmla="*/ 288 w 502"/>
                <a:gd name="T1" fmla="*/ 0 h 806"/>
                <a:gd name="T2" fmla="*/ 0 w 502"/>
                <a:gd name="T3" fmla="*/ 454 h 806"/>
                <a:gd name="T4" fmla="*/ 144 w 502"/>
                <a:gd name="T5" fmla="*/ 806 h 806"/>
                <a:gd name="T6" fmla="*/ 502 w 502"/>
                <a:gd name="T7" fmla="*/ 454 h 806"/>
                <a:gd name="T8" fmla="*/ 288 w 502"/>
                <a:gd name="T9" fmla="*/ 0 h 806"/>
              </a:gdLst>
              <a:ahLst/>
              <a:cxnLst>
                <a:cxn ang="0">
                  <a:pos x="T0" y="T1"/>
                </a:cxn>
                <a:cxn ang="0">
                  <a:pos x="T2" y="T3"/>
                </a:cxn>
                <a:cxn ang="0">
                  <a:pos x="T4" y="T5"/>
                </a:cxn>
                <a:cxn ang="0">
                  <a:pos x="T6" y="T7"/>
                </a:cxn>
                <a:cxn ang="0">
                  <a:pos x="T8" y="T9"/>
                </a:cxn>
              </a:cxnLst>
              <a:rect l="0" t="0" r="r" b="b"/>
              <a:pathLst>
                <a:path w="502" h="806">
                  <a:moveTo>
                    <a:pt x="288" y="0"/>
                  </a:moveTo>
                  <a:cubicBezTo>
                    <a:pt x="118" y="80"/>
                    <a:pt x="0" y="253"/>
                    <a:pt x="0" y="454"/>
                  </a:cubicBezTo>
                  <a:cubicBezTo>
                    <a:pt x="0" y="591"/>
                    <a:pt x="55" y="715"/>
                    <a:pt x="144" y="806"/>
                  </a:cubicBezTo>
                  <a:cubicBezTo>
                    <a:pt x="502" y="454"/>
                    <a:pt x="502" y="454"/>
                    <a:pt x="502" y="454"/>
                  </a:cubicBezTo>
                  <a:lnTo>
                    <a:pt x="288" y="0"/>
                  </a:ln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31" name="Freeform 33"/>
            <p:cNvSpPr>
              <a:spLocks/>
            </p:cNvSpPr>
            <p:nvPr/>
          </p:nvSpPr>
          <p:spPr bwMode="auto">
            <a:xfrm>
              <a:off x="8949784" y="2979898"/>
              <a:ext cx="935261" cy="753902"/>
            </a:xfrm>
            <a:custGeom>
              <a:avLst/>
              <a:gdLst>
                <a:gd name="T0" fmla="*/ 822 w 860"/>
                <a:gd name="T1" fmla="*/ 0 h 693"/>
                <a:gd name="T2" fmla="*/ 358 w 860"/>
                <a:gd name="T3" fmla="*/ 191 h 693"/>
                <a:gd name="T4" fmla="*/ 0 w 860"/>
                <a:gd name="T5" fmla="*/ 543 h 693"/>
                <a:gd name="T6" fmla="*/ 131 w 860"/>
                <a:gd name="T7" fmla="*/ 638 h 693"/>
                <a:gd name="T8" fmla="*/ 358 w 860"/>
                <a:gd name="T9" fmla="*/ 693 h 693"/>
                <a:gd name="T10" fmla="*/ 860 w 860"/>
                <a:gd name="T11" fmla="*/ 191 h 693"/>
                <a:gd name="T12" fmla="*/ 822 w 860"/>
                <a:gd name="T13" fmla="*/ 0 h 693"/>
              </a:gdLst>
              <a:ahLst/>
              <a:cxnLst>
                <a:cxn ang="0">
                  <a:pos x="T0" y="T1"/>
                </a:cxn>
                <a:cxn ang="0">
                  <a:pos x="T2" y="T3"/>
                </a:cxn>
                <a:cxn ang="0">
                  <a:pos x="T4" y="T5"/>
                </a:cxn>
                <a:cxn ang="0">
                  <a:pos x="T6" y="T7"/>
                </a:cxn>
                <a:cxn ang="0">
                  <a:pos x="T8" y="T9"/>
                </a:cxn>
                <a:cxn ang="0">
                  <a:pos x="T10" y="T11"/>
                </a:cxn>
                <a:cxn ang="0">
                  <a:pos x="T12" y="T13"/>
                </a:cxn>
              </a:cxnLst>
              <a:rect l="0" t="0" r="r" b="b"/>
              <a:pathLst>
                <a:path w="860" h="693">
                  <a:moveTo>
                    <a:pt x="822" y="0"/>
                  </a:moveTo>
                  <a:cubicBezTo>
                    <a:pt x="358" y="191"/>
                    <a:pt x="358" y="191"/>
                    <a:pt x="358" y="191"/>
                  </a:cubicBezTo>
                  <a:cubicBezTo>
                    <a:pt x="0" y="543"/>
                    <a:pt x="0" y="543"/>
                    <a:pt x="0" y="543"/>
                  </a:cubicBezTo>
                  <a:cubicBezTo>
                    <a:pt x="38" y="581"/>
                    <a:pt x="82" y="614"/>
                    <a:pt x="131" y="638"/>
                  </a:cubicBezTo>
                  <a:cubicBezTo>
                    <a:pt x="199" y="673"/>
                    <a:pt x="276" y="693"/>
                    <a:pt x="358" y="693"/>
                  </a:cubicBezTo>
                  <a:cubicBezTo>
                    <a:pt x="635" y="693"/>
                    <a:pt x="860" y="468"/>
                    <a:pt x="860" y="191"/>
                  </a:cubicBezTo>
                  <a:cubicBezTo>
                    <a:pt x="860" y="123"/>
                    <a:pt x="846" y="59"/>
                    <a:pt x="822" y="0"/>
                  </a:cubicBezTo>
                  <a:close/>
                </a:path>
              </a:pathLst>
            </a:custGeom>
            <a:solidFill>
              <a:srgbClr val="0072C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grpSp>
        <p:nvGrpSpPr>
          <p:cNvPr id="141" name="Group 140"/>
          <p:cNvGrpSpPr/>
          <p:nvPr/>
        </p:nvGrpSpPr>
        <p:grpSpPr>
          <a:xfrm>
            <a:off x="8400870" y="3902345"/>
            <a:ext cx="887086" cy="989975"/>
            <a:chOff x="9496426" y="3522899"/>
            <a:chExt cx="904874" cy="1009826"/>
          </a:xfrm>
        </p:grpSpPr>
        <p:grpSp>
          <p:nvGrpSpPr>
            <p:cNvPr id="138" name="Group 137"/>
            <p:cNvGrpSpPr/>
            <p:nvPr/>
          </p:nvGrpSpPr>
          <p:grpSpPr>
            <a:xfrm>
              <a:off x="9496426" y="3522899"/>
              <a:ext cx="904874" cy="1009826"/>
              <a:chOff x="9664160" y="3203775"/>
              <a:chExt cx="594905" cy="1328950"/>
            </a:xfrm>
          </p:grpSpPr>
          <p:sp>
            <p:nvSpPr>
              <p:cNvPr id="133" name="Rectangle 132"/>
              <p:cNvSpPr/>
              <p:nvPr/>
            </p:nvSpPr>
            <p:spPr bwMode="auto">
              <a:xfrm>
                <a:off x="9664160" y="3943141"/>
                <a:ext cx="172884" cy="589582"/>
              </a:xfrm>
              <a:prstGeom prst="rect">
                <a:avLst/>
              </a:prstGeom>
              <a:solidFill>
                <a:srgbClr val="00569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205" name="Rectangle 204"/>
              <p:cNvSpPr/>
              <p:nvPr/>
            </p:nvSpPr>
            <p:spPr bwMode="auto">
              <a:xfrm>
                <a:off x="9664160" y="3758540"/>
                <a:ext cx="172884" cy="184601"/>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206" name="Rectangle 205"/>
              <p:cNvSpPr/>
              <p:nvPr/>
            </p:nvSpPr>
            <p:spPr bwMode="auto">
              <a:xfrm>
                <a:off x="9875170" y="3684469"/>
                <a:ext cx="172884" cy="848256"/>
              </a:xfrm>
              <a:prstGeom prst="rect">
                <a:avLst/>
              </a:prstGeom>
              <a:solidFill>
                <a:srgbClr val="00569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207" name="Rectangle 206"/>
              <p:cNvSpPr/>
              <p:nvPr/>
            </p:nvSpPr>
            <p:spPr bwMode="auto">
              <a:xfrm>
                <a:off x="9875170" y="3203775"/>
                <a:ext cx="172884" cy="480694"/>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210" name="Rectangle 209"/>
              <p:cNvSpPr/>
              <p:nvPr/>
            </p:nvSpPr>
            <p:spPr bwMode="auto">
              <a:xfrm>
                <a:off x="10086181" y="3850043"/>
                <a:ext cx="172884" cy="682682"/>
              </a:xfrm>
              <a:prstGeom prst="rect">
                <a:avLst/>
              </a:prstGeom>
              <a:solidFill>
                <a:srgbClr val="00569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211" name="Rectangle 210"/>
              <p:cNvSpPr/>
              <p:nvPr/>
            </p:nvSpPr>
            <p:spPr bwMode="auto">
              <a:xfrm>
                <a:off x="10086181" y="3463178"/>
                <a:ext cx="172884" cy="386865"/>
              </a:xfrm>
              <a:prstGeom prst="rect">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grpSp>
        <p:sp>
          <p:nvSpPr>
            <p:cNvPr id="140" name="Right Triangle 139"/>
            <p:cNvSpPr/>
            <p:nvPr/>
          </p:nvSpPr>
          <p:spPr bwMode="auto">
            <a:xfrm rot="5400000">
              <a:off x="9496426" y="3944447"/>
              <a:ext cx="262963" cy="262963"/>
            </a:xfrm>
            <a:prstGeom prst="rtTriangle">
              <a:avLst/>
            </a:prstGeom>
            <a:solidFill>
              <a:schemeClr val="bg1">
                <a:alpha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218" name="Right Triangle 217"/>
            <p:cNvSpPr/>
            <p:nvPr/>
          </p:nvSpPr>
          <p:spPr bwMode="auto">
            <a:xfrm rot="5400000">
              <a:off x="9817380" y="3522899"/>
              <a:ext cx="262963" cy="262963"/>
            </a:xfrm>
            <a:prstGeom prst="rtTriangle">
              <a:avLst/>
            </a:prstGeom>
            <a:solidFill>
              <a:schemeClr val="bg1">
                <a:alpha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sp>
          <p:nvSpPr>
            <p:cNvPr id="219" name="Right Triangle 218"/>
            <p:cNvSpPr/>
            <p:nvPr/>
          </p:nvSpPr>
          <p:spPr bwMode="auto">
            <a:xfrm rot="5400000">
              <a:off x="10138335" y="3720011"/>
              <a:ext cx="262963" cy="262963"/>
            </a:xfrm>
            <a:prstGeom prst="rtTriangle">
              <a:avLst/>
            </a:prstGeom>
            <a:solidFill>
              <a:schemeClr val="bg1">
                <a:alpha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grpSp>
      <p:grpSp>
        <p:nvGrpSpPr>
          <p:cNvPr id="3" name="Group 2"/>
          <p:cNvGrpSpPr/>
          <p:nvPr/>
        </p:nvGrpSpPr>
        <p:grpSpPr>
          <a:xfrm>
            <a:off x="9135377" y="3078013"/>
            <a:ext cx="733224" cy="731825"/>
            <a:chOff x="9318559" y="3139237"/>
            <a:chExt cx="747927" cy="746500"/>
          </a:xfrm>
        </p:grpSpPr>
        <p:grpSp>
          <p:nvGrpSpPr>
            <p:cNvPr id="19462" name="Group 19461"/>
            <p:cNvGrpSpPr/>
            <p:nvPr/>
          </p:nvGrpSpPr>
          <p:grpSpPr>
            <a:xfrm>
              <a:off x="9318560" y="3139237"/>
              <a:ext cx="747926" cy="746500"/>
              <a:chOff x="12965113" y="3141663"/>
              <a:chExt cx="1665287" cy="1662112"/>
            </a:xfrm>
            <a:solidFill>
              <a:schemeClr val="accent4"/>
            </a:solidFill>
          </p:grpSpPr>
          <p:sp>
            <p:nvSpPr>
              <p:cNvPr id="188" name="Freeform 42"/>
              <p:cNvSpPr>
                <a:spLocks/>
              </p:cNvSpPr>
              <p:nvPr/>
            </p:nvSpPr>
            <p:spPr bwMode="auto">
              <a:xfrm>
                <a:off x="13987463" y="3486150"/>
                <a:ext cx="76200" cy="192087"/>
              </a:xfrm>
              <a:custGeom>
                <a:avLst/>
                <a:gdLst>
                  <a:gd name="T0" fmla="*/ 10 w 20"/>
                  <a:gd name="T1" fmla="*/ 0 h 51"/>
                  <a:gd name="T2" fmla="*/ 0 w 20"/>
                  <a:gd name="T3" fmla="*/ 26 h 51"/>
                  <a:gd name="T4" fmla="*/ 10 w 20"/>
                  <a:gd name="T5" fmla="*/ 51 h 51"/>
                  <a:gd name="T6" fmla="*/ 20 w 20"/>
                  <a:gd name="T7" fmla="*/ 25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5"/>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89" name="Freeform 43"/>
              <p:cNvSpPr>
                <a:spLocks/>
              </p:cNvSpPr>
              <p:nvPr/>
            </p:nvSpPr>
            <p:spPr bwMode="auto">
              <a:xfrm>
                <a:off x="139874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0" name="Freeform 44"/>
              <p:cNvSpPr>
                <a:spLocks/>
              </p:cNvSpPr>
              <p:nvPr/>
            </p:nvSpPr>
            <p:spPr bwMode="auto">
              <a:xfrm>
                <a:off x="13530263" y="3486150"/>
                <a:ext cx="76200" cy="192087"/>
              </a:xfrm>
              <a:custGeom>
                <a:avLst/>
                <a:gdLst>
                  <a:gd name="T0" fmla="*/ 10 w 20"/>
                  <a:gd name="T1" fmla="*/ 0 h 51"/>
                  <a:gd name="T2" fmla="*/ 0 w 20"/>
                  <a:gd name="T3" fmla="*/ 26 h 51"/>
                  <a:gd name="T4" fmla="*/ 10 w 20"/>
                  <a:gd name="T5" fmla="*/ 51 h 51"/>
                  <a:gd name="T6" fmla="*/ 20 w 20"/>
                  <a:gd name="T7" fmla="*/ 25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5"/>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1" name="Freeform 45"/>
              <p:cNvSpPr>
                <a:spLocks/>
              </p:cNvSpPr>
              <p:nvPr/>
            </p:nvSpPr>
            <p:spPr bwMode="auto">
              <a:xfrm>
                <a:off x="13754100" y="3878263"/>
                <a:ext cx="74612" cy="188912"/>
              </a:xfrm>
              <a:custGeom>
                <a:avLst/>
                <a:gdLst>
                  <a:gd name="T0" fmla="*/ 11 w 20"/>
                  <a:gd name="T1" fmla="*/ 0 h 50"/>
                  <a:gd name="T2" fmla="*/ 0 w 20"/>
                  <a:gd name="T3" fmla="*/ 26 h 50"/>
                  <a:gd name="T4" fmla="*/ 11 w 20"/>
                  <a:gd name="T5" fmla="*/ 50 h 50"/>
                  <a:gd name="T6" fmla="*/ 20 w 20"/>
                  <a:gd name="T7" fmla="*/ 25 h 50"/>
                  <a:gd name="T8" fmla="*/ 11 w 20"/>
                  <a:gd name="T9" fmla="*/ 0 h 50"/>
                </a:gdLst>
                <a:ahLst/>
                <a:cxnLst>
                  <a:cxn ang="0">
                    <a:pos x="T0" y="T1"/>
                  </a:cxn>
                  <a:cxn ang="0">
                    <a:pos x="T2" y="T3"/>
                  </a:cxn>
                  <a:cxn ang="0">
                    <a:pos x="T4" y="T5"/>
                  </a:cxn>
                  <a:cxn ang="0">
                    <a:pos x="T6" y="T7"/>
                  </a:cxn>
                  <a:cxn ang="0">
                    <a:pos x="T8" y="T9"/>
                  </a:cxn>
                </a:cxnLst>
                <a:rect l="0" t="0" r="r" b="b"/>
                <a:pathLst>
                  <a:path w="20" h="50">
                    <a:moveTo>
                      <a:pt x="11" y="0"/>
                    </a:moveTo>
                    <a:cubicBezTo>
                      <a:pt x="4" y="0"/>
                      <a:pt x="0" y="8"/>
                      <a:pt x="0" y="26"/>
                    </a:cubicBezTo>
                    <a:cubicBezTo>
                      <a:pt x="0" y="42"/>
                      <a:pt x="4" y="50"/>
                      <a:pt x="11" y="50"/>
                    </a:cubicBezTo>
                    <a:cubicBezTo>
                      <a:pt x="17" y="50"/>
                      <a:pt x="20" y="42"/>
                      <a:pt x="20" y="25"/>
                    </a:cubicBezTo>
                    <a:cubicBezTo>
                      <a:pt x="20" y="8"/>
                      <a:pt x="17" y="0"/>
                      <a:pt x="11"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456" name="Freeform 46"/>
              <p:cNvSpPr>
                <a:spLocks/>
              </p:cNvSpPr>
              <p:nvPr/>
            </p:nvSpPr>
            <p:spPr bwMode="auto">
              <a:xfrm>
                <a:off x="132889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457" name="Freeform 47"/>
              <p:cNvSpPr>
                <a:spLocks/>
              </p:cNvSpPr>
              <p:nvPr/>
            </p:nvSpPr>
            <p:spPr bwMode="auto">
              <a:xfrm>
                <a:off x="135302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458" name="Freeform 48"/>
              <p:cNvSpPr>
                <a:spLocks/>
              </p:cNvSpPr>
              <p:nvPr/>
            </p:nvSpPr>
            <p:spPr bwMode="auto">
              <a:xfrm>
                <a:off x="13288963" y="3878263"/>
                <a:ext cx="76200" cy="188912"/>
              </a:xfrm>
              <a:custGeom>
                <a:avLst/>
                <a:gdLst>
                  <a:gd name="T0" fmla="*/ 10 w 20"/>
                  <a:gd name="T1" fmla="*/ 0 h 50"/>
                  <a:gd name="T2" fmla="*/ 0 w 20"/>
                  <a:gd name="T3" fmla="*/ 26 h 50"/>
                  <a:gd name="T4" fmla="*/ 10 w 20"/>
                  <a:gd name="T5" fmla="*/ 50 h 50"/>
                  <a:gd name="T6" fmla="*/ 20 w 20"/>
                  <a:gd name="T7" fmla="*/ 25 h 50"/>
                  <a:gd name="T8" fmla="*/ 10 w 20"/>
                  <a:gd name="T9" fmla="*/ 0 h 50"/>
                </a:gdLst>
                <a:ahLst/>
                <a:cxnLst>
                  <a:cxn ang="0">
                    <a:pos x="T0" y="T1"/>
                  </a:cxn>
                  <a:cxn ang="0">
                    <a:pos x="T2" y="T3"/>
                  </a:cxn>
                  <a:cxn ang="0">
                    <a:pos x="T4" y="T5"/>
                  </a:cxn>
                  <a:cxn ang="0">
                    <a:pos x="T6" y="T7"/>
                  </a:cxn>
                  <a:cxn ang="0">
                    <a:pos x="T8" y="T9"/>
                  </a:cxn>
                </a:cxnLst>
                <a:rect l="0" t="0" r="r" b="b"/>
                <a:pathLst>
                  <a:path w="20" h="50">
                    <a:moveTo>
                      <a:pt x="10" y="0"/>
                    </a:moveTo>
                    <a:cubicBezTo>
                      <a:pt x="3" y="0"/>
                      <a:pt x="0" y="8"/>
                      <a:pt x="0" y="26"/>
                    </a:cubicBezTo>
                    <a:cubicBezTo>
                      <a:pt x="0" y="42"/>
                      <a:pt x="3" y="50"/>
                      <a:pt x="10" y="50"/>
                    </a:cubicBezTo>
                    <a:cubicBezTo>
                      <a:pt x="17" y="50"/>
                      <a:pt x="20" y="42"/>
                      <a:pt x="20" y="25"/>
                    </a:cubicBezTo>
                    <a:cubicBezTo>
                      <a:pt x="20" y="8"/>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459" name="Freeform 49"/>
              <p:cNvSpPr>
                <a:spLocks/>
              </p:cNvSpPr>
              <p:nvPr/>
            </p:nvSpPr>
            <p:spPr bwMode="auto">
              <a:xfrm>
                <a:off x="14230350" y="4267200"/>
                <a:ext cx="74612"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460" name="Freeform 50"/>
              <p:cNvSpPr>
                <a:spLocks noEditPoints="1"/>
              </p:cNvSpPr>
              <p:nvPr/>
            </p:nvSpPr>
            <p:spPr bwMode="auto">
              <a:xfrm>
                <a:off x="12965113" y="3141663"/>
                <a:ext cx="1665287" cy="1662112"/>
              </a:xfrm>
              <a:custGeom>
                <a:avLst/>
                <a:gdLst>
                  <a:gd name="T0" fmla="*/ 441 w 441"/>
                  <a:gd name="T1" fmla="*/ 440 h 440"/>
                  <a:gd name="T2" fmla="*/ 326 w 441"/>
                  <a:gd name="T3" fmla="*/ 89 h 440"/>
                  <a:gd name="T4" fmla="*/ 357 w 441"/>
                  <a:gd name="T5" fmla="*/ 79 h 440"/>
                  <a:gd name="T6" fmla="*/ 341 w 441"/>
                  <a:gd name="T7" fmla="*/ 97 h 440"/>
                  <a:gd name="T8" fmla="*/ 330 w 441"/>
                  <a:gd name="T9" fmla="*/ 102 h 440"/>
                  <a:gd name="T10" fmla="*/ 200 w 441"/>
                  <a:gd name="T11" fmla="*/ 89 h 440"/>
                  <a:gd name="T12" fmla="*/ 232 w 441"/>
                  <a:gd name="T13" fmla="*/ 79 h 440"/>
                  <a:gd name="T14" fmla="*/ 216 w 441"/>
                  <a:gd name="T15" fmla="*/ 97 h 440"/>
                  <a:gd name="T16" fmla="*/ 205 w 441"/>
                  <a:gd name="T17" fmla="*/ 102 h 440"/>
                  <a:gd name="T18" fmla="*/ 77 w 441"/>
                  <a:gd name="T19" fmla="*/ 89 h 440"/>
                  <a:gd name="T20" fmla="*/ 108 w 441"/>
                  <a:gd name="T21" fmla="*/ 79 h 440"/>
                  <a:gd name="T22" fmla="*/ 92 w 441"/>
                  <a:gd name="T23" fmla="*/ 97 h 440"/>
                  <a:gd name="T24" fmla="*/ 81 w 441"/>
                  <a:gd name="T25" fmla="*/ 102 h 440"/>
                  <a:gd name="T26" fmla="*/ 115 w 441"/>
                  <a:gd name="T27" fmla="*/ 351 h 440"/>
                  <a:gd name="T28" fmla="*/ 77 w 441"/>
                  <a:gd name="T29" fmla="*/ 296 h 440"/>
                  <a:gd name="T30" fmla="*/ 115 w 441"/>
                  <a:gd name="T31" fmla="*/ 351 h 440"/>
                  <a:gd name="T32" fmla="*/ 70 w 441"/>
                  <a:gd name="T33" fmla="*/ 221 h 440"/>
                  <a:gd name="T34" fmla="*/ 122 w 441"/>
                  <a:gd name="T35" fmla="*/ 220 h 440"/>
                  <a:gd name="T36" fmla="*/ 159 w 441"/>
                  <a:gd name="T37" fmla="*/ 361 h 440"/>
                  <a:gd name="T38" fmla="*/ 161 w 441"/>
                  <a:gd name="T39" fmla="*/ 286 h 440"/>
                  <a:gd name="T40" fmla="*/ 153 w 441"/>
                  <a:gd name="T41" fmla="*/ 202 h 440"/>
                  <a:gd name="T42" fmla="*/ 141 w 441"/>
                  <a:gd name="T43" fmla="*/ 206 h 440"/>
                  <a:gd name="T44" fmla="*/ 162 w 441"/>
                  <a:gd name="T45" fmla="*/ 182 h 440"/>
                  <a:gd name="T46" fmla="*/ 156 w 441"/>
                  <a:gd name="T47" fmla="*/ 256 h 440"/>
                  <a:gd name="T48" fmla="*/ 179 w 441"/>
                  <a:gd name="T49" fmla="*/ 144 h 440"/>
                  <a:gd name="T50" fmla="*/ 141 w 441"/>
                  <a:gd name="T51" fmla="*/ 89 h 440"/>
                  <a:gd name="T52" fmla="*/ 179 w 441"/>
                  <a:gd name="T53" fmla="*/ 144 h 440"/>
                  <a:gd name="T54" fmla="*/ 216 w 441"/>
                  <a:gd name="T55" fmla="*/ 304 h 440"/>
                  <a:gd name="T56" fmla="*/ 205 w 441"/>
                  <a:gd name="T57" fmla="*/ 309 h 440"/>
                  <a:gd name="T58" fmla="*/ 212 w 441"/>
                  <a:gd name="T59" fmla="*/ 292 h 440"/>
                  <a:gd name="T60" fmla="*/ 232 w 441"/>
                  <a:gd name="T61" fmla="*/ 360 h 440"/>
                  <a:gd name="T62" fmla="*/ 193 w 441"/>
                  <a:gd name="T63" fmla="*/ 221 h 440"/>
                  <a:gd name="T64" fmla="*/ 246 w 441"/>
                  <a:gd name="T65" fmla="*/ 220 h 440"/>
                  <a:gd name="T66" fmla="*/ 280 w 441"/>
                  <a:gd name="T67" fmla="*/ 361 h 440"/>
                  <a:gd name="T68" fmla="*/ 282 w 441"/>
                  <a:gd name="T69" fmla="*/ 286 h 440"/>
                  <a:gd name="T70" fmla="*/ 274 w 441"/>
                  <a:gd name="T71" fmla="*/ 202 h 440"/>
                  <a:gd name="T72" fmla="*/ 262 w 441"/>
                  <a:gd name="T73" fmla="*/ 206 h 440"/>
                  <a:gd name="T74" fmla="*/ 284 w 441"/>
                  <a:gd name="T75" fmla="*/ 182 h 440"/>
                  <a:gd name="T76" fmla="*/ 277 w 441"/>
                  <a:gd name="T77" fmla="*/ 256 h 440"/>
                  <a:gd name="T78" fmla="*/ 300 w 441"/>
                  <a:gd name="T79" fmla="*/ 144 h 440"/>
                  <a:gd name="T80" fmla="*/ 262 w 441"/>
                  <a:gd name="T81" fmla="*/ 89 h 440"/>
                  <a:gd name="T82" fmla="*/ 300 w 441"/>
                  <a:gd name="T83" fmla="*/ 144 h 440"/>
                  <a:gd name="T84" fmla="*/ 319 w 441"/>
                  <a:gd name="T85" fmla="*/ 325 h 440"/>
                  <a:gd name="T86" fmla="*/ 371 w 441"/>
                  <a:gd name="T87" fmla="*/ 323 h 440"/>
                  <a:gd name="T88" fmla="*/ 345 w 441"/>
                  <a:gd name="T89" fmla="*/ 258 h 440"/>
                  <a:gd name="T90" fmla="*/ 346 w 441"/>
                  <a:gd name="T91" fmla="*/ 1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440">
                    <a:moveTo>
                      <a:pt x="0" y="0"/>
                    </a:moveTo>
                    <a:cubicBezTo>
                      <a:pt x="0" y="440"/>
                      <a:pt x="0" y="440"/>
                      <a:pt x="0" y="440"/>
                    </a:cubicBezTo>
                    <a:cubicBezTo>
                      <a:pt x="441" y="440"/>
                      <a:pt x="441" y="440"/>
                      <a:pt x="441" y="440"/>
                    </a:cubicBezTo>
                    <a:cubicBezTo>
                      <a:pt x="441" y="0"/>
                      <a:pt x="441" y="0"/>
                      <a:pt x="441" y="0"/>
                    </a:cubicBezTo>
                    <a:lnTo>
                      <a:pt x="0" y="0"/>
                    </a:lnTo>
                    <a:close/>
                    <a:moveTo>
                      <a:pt x="326" y="89"/>
                    </a:moveTo>
                    <a:cubicBezTo>
                      <a:pt x="330" y="88"/>
                      <a:pt x="334" y="87"/>
                      <a:pt x="338" y="85"/>
                    </a:cubicBezTo>
                    <a:cubicBezTo>
                      <a:pt x="341" y="83"/>
                      <a:pt x="345" y="81"/>
                      <a:pt x="348" y="79"/>
                    </a:cubicBezTo>
                    <a:cubicBezTo>
                      <a:pt x="357" y="79"/>
                      <a:pt x="357" y="79"/>
                      <a:pt x="357" y="79"/>
                    </a:cubicBezTo>
                    <a:cubicBezTo>
                      <a:pt x="357" y="153"/>
                      <a:pt x="357" y="153"/>
                      <a:pt x="357" y="153"/>
                    </a:cubicBezTo>
                    <a:cubicBezTo>
                      <a:pt x="341" y="153"/>
                      <a:pt x="341" y="153"/>
                      <a:pt x="341" y="153"/>
                    </a:cubicBezTo>
                    <a:cubicBezTo>
                      <a:pt x="341" y="97"/>
                      <a:pt x="341" y="97"/>
                      <a:pt x="341" y="97"/>
                    </a:cubicBezTo>
                    <a:cubicBezTo>
                      <a:pt x="340" y="97"/>
                      <a:pt x="339" y="98"/>
                      <a:pt x="338" y="99"/>
                    </a:cubicBezTo>
                    <a:cubicBezTo>
                      <a:pt x="337" y="100"/>
                      <a:pt x="336" y="100"/>
                      <a:pt x="334" y="101"/>
                    </a:cubicBezTo>
                    <a:cubicBezTo>
                      <a:pt x="333" y="101"/>
                      <a:pt x="332" y="102"/>
                      <a:pt x="330" y="102"/>
                    </a:cubicBezTo>
                    <a:cubicBezTo>
                      <a:pt x="329" y="102"/>
                      <a:pt x="327" y="103"/>
                      <a:pt x="326" y="103"/>
                    </a:cubicBezTo>
                    <a:lnTo>
                      <a:pt x="326" y="89"/>
                    </a:lnTo>
                    <a:close/>
                    <a:moveTo>
                      <a:pt x="200" y="89"/>
                    </a:moveTo>
                    <a:cubicBezTo>
                      <a:pt x="204" y="88"/>
                      <a:pt x="208" y="87"/>
                      <a:pt x="212" y="85"/>
                    </a:cubicBezTo>
                    <a:cubicBezTo>
                      <a:pt x="216" y="83"/>
                      <a:pt x="219" y="81"/>
                      <a:pt x="222" y="79"/>
                    </a:cubicBezTo>
                    <a:cubicBezTo>
                      <a:pt x="232" y="79"/>
                      <a:pt x="232" y="79"/>
                      <a:pt x="232" y="79"/>
                    </a:cubicBezTo>
                    <a:cubicBezTo>
                      <a:pt x="232" y="153"/>
                      <a:pt x="232" y="153"/>
                      <a:pt x="232" y="153"/>
                    </a:cubicBezTo>
                    <a:cubicBezTo>
                      <a:pt x="216" y="153"/>
                      <a:pt x="216" y="153"/>
                      <a:pt x="216" y="153"/>
                    </a:cubicBezTo>
                    <a:cubicBezTo>
                      <a:pt x="216" y="97"/>
                      <a:pt x="216" y="97"/>
                      <a:pt x="216" y="97"/>
                    </a:cubicBezTo>
                    <a:cubicBezTo>
                      <a:pt x="215" y="97"/>
                      <a:pt x="214" y="98"/>
                      <a:pt x="213" y="99"/>
                    </a:cubicBezTo>
                    <a:cubicBezTo>
                      <a:pt x="211" y="100"/>
                      <a:pt x="210" y="100"/>
                      <a:pt x="209" y="101"/>
                    </a:cubicBezTo>
                    <a:cubicBezTo>
                      <a:pt x="207" y="101"/>
                      <a:pt x="206" y="102"/>
                      <a:pt x="205" y="102"/>
                    </a:cubicBezTo>
                    <a:cubicBezTo>
                      <a:pt x="203" y="102"/>
                      <a:pt x="202" y="103"/>
                      <a:pt x="200" y="103"/>
                    </a:cubicBezTo>
                    <a:lnTo>
                      <a:pt x="200" y="89"/>
                    </a:lnTo>
                    <a:close/>
                    <a:moveTo>
                      <a:pt x="77" y="89"/>
                    </a:moveTo>
                    <a:cubicBezTo>
                      <a:pt x="81" y="88"/>
                      <a:pt x="85" y="87"/>
                      <a:pt x="89" y="85"/>
                    </a:cubicBezTo>
                    <a:cubicBezTo>
                      <a:pt x="92" y="83"/>
                      <a:pt x="95" y="81"/>
                      <a:pt x="98" y="79"/>
                    </a:cubicBezTo>
                    <a:cubicBezTo>
                      <a:pt x="108" y="79"/>
                      <a:pt x="108" y="79"/>
                      <a:pt x="108" y="79"/>
                    </a:cubicBezTo>
                    <a:cubicBezTo>
                      <a:pt x="108" y="153"/>
                      <a:pt x="108" y="153"/>
                      <a:pt x="108" y="153"/>
                    </a:cubicBezTo>
                    <a:cubicBezTo>
                      <a:pt x="92" y="153"/>
                      <a:pt x="92" y="153"/>
                      <a:pt x="92" y="153"/>
                    </a:cubicBezTo>
                    <a:cubicBezTo>
                      <a:pt x="92" y="97"/>
                      <a:pt x="92" y="97"/>
                      <a:pt x="92" y="97"/>
                    </a:cubicBezTo>
                    <a:cubicBezTo>
                      <a:pt x="91" y="97"/>
                      <a:pt x="90" y="98"/>
                      <a:pt x="89" y="99"/>
                    </a:cubicBezTo>
                    <a:cubicBezTo>
                      <a:pt x="88" y="100"/>
                      <a:pt x="87" y="100"/>
                      <a:pt x="85" y="101"/>
                    </a:cubicBezTo>
                    <a:cubicBezTo>
                      <a:pt x="84" y="101"/>
                      <a:pt x="83" y="102"/>
                      <a:pt x="81" y="102"/>
                    </a:cubicBezTo>
                    <a:cubicBezTo>
                      <a:pt x="80" y="102"/>
                      <a:pt x="78" y="103"/>
                      <a:pt x="77" y="103"/>
                    </a:cubicBezTo>
                    <a:lnTo>
                      <a:pt x="77" y="89"/>
                    </a:lnTo>
                    <a:close/>
                    <a:moveTo>
                      <a:pt x="115" y="351"/>
                    </a:moveTo>
                    <a:cubicBezTo>
                      <a:pt x="111" y="358"/>
                      <a:pt x="104" y="361"/>
                      <a:pt x="95" y="361"/>
                    </a:cubicBezTo>
                    <a:cubicBezTo>
                      <a:pt x="78" y="361"/>
                      <a:pt x="70" y="349"/>
                      <a:pt x="70" y="325"/>
                    </a:cubicBezTo>
                    <a:cubicBezTo>
                      <a:pt x="70" y="312"/>
                      <a:pt x="72" y="303"/>
                      <a:pt x="77" y="296"/>
                    </a:cubicBezTo>
                    <a:cubicBezTo>
                      <a:pt x="81" y="289"/>
                      <a:pt x="88" y="286"/>
                      <a:pt x="97" y="286"/>
                    </a:cubicBezTo>
                    <a:cubicBezTo>
                      <a:pt x="114" y="286"/>
                      <a:pt x="122" y="298"/>
                      <a:pt x="122" y="323"/>
                    </a:cubicBezTo>
                    <a:cubicBezTo>
                      <a:pt x="122" y="335"/>
                      <a:pt x="120" y="345"/>
                      <a:pt x="115" y="351"/>
                    </a:cubicBezTo>
                    <a:close/>
                    <a:moveTo>
                      <a:pt x="115" y="248"/>
                    </a:moveTo>
                    <a:cubicBezTo>
                      <a:pt x="111" y="254"/>
                      <a:pt x="104" y="258"/>
                      <a:pt x="95" y="258"/>
                    </a:cubicBezTo>
                    <a:cubicBezTo>
                      <a:pt x="78" y="258"/>
                      <a:pt x="70" y="245"/>
                      <a:pt x="70" y="221"/>
                    </a:cubicBezTo>
                    <a:cubicBezTo>
                      <a:pt x="70" y="209"/>
                      <a:pt x="72" y="199"/>
                      <a:pt x="77" y="192"/>
                    </a:cubicBezTo>
                    <a:cubicBezTo>
                      <a:pt x="81" y="186"/>
                      <a:pt x="88" y="183"/>
                      <a:pt x="97" y="183"/>
                    </a:cubicBezTo>
                    <a:cubicBezTo>
                      <a:pt x="114" y="183"/>
                      <a:pt x="122" y="195"/>
                      <a:pt x="122" y="220"/>
                    </a:cubicBezTo>
                    <a:cubicBezTo>
                      <a:pt x="122" y="232"/>
                      <a:pt x="120" y="241"/>
                      <a:pt x="115" y="248"/>
                    </a:cubicBezTo>
                    <a:close/>
                    <a:moveTo>
                      <a:pt x="179" y="351"/>
                    </a:moveTo>
                    <a:cubicBezTo>
                      <a:pt x="175" y="358"/>
                      <a:pt x="168" y="361"/>
                      <a:pt x="159" y="361"/>
                    </a:cubicBezTo>
                    <a:cubicBezTo>
                      <a:pt x="142" y="361"/>
                      <a:pt x="134" y="349"/>
                      <a:pt x="134" y="325"/>
                    </a:cubicBezTo>
                    <a:cubicBezTo>
                      <a:pt x="134" y="312"/>
                      <a:pt x="136" y="303"/>
                      <a:pt x="141" y="296"/>
                    </a:cubicBezTo>
                    <a:cubicBezTo>
                      <a:pt x="145" y="289"/>
                      <a:pt x="152" y="286"/>
                      <a:pt x="161" y="286"/>
                    </a:cubicBezTo>
                    <a:cubicBezTo>
                      <a:pt x="178" y="286"/>
                      <a:pt x="186" y="298"/>
                      <a:pt x="186" y="323"/>
                    </a:cubicBezTo>
                    <a:cubicBezTo>
                      <a:pt x="186" y="335"/>
                      <a:pt x="184" y="345"/>
                      <a:pt x="179" y="351"/>
                    </a:cubicBezTo>
                    <a:close/>
                    <a:moveTo>
                      <a:pt x="153" y="202"/>
                    </a:moveTo>
                    <a:cubicBezTo>
                      <a:pt x="152" y="203"/>
                      <a:pt x="151" y="204"/>
                      <a:pt x="149" y="204"/>
                    </a:cubicBezTo>
                    <a:cubicBezTo>
                      <a:pt x="148" y="205"/>
                      <a:pt x="147" y="205"/>
                      <a:pt x="145" y="206"/>
                    </a:cubicBezTo>
                    <a:cubicBezTo>
                      <a:pt x="144" y="206"/>
                      <a:pt x="142" y="206"/>
                      <a:pt x="141" y="206"/>
                    </a:cubicBezTo>
                    <a:cubicBezTo>
                      <a:pt x="141" y="193"/>
                      <a:pt x="141" y="193"/>
                      <a:pt x="141" y="193"/>
                    </a:cubicBezTo>
                    <a:cubicBezTo>
                      <a:pt x="145" y="192"/>
                      <a:pt x="149" y="190"/>
                      <a:pt x="153" y="188"/>
                    </a:cubicBezTo>
                    <a:cubicBezTo>
                      <a:pt x="156" y="186"/>
                      <a:pt x="160" y="184"/>
                      <a:pt x="162" y="182"/>
                    </a:cubicBezTo>
                    <a:cubicBezTo>
                      <a:pt x="172" y="182"/>
                      <a:pt x="172" y="182"/>
                      <a:pt x="172" y="182"/>
                    </a:cubicBezTo>
                    <a:cubicBezTo>
                      <a:pt x="172" y="256"/>
                      <a:pt x="172" y="256"/>
                      <a:pt x="172" y="256"/>
                    </a:cubicBezTo>
                    <a:cubicBezTo>
                      <a:pt x="156" y="256"/>
                      <a:pt x="156" y="256"/>
                      <a:pt x="156" y="256"/>
                    </a:cubicBezTo>
                    <a:cubicBezTo>
                      <a:pt x="156" y="200"/>
                      <a:pt x="156" y="200"/>
                      <a:pt x="156" y="200"/>
                    </a:cubicBezTo>
                    <a:cubicBezTo>
                      <a:pt x="155" y="201"/>
                      <a:pt x="154" y="202"/>
                      <a:pt x="153" y="202"/>
                    </a:cubicBezTo>
                    <a:close/>
                    <a:moveTo>
                      <a:pt x="179" y="144"/>
                    </a:moveTo>
                    <a:cubicBezTo>
                      <a:pt x="175" y="151"/>
                      <a:pt x="168" y="154"/>
                      <a:pt x="159" y="154"/>
                    </a:cubicBezTo>
                    <a:cubicBezTo>
                      <a:pt x="142" y="154"/>
                      <a:pt x="134" y="142"/>
                      <a:pt x="134" y="118"/>
                    </a:cubicBezTo>
                    <a:cubicBezTo>
                      <a:pt x="134" y="105"/>
                      <a:pt x="136" y="96"/>
                      <a:pt x="141" y="89"/>
                    </a:cubicBezTo>
                    <a:cubicBezTo>
                      <a:pt x="145" y="82"/>
                      <a:pt x="152" y="79"/>
                      <a:pt x="161" y="79"/>
                    </a:cubicBezTo>
                    <a:cubicBezTo>
                      <a:pt x="178" y="79"/>
                      <a:pt x="186" y="91"/>
                      <a:pt x="186" y="116"/>
                    </a:cubicBezTo>
                    <a:cubicBezTo>
                      <a:pt x="186" y="128"/>
                      <a:pt x="184" y="138"/>
                      <a:pt x="179" y="144"/>
                    </a:cubicBezTo>
                    <a:close/>
                    <a:moveTo>
                      <a:pt x="232" y="360"/>
                    </a:moveTo>
                    <a:cubicBezTo>
                      <a:pt x="216" y="360"/>
                      <a:pt x="216" y="360"/>
                      <a:pt x="216" y="360"/>
                    </a:cubicBezTo>
                    <a:cubicBezTo>
                      <a:pt x="216" y="304"/>
                      <a:pt x="216" y="304"/>
                      <a:pt x="216" y="304"/>
                    </a:cubicBezTo>
                    <a:cubicBezTo>
                      <a:pt x="215" y="304"/>
                      <a:pt x="214" y="305"/>
                      <a:pt x="213" y="306"/>
                    </a:cubicBezTo>
                    <a:cubicBezTo>
                      <a:pt x="211" y="307"/>
                      <a:pt x="210" y="307"/>
                      <a:pt x="209" y="308"/>
                    </a:cubicBezTo>
                    <a:cubicBezTo>
                      <a:pt x="207" y="308"/>
                      <a:pt x="206" y="309"/>
                      <a:pt x="205" y="309"/>
                    </a:cubicBezTo>
                    <a:cubicBezTo>
                      <a:pt x="203" y="310"/>
                      <a:pt x="202" y="310"/>
                      <a:pt x="200" y="310"/>
                    </a:cubicBezTo>
                    <a:cubicBezTo>
                      <a:pt x="200" y="297"/>
                      <a:pt x="200" y="297"/>
                      <a:pt x="200" y="297"/>
                    </a:cubicBezTo>
                    <a:cubicBezTo>
                      <a:pt x="204" y="295"/>
                      <a:pt x="208" y="294"/>
                      <a:pt x="212" y="292"/>
                    </a:cubicBezTo>
                    <a:cubicBezTo>
                      <a:pt x="216" y="290"/>
                      <a:pt x="219" y="288"/>
                      <a:pt x="222" y="286"/>
                    </a:cubicBezTo>
                    <a:cubicBezTo>
                      <a:pt x="232" y="286"/>
                      <a:pt x="232" y="286"/>
                      <a:pt x="232" y="286"/>
                    </a:cubicBezTo>
                    <a:lnTo>
                      <a:pt x="232" y="360"/>
                    </a:lnTo>
                    <a:close/>
                    <a:moveTo>
                      <a:pt x="239" y="248"/>
                    </a:moveTo>
                    <a:cubicBezTo>
                      <a:pt x="234" y="254"/>
                      <a:pt x="228" y="258"/>
                      <a:pt x="219" y="258"/>
                    </a:cubicBezTo>
                    <a:cubicBezTo>
                      <a:pt x="202" y="258"/>
                      <a:pt x="193" y="245"/>
                      <a:pt x="193" y="221"/>
                    </a:cubicBezTo>
                    <a:cubicBezTo>
                      <a:pt x="193" y="209"/>
                      <a:pt x="195" y="199"/>
                      <a:pt x="200" y="192"/>
                    </a:cubicBezTo>
                    <a:cubicBezTo>
                      <a:pt x="205" y="186"/>
                      <a:pt x="212" y="183"/>
                      <a:pt x="220" y="183"/>
                    </a:cubicBezTo>
                    <a:cubicBezTo>
                      <a:pt x="237" y="183"/>
                      <a:pt x="246" y="195"/>
                      <a:pt x="246" y="220"/>
                    </a:cubicBezTo>
                    <a:cubicBezTo>
                      <a:pt x="246" y="232"/>
                      <a:pt x="243" y="241"/>
                      <a:pt x="239" y="248"/>
                    </a:cubicBezTo>
                    <a:close/>
                    <a:moveTo>
                      <a:pt x="300" y="351"/>
                    </a:moveTo>
                    <a:cubicBezTo>
                      <a:pt x="296" y="358"/>
                      <a:pt x="289" y="361"/>
                      <a:pt x="280" y="361"/>
                    </a:cubicBezTo>
                    <a:cubicBezTo>
                      <a:pt x="263" y="361"/>
                      <a:pt x="255" y="349"/>
                      <a:pt x="255" y="325"/>
                    </a:cubicBezTo>
                    <a:cubicBezTo>
                      <a:pt x="255" y="312"/>
                      <a:pt x="257" y="303"/>
                      <a:pt x="262" y="296"/>
                    </a:cubicBezTo>
                    <a:cubicBezTo>
                      <a:pt x="266" y="289"/>
                      <a:pt x="273" y="286"/>
                      <a:pt x="282" y="286"/>
                    </a:cubicBezTo>
                    <a:cubicBezTo>
                      <a:pt x="299" y="286"/>
                      <a:pt x="307" y="298"/>
                      <a:pt x="307" y="323"/>
                    </a:cubicBezTo>
                    <a:cubicBezTo>
                      <a:pt x="307" y="335"/>
                      <a:pt x="305" y="345"/>
                      <a:pt x="300" y="351"/>
                    </a:cubicBezTo>
                    <a:close/>
                    <a:moveTo>
                      <a:pt x="274" y="202"/>
                    </a:moveTo>
                    <a:cubicBezTo>
                      <a:pt x="273" y="203"/>
                      <a:pt x="272" y="204"/>
                      <a:pt x="270" y="204"/>
                    </a:cubicBezTo>
                    <a:cubicBezTo>
                      <a:pt x="269" y="205"/>
                      <a:pt x="268" y="205"/>
                      <a:pt x="266" y="206"/>
                    </a:cubicBezTo>
                    <a:cubicBezTo>
                      <a:pt x="265" y="206"/>
                      <a:pt x="263" y="206"/>
                      <a:pt x="262" y="206"/>
                    </a:cubicBezTo>
                    <a:cubicBezTo>
                      <a:pt x="262" y="193"/>
                      <a:pt x="262" y="193"/>
                      <a:pt x="262" y="193"/>
                    </a:cubicBezTo>
                    <a:cubicBezTo>
                      <a:pt x="266" y="192"/>
                      <a:pt x="270" y="190"/>
                      <a:pt x="274" y="188"/>
                    </a:cubicBezTo>
                    <a:cubicBezTo>
                      <a:pt x="277" y="186"/>
                      <a:pt x="281" y="184"/>
                      <a:pt x="284" y="182"/>
                    </a:cubicBezTo>
                    <a:cubicBezTo>
                      <a:pt x="293" y="182"/>
                      <a:pt x="293" y="182"/>
                      <a:pt x="293" y="182"/>
                    </a:cubicBezTo>
                    <a:cubicBezTo>
                      <a:pt x="293" y="256"/>
                      <a:pt x="293" y="256"/>
                      <a:pt x="293" y="256"/>
                    </a:cubicBezTo>
                    <a:cubicBezTo>
                      <a:pt x="277" y="256"/>
                      <a:pt x="277" y="256"/>
                      <a:pt x="277" y="256"/>
                    </a:cubicBezTo>
                    <a:cubicBezTo>
                      <a:pt x="277" y="200"/>
                      <a:pt x="277" y="200"/>
                      <a:pt x="277" y="200"/>
                    </a:cubicBezTo>
                    <a:cubicBezTo>
                      <a:pt x="276" y="201"/>
                      <a:pt x="275" y="202"/>
                      <a:pt x="274" y="202"/>
                    </a:cubicBezTo>
                    <a:close/>
                    <a:moveTo>
                      <a:pt x="300" y="144"/>
                    </a:moveTo>
                    <a:cubicBezTo>
                      <a:pt x="296" y="151"/>
                      <a:pt x="289" y="154"/>
                      <a:pt x="280" y="154"/>
                    </a:cubicBezTo>
                    <a:cubicBezTo>
                      <a:pt x="263" y="154"/>
                      <a:pt x="255" y="142"/>
                      <a:pt x="255" y="118"/>
                    </a:cubicBezTo>
                    <a:cubicBezTo>
                      <a:pt x="255" y="105"/>
                      <a:pt x="257" y="96"/>
                      <a:pt x="262" y="89"/>
                    </a:cubicBezTo>
                    <a:cubicBezTo>
                      <a:pt x="266" y="82"/>
                      <a:pt x="273" y="79"/>
                      <a:pt x="282" y="79"/>
                    </a:cubicBezTo>
                    <a:cubicBezTo>
                      <a:pt x="299" y="79"/>
                      <a:pt x="307" y="91"/>
                      <a:pt x="307" y="116"/>
                    </a:cubicBezTo>
                    <a:cubicBezTo>
                      <a:pt x="307" y="128"/>
                      <a:pt x="305" y="138"/>
                      <a:pt x="300" y="144"/>
                    </a:cubicBezTo>
                    <a:close/>
                    <a:moveTo>
                      <a:pt x="364" y="351"/>
                    </a:moveTo>
                    <a:cubicBezTo>
                      <a:pt x="360" y="358"/>
                      <a:pt x="353" y="361"/>
                      <a:pt x="345" y="361"/>
                    </a:cubicBezTo>
                    <a:cubicBezTo>
                      <a:pt x="327" y="361"/>
                      <a:pt x="319" y="349"/>
                      <a:pt x="319" y="325"/>
                    </a:cubicBezTo>
                    <a:cubicBezTo>
                      <a:pt x="319" y="312"/>
                      <a:pt x="321" y="303"/>
                      <a:pt x="326" y="296"/>
                    </a:cubicBezTo>
                    <a:cubicBezTo>
                      <a:pt x="330" y="289"/>
                      <a:pt x="337" y="286"/>
                      <a:pt x="346" y="286"/>
                    </a:cubicBezTo>
                    <a:cubicBezTo>
                      <a:pt x="363" y="286"/>
                      <a:pt x="371" y="298"/>
                      <a:pt x="371" y="323"/>
                    </a:cubicBezTo>
                    <a:cubicBezTo>
                      <a:pt x="371" y="335"/>
                      <a:pt x="369" y="345"/>
                      <a:pt x="364" y="351"/>
                    </a:cubicBezTo>
                    <a:close/>
                    <a:moveTo>
                      <a:pt x="364" y="248"/>
                    </a:moveTo>
                    <a:cubicBezTo>
                      <a:pt x="360" y="254"/>
                      <a:pt x="353" y="258"/>
                      <a:pt x="345" y="258"/>
                    </a:cubicBezTo>
                    <a:cubicBezTo>
                      <a:pt x="327" y="258"/>
                      <a:pt x="319" y="245"/>
                      <a:pt x="319" y="221"/>
                    </a:cubicBezTo>
                    <a:cubicBezTo>
                      <a:pt x="319" y="209"/>
                      <a:pt x="321" y="199"/>
                      <a:pt x="326" y="192"/>
                    </a:cubicBezTo>
                    <a:cubicBezTo>
                      <a:pt x="330" y="186"/>
                      <a:pt x="337" y="183"/>
                      <a:pt x="346" y="183"/>
                    </a:cubicBezTo>
                    <a:cubicBezTo>
                      <a:pt x="363" y="183"/>
                      <a:pt x="371" y="195"/>
                      <a:pt x="371" y="220"/>
                    </a:cubicBezTo>
                    <a:cubicBezTo>
                      <a:pt x="371" y="232"/>
                      <a:pt x="369" y="241"/>
                      <a:pt x="364" y="24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9461" name="Freeform 51"/>
              <p:cNvSpPr>
                <a:spLocks/>
              </p:cNvSpPr>
              <p:nvPr/>
            </p:nvSpPr>
            <p:spPr bwMode="auto">
              <a:xfrm>
                <a:off x="14230350" y="3878263"/>
                <a:ext cx="74612" cy="188912"/>
              </a:xfrm>
              <a:custGeom>
                <a:avLst/>
                <a:gdLst>
                  <a:gd name="T0" fmla="*/ 10 w 20"/>
                  <a:gd name="T1" fmla="*/ 0 h 50"/>
                  <a:gd name="T2" fmla="*/ 0 w 20"/>
                  <a:gd name="T3" fmla="*/ 26 h 50"/>
                  <a:gd name="T4" fmla="*/ 10 w 20"/>
                  <a:gd name="T5" fmla="*/ 50 h 50"/>
                  <a:gd name="T6" fmla="*/ 20 w 20"/>
                  <a:gd name="T7" fmla="*/ 25 h 50"/>
                  <a:gd name="T8" fmla="*/ 10 w 20"/>
                  <a:gd name="T9" fmla="*/ 0 h 50"/>
                </a:gdLst>
                <a:ahLst/>
                <a:cxnLst>
                  <a:cxn ang="0">
                    <a:pos x="T0" y="T1"/>
                  </a:cxn>
                  <a:cxn ang="0">
                    <a:pos x="T2" y="T3"/>
                  </a:cxn>
                  <a:cxn ang="0">
                    <a:pos x="T4" y="T5"/>
                  </a:cxn>
                  <a:cxn ang="0">
                    <a:pos x="T6" y="T7"/>
                  </a:cxn>
                  <a:cxn ang="0">
                    <a:pos x="T8" y="T9"/>
                  </a:cxn>
                </a:cxnLst>
                <a:rect l="0" t="0" r="r" b="b"/>
                <a:pathLst>
                  <a:path w="20" h="50">
                    <a:moveTo>
                      <a:pt x="10" y="0"/>
                    </a:moveTo>
                    <a:cubicBezTo>
                      <a:pt x="3" y="0"/>
                      <a:pt x="0" y="8"/>
                      <a:pt x="0" y="26"/>
                    </a:cubicBezTo>
                    <a:cubicBezTo>
                      <a:pt x="0" y="42"/>
                      <a:pt x="3" y="50"/>
                      <a:pt x="10" y="50"/>
                    </a:cubicBezTo>
                    <a:cubicBezTo>
                      <a:pt x="17" y="50"/>
                      <a:pt x="20" y="42"/>
                      <a:pt x="20" y="25"/>
                    </a:cubicBezTo>
                    <a:cubicBezTo>
                      <a:pt x="20" y="8"/>
                      <a:pt x="17" y="0"/>
                      <a:pt x="1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sp>
          <p:nvSpPr>
            <p:cNvPr id="242" name="Right Triangle 241"/>
            <p:cNvSpPr/>
            <p:nvPr/>
          </p:nvSpPr>
          <p:spPr bwMode="auto">
            <a:xfrm rot="5400000">
              <a:off x="9318559" y="3139237"/>
              <a:ext cx="666178" cy="666178"/>
            </a:xfrm>
            <a:prstGeom prst="rtTriangle">
              <a:avLst/>
            </a:prstGeom>
            <a:solidFill>
              <a:schemeClr val="bg1">
                <a:alpha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b="1" dirty="0">
                <a:gradFill>
                  <a:gsLst>
                    <a:gs pos="0">
                      <a:srgbClr val="FFFFFF"/>
                    </a:gs>
                    <a:gs pos="100000">
                      <a:srgbClr val="FFFFFF"/>
                    </a:gs>
                  </a:gsLst>
                  <a:lin ang="5400000" scaled="0"/>
                </a:gradFill>
              </a:endParaRPr>
            </a:p>
          </p:txBody>
        </p:sp>
      </p:grpSp>
      <p:sp>
        <p:nvSpPr>
          <p:cNvPr id="91" name="Freeform 5"/>
          <p:cNvSpPr>
            <a:spLocks/>
          </p:cNvSpPr>
          <p:nvPr/>
        </p:nvSpPr>
        <p:spPr bwMode="auto">
          <a:xfrm>
            <a:off x="2578256" y="4848669"/>
            <a:ext cx="1676314" cy="67397"/>
          </a:xfrm>
          <a:custGeom>
            <a:avLst/>
            <a:gdLst>
              <a:gd name="T0" fmla="*/ 0 w 578"/>
              <a:gd name="T1" fmla="*/ 6 h 23"/>
              <a:gd name="T2" fmla="*/ 0 w 578"/>
              <a:gd name="T3" fmla="*/ 11 h 23"/>
              <a:gd name="T4" fmla="*/ 0 w 578"/>
              <a:gd name="T5" fmla="*/ 12 h 23"/>
              <a:gd name="T6" fmla="*/ 0 w 578"/>
              <a:gd name="T7" fmla="*/ 12 h 23"/>
              <a:gd name="T8" fmla="*/ 0 w 578"/>
              <a:gd name="T9" fmla="*/ 13 h 23"/>
              <a:gd name="T10" fmla="*/ 0 w 578"/>
              <a:gd name="T11" fmla="*/ 14 h 23"/>
              <a:gd name="T12" fmla="*/ 11 w 578"/>
              <a:gd name="T13" fmla="*/ 23 h 23"/>
              <a:gd name="T14" fmla="*/ 566 w 578"/>
              <a:gd name="T15" fmla="*/ 23 h 23"/>
              <a:gd name="T16" fmla="*/ 578 w 578"/>
              <a:gd name="T17" fmla="*/ 15 h 23"/>
              <a:gd name="T18" fmla="*/ 578 w 578"/>
              <a:gd name="T19" fmla="*/ 14 h 23"/>
              <a:gd name="T20" fmla="*/ 578 w 578"/>
              <a:gd name="T21" fmla="*/ 6 h 23"/>
              <a:gd name="T22" fmla="*/ 0 w 578"/>
              <a:gd name="T2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23">
                <a:moveTo>
                  <a:pt x="0" y="6"/>
                </a:moveTo>
                <a:cubicBezTo>
                  <a:pt x="0" y="18"/>
                  <a:pt x="0" y="11"/>
                  <a:pt x="0" y="11"/>
                </a:cubicBezTo>
                <a:cubicBezTo>
                  <a:pt x="0" y="12"/>
                  <a:pt x="0" y="12"/>
                  <a:pt x="0" y="12"/>
                </a:cubicBezTo>
                <a:cubicBezTo>
                  <a:pt x="0" y="12"/>
                  <a:pt x="0" y="12"/>
                  <a:pt x="0" y="12"/>
                </a:cubicBezTo>
                <a:cubicBezTo>
                  <a:pt x="0" y="13"/>
                  <a:pt x="0" y="13"/>
                  <a:pt x="0" y="13"/>
                </a:cubicBezTo>
                <a:cubicBezTo>
                  <a:pt x="0" y="14"/>
                  <a:pt x="0" y="14"/>
                  <a:pt x="0" y="14"/>
                </a:cubicBezTo>
                <a:cubicBezTo>
                  <a:pt x="0" y="19"/>
                  <a:pt x="6" y="23"/>
                  <a:pt x="11" y="23"/>
                </a:cubicBezTo>
                <a:cubicBezTo>
                  <a:pt x="566" y="23"/>
                  <a:pt x="566" y="23"/>
                  <a:pt x="566" y="23"/>
                </a:cubicBezTo>
                <a:cubicBezTo>
                  <a:pt x="572" y="23"/>
                  <a:pt x="576" y="20"/>
                  <a:pt x="578" y="15"/>
                </a:cubicBezTo>
                <a:cubicBezTo>
                  <a:pt x="578" y="14"/>
                  <a:pt x="578" y="14"/>
                  <a:pt x="578" y="14"/>
                </a:cubicBezTo>
                <a:cubicBezTo>
                  <a:pt x="578" y="0"/>
                  <a:pt x="578" y="6"/>
                  <a:pt x="578" y="6"/>
                </a:cubicBezTo>
                <a:lnTo>
                  <a:pt x="0" y="6"/>
                </a:lnTo>
                <a:close/>
              </a:path>
            </a:pathLst>
          </a:custGeom>
          <a:solidFill>
            <a:schemeClr val="tx2">
              <a:lumMod val="50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93" name="Freeform 6"/>
          <p:cNvSpPr>
            <a:spLocks/>
          </p:cNvSpPr>
          <p:nvPr/>
        </p:nvSpPr>
        <p:spPr bwMode="auto">
          <a:xfrm>
            <a:off x="2790246" y="4059528"/>
            <a:ext cx="1252334" cy="812425"/>
          </a:xfrm>
          <a:custGeom>
            <a:avLst/>
            <a:gdLst>
              <a:gd name="T0" fmla="*/ 15 w 432"/>
              <a:gd name="T1" fmla="*/ 278 h 278"/>
              <a:gd name="T2" fmla="*/ 418 w 432"/>
              <a:gd name="T3" fmla="*/ 278 h 278"/>
              <a:gd name="T4" fmla="*/ 432 w 432"/>
              <a:gd name="T5" fmla="*/ 263 h 278"/>
              <a:gd name="T6" fmla="*/ 432 w 432"/>
              <a:gd name="T7" fmla="*/ 15 h 278"/>
              <a:gd name="T8" fmla="*/ 418 w 432"/>
              <a:gd name="T9" fmla="*/ 0 h 278"/>
              <a:gd name="T10" fmla="*/ 15 w 432"/>
              <a:gd name="T11" fmla="*/ 0 h 278"/>
              <a:gd name="T12" fmla="*/ 0 w 432"/>
              <a:gd name="T13" fmla="*/ 15 h 278"/>
              <a:gd name="T14" fmla="*/ 0 w 432"/>
              <a:gd name="T15" fmla="*/ 263 h 278"/>
              <a:gd name="T16" fmla="*/ 15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5"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5" y="0"/>
                  <a:pt x="15" y="0"/>
                  <a:pt x="15" y="0"/>
                </a:cubicBezTo>
                <a:cubicBezTo>
                  <a:pt x="8" y="0"/>
                  <a:pt x="0" y="6"/>
                  <a:pt x="0" y="15"/>
                </a:cubicBezTo>
                <a:cubicBezTo>
                  <a:pt x="0" y="263"/>
                  <a:pt x="0" y="263"/>
                  <a:pt x="0" y="263"/>
                </a:cubicBezTo>
                <a:cubicBezTo>
                  <a:pt x="0" y="272"/>
                  <a:pt x="8" y="278"/>
                  <a:pt x="15" y="278"/>
                </a:cubicBezTo>
              </a:path>
            </a:pathLst>
          </a:custGeom>
          <a:solidFill>
            <a:schemeClr val="tx2">
              <a:lumMod val="50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96" name="Freeform 7"/>
          <p:cNvSpPr>
            <a:spLocks/>
          </p:cNvSpPr>
          <p:nvPr/>
        </p:nvSpPr>
        <p:spPr bwMode="auto">
          <a:xfrm>
            <a:off x="2845389" y="4106092"/>
            <a:ext cx="1144501" cy="713169"/>
          </a:xfrm>
          <a:custGeom>
            <a:avLst/>
            <a:gdLst>
              <a:gd name="T0" fmla="*/ 0 w 395"/>
              <a:gd name="T1" fmla="*/ 0 h 244"/>
              <a:gd name="T2" fmla="*/ 395 w 395"/>
              <a:gd name="T3" fmla="*/ 0 h 244"/>
              <a:gd name="T4" fmla="*/ 395 w 395"/>
              <a:gd name="T5" fmla="*/ 244 h 244"/>
              <a:gd name="T6" fmla="*/ 0 w 395"/>
              <a:gd name="T7" fmla="*/ 244 h 244"/>
              <a:gd name="T8" fmla="*/ 0 w 395"/>
              <a:gd name="T9" fmla="*/ 0 h 244"/>
            </a:gdLst>
            <a:ahLst/>
            <a:cxnLst>
              <a:cxn ang="0">
                <a:pos x="T0" y="T1"/>
              </a:cxn>
              <a:cxn ang="0">
                <a:pos x="T2" y="T3"/>
              </a:cxn>
              <a:cxn ang="0">
                <a:pos x="T4" y="T5"/>
              </a:cxn>
              <a:cxn ang="0">
                <a:pos x="T6" y="T7"/>
              </a:cxn>
              <a:cxn ang="0">
                <a:pos x="T8" y="T9"/>
              </a:cxn>
            </a:cxnLst>
            <a:rect l="0" t="0" r="r" b="b"/>
            <a:pathLst>
              <a:path w="395" h="244">
                <a:moveTo>
                  <a:pt x="0" y="0"/>
                </a:moveTo>
                <a:cubicBezTo>
                  <a:pt x="395" y="0"/>
                  <a:pt x="395" y="0"/>
                  <a:pt x="395" y="0"/>
                </a:cubicBezTo>
                <a:cubicBezTo>
                  <a:pt x="395" y="244"/>
                  <a:pt x="395" y="244"/>
                  <a:pt x="395" y="244"/>
                </a:cubicBezTo>
                <a:cubicBezTo>
                  <a:pt x="0" y="244"/>
                  <a:pt x="0" y="244"/>
                  <a:pt x="0" y="244"/>
                </a:cubicBezTo>
                <a:cubicBezTo>
                  <a:pt x="0" y="0"/>
                  <a:pt x="0" y="0"/>
                  <a:pt x="0" y="0"/>
                </a:cubicBezTo>
              </a:path>
            </a:pathLst>
          </a:custGeom>
          <a:solidFill>
            <a:schemeClr val="accent5">
              <a:lumMod val="75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97" name="Freeform 8"/>
          <p:cNvSpPr>
            <a:spLocks/>
          </p:cNvSpPr>
          <p:nvPr/>
        </p:nvSpPr>
        <p:spPr bwMode="auto">
          <a:xfrm>
            <a:off x="2845389" y="4106092"/>
            <a:ext cx="681309" cy="713169"/>
          </a:xfrm>
          <a:custGeom>
            <a:avLst/>
            <a:gdLst>
              <a:gd name="T0" fmla="*/ 235 w 235"/>
              <a:gd name="T1" fmla="*/ 0 h 244"/>
              <a:gd name="T2" fmla="*/ 205 w 235"/>
              <a:gd name="T3" fmla="*/ 0 h 244"/>
              <a:gd name="T4" fmla="*/ 0 w 235"/>
              <a:gd name="T5" fmla="*/ 0 h 244"/>
              <a:gd name="T6" fmla="*/ 0 w 235"/>
              <a:gd name="T7" fmla="*/ 244 h 244"/>
              <a:gd name="T8" fmla="*/ 0 w 235"/>
              <a:gd name="T9" fmla="*/ 0 h 244"/>
              <a:gd name="T10" fmla="*/ 235 w 235"/>
              <a:gd name="T11" fmla="*/ 0 h 244"/>
              <a:gd name="T12" fmla="*/ 235 w 235"/>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235" h="244">
                <a:moveTo>
                  <a:pt x="235" y="0"/>
                </a:moveTo>
                <a:cubicBezTo>
                  <a:pt x="205" y="0"/>
                  <a:pt x="205" y="0"/>
                  <a:pt x="205" y="0"/>
                </a:cubicBezTo>
                <a:cubicBezTo>
                  <a:pt x="0" y="0"/>
                  <a:pt x="0" y="0"/>
                  <a:pt x="0" y="0"/>
                </a:cubicBezTo>
                <a:cubicBezTo>
                  <a:pt x="0" y="244"/>
                  <a:pt x="0" y="244"/>
                  <a:pt x="0" y="244"/>
                </a:cubicBezTo>
                <a:cubicBezTo>
                  <a:pt x="0" y="0"/>
                  <a:pt x="0" y="0"/>
                  <a:pt x="0" y="0"/>
                </a:cubicBezTo>
                <a:cubicBezTo>
                  <a:pt x="103" y="0"/>
                  <a:pt x="179" y="0"/>
                  <a:pt x="235" y="0"/>
                </a:cubicBezTo>
                <a:cubicBezTo>
                  <a:pt x="235" y="0"/>
                  <a:pt x="235" y="0"/>
                  <a:pt x="235" y="0"/>
                </a:cubicBezTo>
              </a:path>
            </a:pathLst>
          </a:custGeom>
          <a:solidFill>
            <a:srgbClr val="5C476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98" name="Freeform 9"/>
          <p:cNvSpPr>
            <a:spLocks/>
          </p:cNvSpPr>
          <p:nvPr/>
        </p:nvSpPr>
        <p:spPr bwMode="auto">
          <a:xfrm>
            <a:off x="2845389" y="4106092"/>
            <a:ext cx="681309" cy="713169"/>
          </a:xfrm>
          <a:custGeom>
            <a:avLst/>
            <a:gdLst>
              <a:gd name="T0" fmla="*/ 235 w 235"/>
              <a:gd name="T1" fmla="*/ 0 h 244"/>
              <a:gd name="T2" fmla="*/ 0 w 235"/>
              <a:gd name="T3" fmla="*/ 0 h 244"/>
              <a:gd name="T4" fmla="*/ 0 w 235"/>
              <a:gd name="T5" fmla="*/ 244 h 244"/>
              <a:gd name="T6" fmla="*/ 205 w 235"/>
              <a:gd name="T7" fmla="*/ 244 h 244"/>
              <a:gd name="T8" fmla="*/ 235 w 235"/>
              <a:gd name="T9" fmla="*/ 0 h 244"/>
            </a:gdLst>
            <a:ahLst/>
            <a:cxnLst>
              <a:cxn ang="0">
                <a:pos x="T0" y="T1"/>
              </a:cxn>
              <a:cxn ang="0">
                <a:pos x="T2" y="T3"/>
              </a:cxn>
              <a:cxn ang="0">
                <a:pos x="T4" y="T5"/>
              </a:cxn>
              <a:cxn ang="0">
                <a:pos x="T6" y="T7"/>
              </a:cxn>
              <a:cxn ang="0">
                <a:pos x="T8" y="T9"/>
              </a:cxn>
            </a:cxnLst>
            <a:rect l="0" t="0" r="r" b="b"/>
            <a:pathLst>
              <a:path w="235" h="244">
                <a:moveTo>
                  <a:pt x="235" y="0"/>
                </a:moveTo>
                <a:cubicBezTo>
                  <a:pt x="179" y="0"/>
                  <a:pt x="103" y="0"/>
                  <a:pt x="0" y="0"/>
                </a:cubicBezTo>
                <a:cubicBezTo>
                  <a:pt x="0" y="0"/>
                  <a:pt x="0" y="0"/>
                  <a:pt x="0" y="244"/>
                </a:cubicBezTo>
                <a:cubicBezTo>
                  <a:pt x="205" y="244"/>
                  <a:pt x="205" y="244"/>
                  <a:pt x="205" y="244"/>
                </a:cubicBezTo>
                <a:cubicBezTo>
                  <a:pt x="235" y="0"/>
                  <a:pt x="235" y="0"/>
                  <a:pt x="235" y="0"/>
                </a:cubicBezTo>
              </a:path>
            </a:pathLst>
          </a:custGeom>
          <a:solidFill>
            <a:schemeClr val="accent5"/>
          </a:solidFill>
          <a:ln>
            <a:noFill/>
          </a:ln>
        </p:spPr>
        <p:txBody>
          <a:bodyPr vert="horz" wrap="square" lIns="89642" tIns="44821" rIns="89642" bIns="44821" numCol="1" anchor="t" anchorCtr="0" compatLnSpc="1">
            <a:prstTxWarp prst="textNoShape">
              <a:avLst/>
            </a:prstTxWarp>
          </a:bodyPr>
          <a:lstStyle/>
          <a:p>
            <a:endParaRPr lang="en-US" sz="1765"/>
          </a:p>
        </p:txBody>
      </p:sp>
      <p:grpSp>
        <p:nvGrpSpPr>
          <p:cNvPr id="99" name="Group 98"/>
          <p:cNvGrpSpPr>
            <a:grpSpLocks noChangeAspect="1"/>
          </p:cNvGrpSpPr>
          <p:nvPr/>
        </p:nvGrpSpPr>
        <p:grpSpPr>
          <a:xfrm>
            <a:off x="2479467" y="3125366"/>
            <a:ext cx="457177" cy="785380"/>
            <a:chOff x="7170738" y="7689850"/>
            <a:chExt cx="692150" cy="1189038"/>
          </a:xfrm>
        </p:grpSpPr>
        <p:sp>
          <p:nvSpPr>
            <p:cNvPr id="100" name="Freeform 10"/>
            <p:cNvSpPr>
              <a:spLocks/>
            </p:cNvSpPr>
            <p:nvPr/>
          </p:nvSpPr>
          <p:spPr bwMode="auto">
            <a:xfrm>
              <a:off x="7170738" y="7689850"/>
              <a:ext cx="692150" cy="1189038"/>
            </a:xfrm>
            <a:custGeom>
              <a:avLst/>
              <a:gdLst>
                <a:gd name="T0" fmla="*/ 172 w 184"/>
                <a:gd name="T1" fmla="*/ 0 h 314"/>
                <a:gd name="T2" fmla="*/ 12 w 184"/>
                <a:gd name="T3" fmla="*/ 0 h 314"/>
                <a:gd name="T4" fmla="*/ 0 w 184"/>
                <a:gd name="T5" fmla="*/ 12 h 314"/>
                <a:gd name="T6" fmla="*/ 0 w 184"/>
                <a:gd name="T7" fmla="*/ 302 h 314"/>
                <a:gd name="T8" fmla="*/ 12 w 184"/>
                <a:gd name="T9" fmla="*/ 314 h 314"/>
                <a:gd name="T10" fmla="*/ 172 w 184"/>
                <a:gd name="T11" fmla="*/ 314 h 314"/>
                <a:gd name="T12" fmla="*/ 184 w 184"/>
                <a:gd name="T13" fmla="*/ 302 h 314"/>
                <a:gd name="T14" fmla="*/ 184 w 184"/>
                <a:gd name="T15" fmla="*/ 12 h 314"/>
                <a:gd name="T16" fmla="*/ 172 w 184"/>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4">
                  <a:moveTo>
                    <a:pt x="172" y="0"/>
                  </a:moveTo>
                  <a:cubicBezTo>
                    <a:pt x="12" y="0"/>
                    <a:pt x="12" y="0"/>
                    <a:pt x="12" y="0"/>
                  </a:cubicBezTo>
                  <a:cubicBezTo>
                    <a:pt x="6" y="0"/>
                    <a:pt x="0" y="5"/>
                    <a:pt x="0" y="12"/>
                  </a:cubicBezTo>
                  <a:cubicBezTo>
                    <a:pt x="0" y="302"/>
                    <a:pt x="0" y="302"/>
                    <a:pt x="0" y="302"/>
                  </a:cubicBezTo>
                  <a:cubicBezTo>
                    <a:pt x="0" y="308"/>
                    <a:pt x="6" y="314"/>
                    <a:pt x="12" y="314"/>
                  </a:cubicBezTo>
                  <a:cubicBezTo>
                    <a:pt x="172" y="314"/>
                    <a:pt x="172" y="314"/>
                    <a:pt x="172" y="314"/>
                  </a:cubicBezTo>
                  <a:cubicBezTo>
                    <a:pt x="178" y="314"/>
                    <a:pt x="184" y="308"/>
                    <a:pt x="184" y="302"/>
                  </a:cubicBezTo>
                  <a:cubicBezTo>
                    <a:pt x="184" y="12"/>
                    <a:pt x="184" y="12"/>
                    <a:pt x="184" y="12"/>
                  </a:cubicBezTo>
                  <a:cubicBezTo>
                    <a:pt x="184" y="5"/>
                    <a:pt x="178" y="0"/>
                    <a:pt x="172" y="0"/>
                  </a:cubicBezTo>
                </a:path>
              </a:pathLst>
            </a:custGeom>
            <a:solidFill>
              <a:srgbClr val="33194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1" name="Rectangle 11"/>
            <p:cNvSpPr>
              <a:spLocks noChangeArrowheads="1"/>
            </p:cNvSpPr>
            <p:nvPr/>
          </p:nvSpPr>
          <p:spPr bwMode="auto">
            <a:xfrm>
              <a:off x="7239000" y="7758113"/>
              <a:ext cx="555625" cy="935038"/>
            </a:xfrm>
            <a:prstGeom prst="rect">
              <a:avLst/>
            </a:prstGeom>
            <a:solidFill>
              <a:srgbClr val="672A7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2" name="Rectangle 12"/>
            <p:cNvSpPr>
              <a:spLocks noChangeArrowheads="1"/>
            </p:cNvSpPr>
            <p:nvPr/>
          </p:nvSpPr>
          <p:spPr bwMode="auto">
            <a:xfrm>
              <a:off x="7239000" y="7758113"/>
              <a:ext cx="555625" cy="93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4" name="Freeform 13"/>
            <p:cNvSpPr>
              <a:spLocks/>
            </p:cNvSpPr>
            <p:nvPr/>
          </p:nvSpPr>
          <p:spPr bwMode="auto">
            <a:xfrm>
              <a:off x="7412038" y="8750300"/>
              <a:ext cx="209550" cy="26988"/>
            </a:xfrm>
            <a:custGeom>
              <a:avLst/>
              <a:gdLst>
                <a:gd name="T0" fmla="*/ 56 w 56"/>
                <a:gd name="T1" fmla="*/ 3 h 7"/>
                <a:gd name="T2" fmla="*/ 52 w 56"/>
                <a:gd name="T3" fmla="*/ 7 h 7"/>
                <a:gd name="T4" fmla="*/ 4 w 56"/>
                <a:gd name="T5" fmla="*/ 7 h 7"/>
                <a:gd name="T6" fmla="*/ 0 w 56"/>
                <a:gd name="T7" fmla="*/ 3 h 7"/>
                <a:gd name="T8" fmla="*/ 4 w 56"/>
                <a:gd name="T9" fmla="*/ 0 h 7"/>
                <a:gd name="T10" fmla="*/ 52 w 56"/>
                <a:gd name="T11" fmla="*/ 0 h 7"/>
                <a:gd name="T12" fmla="*/ 56 w 5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6" y="3"/>
                  </a:moveTo>
                  <a:cubicBezTo>
                    <a:pt x="56" y="5"/>
                    <a:pt x="54" y="7"/>
                    <a:pt x="52" y="7"/>
                  </a:cubicBezTo>
                  <a:cubicBezTo>
                    <a:pt x="4" y="7"/>
                    <a:pt x="4" y="7"/>
                    <a:pt x="4" y="7"/>
                  </a:cubicBezTo>
                  <a:cubicBezTo>
                    <a:pt x="2" y="7"/>
                    <a:pt x="0" y="5"/>
                    <a:pt x="0" y="3"/>
                  </a:cubicBezTo>
                  <a:cubicBezTo>
                    <a:pt x="0" y="1"/>
                    <a:pt x="2" y="0"/>
                    <a:pt x="4" y="0"/>
                  </a:cubicBezTo>
                  <a:cubicBezTo>
                    <a:pt x="52" y="0"/>
                    <a:pt x="52" y="0"/>
                    <a:pt x="52" y="0"/>
                  </a:cubicBezTo>
                  <a:cubicBezTo>
                    <a:pt x="54" y="0"/>
                    <a:pt x="56" y="1"/>
                    <a:pt x="56" y="3"/>
                  </a:cubicBezTo>
                  <a:close/>
                </a:path>
              </a:pathLst>
            </a:custGeom>
            <a:solidFill>
              <a:srgbClr val="672A7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5" name="Rectangle 14"/>
            <p:cNvSpPr>
              <a:spLocks noChangeArrowheads="1"/>
            </p:cNvSpPr>
            <p:nvPr/>
          </p:nvSpPr>
          <p:spPr bwMode="auto">
            <a:xfrm>
              <a:off x="7239000" y="8693150"/>
              <a:ext cx="184150" cy="1588"/>
            </a:xfrm>
            <a:prstGeom prst="rect">
              <a:avLst/>
            </a:prstGeom>
            <a:solidFill>
              <a:srgbClr val="5C476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6" name="Freeform 15"/>
            <p:cNvSpPr>
              <a:spLocks/>
            </p:cNvSpPr>
            <p:nvPr/>
          </p:nvSpPr>
          <p:spPr bwMode="auto">
            <a:xfrm>
              <a:off x="7239000" y="8693150"/>
              <a:ext cx="184150" cy="0"/>
            </a:xfrm>
            <a:custGeom>
              <a:avLst/>
              <a:gdLst>
                <a:gd name="T0" fmla="*/ 116 w 116"/>
                <a:gd name="T1" fmla="*/ 0 w 116"/>
                <a:gd name="T2" fmla="*/ 0 w 116"/>
                <a:gd name="T3" fmla="*/ 116 w 116"/>
              </a:gdLst>
              <a:ahLst/>
              <a:cxnLst>
                <a:cxn ang="0">
                  <a:pos x="T0" y="0"/>
                </a:cxn>
                <a:cxn ang="0">
                  <a:pos x="T1" y="0"/>
                </a:cxn>
                <a:cxn ang="0">
                  <a:pos x="T2" y="0"/>
                </a:cxn>
                <a:cxn ang="0">
                  <a:pos x="T3" y="0"/>
                </a:cxn>
              </a:cxnLst>
              <a:rect l="0" t="0" r="r" b="b"/>
              <a:pathLst>
                <a:path w="116">
                  <a:moveTo>
                    <a:pt x="116" y="0"/>
                  </a:moveTo>
                  <a:lnTo>
                    <a:pt x="0" y="0"/>
                  </a:lnTo>
                  <a:lnTo>
                    <a:pt x="0" y="0"/>
                  </a:lnTo>
                  <a:lnTo>
                    <a:pt x="11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7" name="Freeform 16"/>
            <p:cNvSpPr>
              <a:spLocks/>
            </p:cNvSpPr>
            <p:nvPr/>
          </p:nvSpPr>
          <p:spPr bwMode="auto">
            <a:xfrm>
              <a:off x="7239000" y="7758113"/>
              <a:ext cx="327025" cy="935038"/>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close/>
                </a:path>
              </a:pathLst>
            </a:custGeom>
            <a:solidFill>
              <a:srgbClr val="85559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08" name="Freeform 17"/>
            <p:cNvSpPr>
              <a:spLocks/>
            </p:cNvSpPr>
            <p:nvPr/>
          </p:nvSpPr>
          <p:spPr bwMode="auto">
            <a:xfrm>
              <a:off x="7239000" y="7758113"/>
              <a:ext cx="327025" cy="935038"/>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sp>
        <p:nvSpPr>
          <p:cNvPr id="110" name="Freeform 18"/>
          <p:cNvSpPr>
            <a:spLocks/>
          </p:cNvSpPr>
          <p:nvPr/>
        </p:nvSpPr>
        <p:spPr bwMode="auto">
          <a:xfrm>
            <a:off x="3108355" y="3076514"/>
            <a:ext cx="1281887" cy="832851"/>
          </a:xfrm>
          <a:custGeom>
            <a:avLst/>
            <a:gdLst>
              <a:gd name="T0" fmla="*/ 14 w 432"/>
              <a:gd name="T1" fmla="*/ 278 h 278"/>
              <a:gd name="T2" fmla="*/ 418 w 432"/>
              <a:gd name="T3" fmla="*/ 278 h 278"/>
              <a:gd name="T4" fmla="*/ 432 w 432"/>
              <a:gd name="T5" fmla="*/ 263 h 278"/>
              <a:gd name="T6" fmla="*/ 432 w 432"/>
              <a:gd name="T7" fmla="*/ 15 h 278"/>
              <a:gd name="T8" fmla="*/ 418 w 432"/>
              <a:gd name="T9" fmla="*/ 0 h 278"/>
              <a:gd name="T10" fmla="*/ 14 w 432"/>
              <a:gd name="T11" fmla="*/ 0 h 278"/>
              <a:gd name="T12" fmla="*/ 0 w 432"/>
              <a:gd name="T13" fmla="*/ 15 h 278"/>
              <a:gd name="T14" fmla="*/ 0 w 432"/>
              <a:gd name="T15" fmla="*/ 263 h 278"/>
              <a:gd name="T16" fmla="*/ 14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4"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4" y="0"/>
                  <a:pt x="14" y="0"/>
                  <a:pt x="14" y="0"/>
                </a:cubicBezTo>
                <a:cubicBezTo>
                  <a:pt x="7" y="0"/>
                  <a:pt x="0" y="6"/>
                  <a:pt x="0" y="15"/>
                </a:cubicBezTo>
                <a:cubicBezTo>
                  <a:pt x="0" y="263"/>
                  <a:pt x="0" y="263"/>
                  <a:pt x="0" y="263"/>
                </a:cubicBezTo>
                <a:cubicBezTo>
                  <a:pt x="0" y="272"/>
                  <a:pt x="7" y="278"/>
                  <a:pt x="14" y="278"/>
                </a:cubicBezTo>
              </a:path>
            </a:pathLst>
          </a:custGeom>
          <a:solidFill>
            <a:schemeClr val="accent2">
              <a:lumMod val="50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11" name="Freeform 19"/>
          <p:cNvSpPr>
            <a:spLocks/>
          </p:cNvSpPr>
          <p:nvPr/>
        </p:nvSpPr>
        <p:spPr bwMode="auto">
          <a:xfrm>
            <a:off x="3164798" y="3091565"/>
            <a:ext cx="1169001" cy="727490"/>
          </a:xfrm>
          <a:custGeom>
            <a:avLst/>
            <a:gdLst>
              <a:gd name="T0" fmla="*/ 0 w 394"/>
              <a:gd name="T1" fmla="*/ 12 h 243"/>
              <a:gd name="T2" fmla="*/ 394 w 394"/>
              <a:gd name="T3" fmla="*/ 12 h 243"/>
              <a:gd name="T4" fmla="*/ 394 w 394"/>
              <a:gd name="T5" fmla="*/ 243 h 243"/>
              <a:gd name="T6" fmla="*/ 0 w 394"/>
              <a:gd name="T7" fmla="*/ 243 h 243"/>
              <a:gd name="T8" fmla="*/ 0 w 394"/>
              <a:gd name="T9" fmla="*/ 12 h 243"/>
            </a:gdLst>
            <a:ahLst/>
            <a:cxnLst>
              <a:cxn ang="0">
                <a:pos x="T0" y="T1"/>
              </a:cxn>
              <a:cxn ang="0">
                <a:pos x="T2" y="T3"/>
              </a:cxn>
              <a:cxn ang="0">
                <a:pos x="T4" y="T5"/>
              </a:cxn>
              <a:cxn ang="0">
                <a:pos x="T6" y="T7"/>
              </a:cxn>
              <a:cxn ang="0">
                <a:pos x="T8" y="T9"/>
              </a:cxn>
            </a:cxnLst>
            <a:rect l="0" t="0" r="r" b="b"/>
            <a:pathLst>
              <a:path w="394" h="243">
                <a:moveTo>
                  <a:pt x="0" y="12"/>
                </a:moveTo>
                <a:cubicBezTo>
                  <a:pt x="394" y="12"/>
                  <a:pt x="394" y="12"/>
                  <a:pt x="394" y="12"/>
                </a:cubicBezTo>
                <a:cubicBezTo>
                  <a:pt x="394" y="173"/>
                  <a:pt x="394" y="243"/>
                  <a:pt x="394" y="243"/>
                </a:cubicBezTo>
                <a:cubicBezTo>
                  <a:pt x="0" y="243"/>
                  <a:pt x="0" y="243"/>
                  <a:pt x="0" y="243"/>
                </a:cubicBezTo>
                <a:cubicBezTo>
                  <a:pt x="0" y="0"/>
                  <a:pt x="0" y="12"/>
                  <a:pt x="0" y="12"/>
                </a:cubicBezTo>
              </a:path>
            </a:pathLst>
          </a:custGeom>
          <a:solidFill>
            <a:schemeClr val="accent2">
              <a:lumMod val="75000"/>
            </a:schemeClr>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12" name="Freeform 20"/>
          <p:cNvSpPr>
            <a:spLocks noEditPoints="1"/>
          </p:cNvSpPr>
          <p:nvPr/>
        </p:nvSpPr>
        <p:spPr bwMode="auto">
          <a:xfrm>
            <a:off x="3164798" y="3127941"/>
            <a:ext cx="697387" cy="691116"/>
          </a:xfrm>
          <a:custGeom>
            <a:avLst/>
            <a:gdLst>
              <a:gd name="T0" fmla="*/ 0 w 235"/>
              <a:gd name="T1" fmla="*/ 0 h 231"/>
              <a:gd name="T2" fmla="*/ 0 w 235"/>
              <a:gd name="T3" fmla="*/ 0 h 231"/>
              <a:gd name="T4" fmla="*/ 0 w 235"/>
              <a:gd name="T5" fmla="*/ 231 h 231"/>
              <a:gd name="T6" fmla="*/ 0 w 235"/>
              <a:gd name="T7" fmla="*/ 0 h 231"/>
              <a:gd name="T8" fmla="*/ 0 w 235"/>
              <a:gd name="T9" fmla="*/ 0 h 231"/>
              <a:gd name="T10" fmla="*/ 0 w 235"/>
              <a:gd name="T11" fmla="*/ 0 h 231"/>
              <a:gd name="T12" fmla="*/ 235 w 235"/>
              <a:gd name="T13" fmla="*/ 0 h 231"/>
              <a:gd name="T14" fmla="*/ 205 w 235"/>
              <a:gd name="T15" fmla="*/ 0 h 231"/>
              <a:gd name="T16" fmla="*/ 0 w 235"/>
              <a:gd name="T17" fmla="*/ 0 h 231"/>
              <a:gd name="T18" fmla="*/ 0 w 235"/>
              <a:gd name="T19" fmla="*/ 0 h 231"/>
              <a:gd name="T20" fmla="*/ 235 w 235"/>
              <a:gd name="T21" fmla="*/ 0 h 231"/>
              <a:gd name="T22" fmla="*/ 235 w 235"/>
              <a:gd name="T23"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231">
                <a:moveTo>
                  <a:pt x="0" y="0"/>
                </a:moveTo>
                <a:cubicBezTo>
                  <a:pt x="0" y="0"/>
                  <a:pt x="0" y="0"/>
                  <a:pt x="0" y="0"/>
                </a:cubicBezTo>
                <a:cubicBezTo>
                  <a:pt x="0" y="231"/>
                  <a:pt x="0" y="231"/>
                  <a:pt x="0" y="231"/>
                </a:cubicBezTo>
                <a:cubicBezTo>
                  <a:pt x="0" y="20"/>
                  <a:pt x="0" y="1"/>
                  <a:pt x="0" y="0"/>
                </a:cubicBezTo>
                <a:cubicBezTo>
                  <a:pt x="0" y="0"/>
                  <a:pt x="0" y="0"/>
                  <a:pt x="0" y="0"/>
                </a:cubicBezTo>
                <a:cubicBezTo>
                  <a:pt x="0" y="0"/>
                  <a:pt x="0" y="0"/>
                  <a:pt x="0" y="0"/>
                </a:cubicBezTo>
                <a:moveTo>
                  <a:pt x="235" y="0"/>
                </a:moveTo>
                <a:cubicBezTo>
                  <a:pt x="205" y="0"/>
                  <a:pt x="205" y="0"/>
                  <a:pt x="205" y="0"/>
                </a:cubicBezTo>
                <a:cubicBezTo>
                  <a:pt x="0" y="0"/>
                  <a:pt x="0" y="0"/>
                  <a:pt x="0" y="0"/>
                </a:cubicBezTo>
                <a:cubicBezTo>
                  <a:pt x="0" y="0"/>
                  <a:pt x="0" y="0"/>
                  <a:pt x="0" y="0"/>
                </a:cubicBezTo>
                <a:cubicBezTo>
                  <a:pt x="102" y="0"/>
                  <a:pt x="179" y="0"/>
                  <a:pt x="235" y="0"/>
                </a:cubicBezTo>
                <a:cubicBezTo>
                  <a:pt x="235" y="0"/>
                  <a:pt x="235" y="0"/>
                  <a:pt x="235" y="0"/>
                </a:cubicBezTo>
              </a:path>
            </a:pathLst>
          </a:custGeom>
          <a:solidFill>
            <a:srgbClr val="5C476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13" name="Freeform 21"/>
          <p:cNvSpPr>
            <a:spLocks noEditPoints="1"/>
          </p:cNvSpPr>
          <p:nvPr/>
        </p:nvSpPr>
        <p:spPr bwMode="auto">
          <a:xfrm>
            <a:off x="3164798" y="3127941"/>
            <a:ext cx="697387" cy="691116"/>
          </a:xfrm>
          <a:custGeom>
            <a:avLst/>
            <a:gdLst>
              <a:gd name="T0" fmla="*/ 235 w 235"/>
              <a:gd name="T1" fmla="*/ 0 h 231"/>
              <a:gd name="T2" fmla="*/ 0 w 235"/>
              <a:gd name="T3" fmla="*/ 0 h 231"/>
              <a:gd name="T4" fmla="*/ 0 w 235"/>
              <a:gd name="T5" fmla="*/ 231 h 231"/>
              <a:gd name="T6" fmla="*/ 205 w 235"/>
              <a:gd name="T7" fmla="*/ 231 h 231"/>
              <a:gd name="T8" fmla="*/ 235 w 235"/>
              <a:gd name="T9" fmla="*/ 0 h 231"/>
              <a:gd name="T10" fmla="*/ 0 w 235"/>
              <a:gd name="T11" fmla="*/ 0 h 231"/>
              <a:gd name="T12" fmla="*/ 0 w 235"/>
              <a:gd name="T13" fmla="*/ 0 h 231"/>
              <a:gd name="T14" fmla="*/ 0 w 235"/>
              <a:gd name="T15" fmla="*/ 0 h 231"/>
              <a:gd name="T16" fmla="*/ 0 w 235"/>
              <a:gd name="T17" fmla="*/ 0 h 231"/>
              <a:gd name="T18" fmla="*/ 0 w 235"/>
              <a:gd name="T1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1">
                <a:moveTo>
                  <a:pt x="235" y="0"/>
                </a:moveTo>
                <a:cubicBezTo>
                  <a:pt x="179" y="0"/>
                  <a:pt x="102" y="0"/>
                  <a:pt x="0" y="0"/>
                </a:cubicBezTo>
                <a:cubicBezTo>
                  <a:pt x="0" y="1"/>
                  <a:pt x="0" y="20"/>
                  <a:pt x="0" y="231"/>
                </a:cubicBezTo>
                <a:cubicBezTo>
                  <a:pt x="205" y="231"/>
                  <a:pt x="205" y="231"/>
                  <a:pt x="205" y="231"/>
                </a:cubicBezTo>
                <a:cubicBezTo>
                  <a:pt x="235" y="0"/>
                  <a:pt x="235" y="0"/>
                  <a:pt x="235"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chemeClr val="accent2"/>
          </a:solidFill>
          <a:ln>
            <a:noFill/>
          </a:ln>
        </p:spPr>
        <p:txBody>
          <a:bodyPr vert="horz" wrap="square" lIns="89642" tIns="44821" rIns="89642" bIns="44821" numCol="1" anchor="t" anchorCtr="0" compatLnSpc="1">
            <a:prstTxWarp prst="textNoShape">
              <a:avLst/>
            </a:prstTxWarp>
          </a:bodyPr>
          <a:lstStyle/>
          <a:p>
            <a:endParaRPr lang="en-US" sz="1765"/>
          </a:p>
        </p:txBody>
      </p:sp>
      <p:grpSp>
        <p:nvGrpSpPr>
          <p:cNvPr id="125" name="Group 124"/>
          <p:cNvGrpSpPr/>
          <p:nvPr/>
        </p:nvGrpSpPr>
        <p:grpSpPr>
          <a:xfrm>
            <a:off x="5730877" y="3907010"/>
            <a:ext cx="861644" cy="985305"/>
            <a:chOff x="6756321" y="3655387"/>
            <a:chExt cx="767226" cy="877336"/>
          </a:xfrm>
        </p:grpSpPr>
        <p:sp>
          <p:nvSpPr>
            <p:cNvPr id="121" name="Freeform 5"/>
            <p:cNvSpPr>
              <a:spLocks/>
            </p:cNvSpPr>
            <p:nvPr/>
          </p:nvSpPr>
          <p:spPr bwMode="auto">
            <a:xfrm>
              <a:off x="7141973" y="3874665"/>
              <a:ext cx="381571" cy="658058"/>
            </a:xfrm>
            <a:custGeom>
              <a:avLst/>
              <a:gdLst>
                <a:gd name="T0" fmla="*/ 0 w 374"/>
                <a:gd name="T1" fmla="*/ 215 h 645"/>
                <a:gd name="T2" fmla="*/ 0 w 374"/>
                <a:gd name="T3" fmla="*/ 645 h 645"/>
                <a:gd name="T4" fmla="*/ 374 w 374"/>
                <a:gd name="T5" fmla="*/ 429 h 645"/>
                <a:gd name="T6" fmla="*/ 374 w 374"/>
                <a:gd name="T7" fmla="*/ 0 h 645"/>
                <a:gd name="T8" fmla="*/ 0 w 374"/>
                <a:gd name="T9" fmla="*/ 215 h 645"/>
                <a:gd name="T10" fmla="*/ 0 w 374"/>
                <a:gd name="T11" fmla="*/ 215 h 645"/>
                <a:gd name="T12" fmla="*/ 0 w 374"/>
                <a:gd name="T13" fmla="*/ 215 h 645"/>
              </a:gdLst>
              <a:ahLst/>
              <a:cxnLst>
                <a:cxn ang="0">
                  <a:pos x="T0" y="T1"/>
                </a:cxn>
                <a:cxn ang="0">
                  <a:pos x="T2" y="T3"/>
                </a:cxn>
                <a:cxn ang="0">
                  <a:pos x="T4" y="T5"/>
                </a:cxn>
                <a:cxn ang="0">
                  <a:pos x="T6" y="T7"/>
                </a:cxn>
                <a:cxn ang="0">
                  <a:pos x="T8" y="T9"/>
                </a:cxn>
                <a:cxn ang="0">
                  <a:pos x="T10" y="T11"/>
                </a:cxn>
                <a:cxn ang="0">
                  <a:pos x="T12" y="T13"/>
                </a:cxn>
              </a:cxnLst>
              <a:rect l="0" t="0" r="r" b="b"/>
              <a:pathLst>
                <a:path w="374" h="645">
                  <a:moveTo>
                    <a:pt x="0" y="215"/>
                  </a:moveTo>
                  <a:lnTo>
                    <a:pt x="0" y="645"/>
                  </a:lnTo>
                  <a:lnTo>
                    <a:pt x="374" y="429"/>
                  </a:lnTo>
                  <a:lnTo>
                    <a:pt x="374" y="0"/>
                  </a:lnTo>
                  <a:lnTo>
                    <a:pt x="0" y="215"/>
                  </a:lnTo>
                  <a:lnTo>
                    <a:pt x="0" y="215"/>
                  </a:lnTo>
                  <a:lnTo>
                    <a:pt x="0" y="215"/>
                  </a:lnTo>
                  <a:close/>
                </a:path>
              </a:pathLst>
            </a:custGeom>
            <a:solidFill>
              <a:srgbClr val="00685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sp>
          <p:nvSpPr>
            <p:cNvPr id="122" name="Freeform 6"/>
            <p:cNvSpPr>
              <a:spLocks/>
            </p:cNvSpPr>
            <p:nvPr/>
          </p:nvSpPr>
          <p:spPr bwMode="auto">
            <a:xfrm>
              <a:off x="6756321" y="3874665"/>
              <a:ext cx="385652" cy="658058"/>
            </a:xfrm>
            <a:custGeom>
              <a:avLst/>
              <a:gdLst>
                <a:gd name="T0" fmla="*/ 378 w 378"/>
                <a:gd name="T1" fmla="*/ 215 h 645"/>
                <a:gd name="T2" fmla="*/ 378 w 378"/>
                <a:gd name="T3" fmla="*/ 645 h 645"/>
                <a:gd name="T4" fmla="*/ 0 w 378"/>
                <a:gd name="T5" fmla="*/ 429 h 645"/>
                <a:gd name="T6" fmla="*/ 0 w 378"/>
                <a:gd name="T7" fmla="*/ 0 h 645"/>
                <a:gd name="T8" fmla="*/ 378 w 378"/>
                <a:gd name="T9" fmla="*/ 215 h 645"/>
                <a:gd name="T10" fmla="*/ 378 w 378"/>
                <a:gd name="T11" fmla="*/ 215 h 645"/>
                <a:gd name="T12" fmla="*/ 378 w 378"/>
                <a:gd name="T13" fmla="*/ 215 h 645"/>
              </a:gdLst>
              <a:ahLst/>
              <a:cxnLst>
                <a:cxn ang="0">
                  <a:pos x="T0" y="T1"/>
                </a:cxn>
                <a:cxn ang="0">
                  <a:pos x="T2" y="T3"/>
                </a:cxn>
                <a:cxn ang="0">
                  <a:pos x="T4" y="T5"/>
                </a:cxn>
                <a:cxn ang="0">
                  <a:pos x="T6" y="T7"/>
                </a:cxn>
                <a:cxn ang="0">
                  <a:pos x="T8" y="T9"/>
                </a:cxn>
                <a:cxn ang="0">
                  <a:pos x="T10" y="T11"/>
                </a:cxn>
                <a:cxn ang="0">
                  <a:pos x="T12" y="T13"/>
                </a:cxn>
              </a:cxnLst>
              <a:rect l="0" t="0" r="r" b="b"/>
              <a:pathLst>
                <a:path w="378" h="645">
                  <a:moveTo>
                    <a:pt x="378" y="215"/>
                  </a:moveTo>
                  <a:lnTo>
                    <a:pt x="378" y="645"/>
                  </a:lnTo>
                  <a:lnTo>
                    <a:pt x="0" y="429"/>
                  </a:lnTo>
                  <a:lnTo>
                    <a:pt x="0" y="0"/>
                  </a:lnTo>
                  <a:lnTo>
                    <a:pt x="378" y="215"/>
                  </a:lnTo>
                  <a:lnTo>
                    <a:pt x="378" y="215"/>
                  </a:lnTo>
                  <a:lnTo>
                    <a:pt x="378" y="215"/>
                  </a:lnTo>
                  <a:close/>
                </a:path>
              </a:pathLst>
            </a:custGeom>
            <a:solidFill>
              <a:srgbClr val="20B093"/>
            </a:solidFill>
            <a:ln>
              <a:noFill/>
            </a:ln>
          </p:spPr>
          <p:txBody>
            <a:bodyPr vert="horz" wrap="square" lIns="89642" tIns="44821" rIns="89642" bIns="44821" numCol="1" anchor="t" anchorCtr="0" compatLnSpc="1">
              <a:prstTxWarp prst="textNoShape">
                <a:avLst/>
              </a:prstTxWarp>
            </a:bodyPr>
            <a:lstStyle/>
            <a:p>
              <a:endParaRPr lang="en-US" sz="1765"/>
            </a:p>
          </p:txBody>
        </p:sp>
        <p:sp>
          <p:nvSpPr>
            <p:cNvPr id="123" name="Freeform 7"/>
            <p:cNvSpPr>
              <a:spLocks/>
            </p:cNvSpPr>
            <p:nvPr/>
          </p:nvSpPr>
          <p:spPr bwMode="auto">
            <a:xfrm>
              <a:off x="6756324" y="3655387"/>
              <a:ext cx="767223" cy="442787"/>
            </a:xfrm>
            <a:custGeom>
              <a:avLst/>
              <a:gdLst>
                <a:gd name="T0" fmla="*/ 378 w 752"/>
                <a:gd name="T1" fmla="*/ 434 h 434"/>
                <a:gd name="T2" fmla="*/ 0 w 752"/>
                <a:gd name="T3" fmla="*/ 219 h 434"/>
                <a:gd name="T4" fmla="*/ 378 w 752"/>
                <a:gd name="T5" fmla="*/ 0 h 434"/>
                <a:gd name="T6" fmla="*/ 752 w 752"/>
                <a:gd name="T7" fmla="*/ 219 h 434"/>
                <a:gd name="T8" fmla="*/ 378 w 752"/>
                <a:gd name="T9" fmla="*/ 431 h 434"/>
                <a:gd name="T10" fmla="*/ 378 w 752"/>
                <a:gd name="T11" fmla="*/ 431 h 434"/>
                <a:gd name="T12" fmla="*/ 378 w 752"/>
                <a:gd name="T13" fmla="*/ 434 h 434"/>
              </a:gdLst>
              <a:ahLst/>
              <a:cxnLst>
                <a:cxn ang="0">
                  <a:pos x="T0" y="T1"/>
                </a:cxn>
                <a:cxn ang="0">
                  <a:pos x="T2" y="T3"/>
                </a:cxn>
                <a:cxn ang="0">
                  <a:pos x="T4" y="T5"/>
                </a:cxn>
                <a:cxn ang="0">
                  <a:pos x="T6" y="T7"/>
                </a:cxn>
                <a:cxn ang="0">
                  <a:pos x="T8" y="T9"/>
                </a:cxn>
                <a:cxn ang="0">
                  <a:pos x="T10" y="T11"/>
                </a:cxn>
                <a:cxn ang="0">
                  <a:pos x="T12" y="T13"/>
                </a:cxn>
              </a:cxnLst>
              <a:rect l="0" t="0" r="r" b="b"/>
              <a:pathLst>
                <a:path w="752" h="434">
                  <a:moveTo>
                    <a:pt x="378" y="434"/>
                  </a:moveTo>
                  <a:lnTo>
                    <a:pt x="0" y="219"/>
                  </a:lnTo>
                  <a:lnTo>
                    <a:pt x="378" y="0"/>
                  </a:lnTo>
                  <a:lnTo>
                    <a:pt x="752" y="219"/>
                  </a:lnTo>
                  <a:lnTo>
                    <a:pt x="378" y="431"/>
                  </a:lnTo>
                  <a:lnTo>
                    <a:pt x="378" y="431"/>
                  </a:lnTo>
                  <a:lnTo>
                    <a:pt x="378" y="434"/>
                  </a:lnTo>
                  <a:close/>
                </a:path>
              </a:pathLst>
            </a:custGeom>
            <a:solidFill>
              <a:srgbClr val="00827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p>
          </p:txBody>
        </p:sp>
      </p:grpSp>
    </p:spTree>
    <p:extLst>
      <p:ext uri="{BB962C8B-B14F-4D97-AF65-F5344CB8AC3E}">
        <p14:creationId xmlns="" xmlns:p14="http://schemas.microsoft.com/office/powerpoint/2010/main" val="8474591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EA prices"/>
          <p:cNvGrpSpPr/>
          <p:nvPr/>
        </p:nvGrpSpPr>
        <p:grpSpPr>
          <a:xfrm>
            <a:off x="306019" y="6020080"/>
            <a:ext cx="10952815" cy="583657"/>
            <a:chOff x="312155" y="6140298"/>
            <a:chExt cx="11172442" cy="595361"/>
          </a:xfrm>
        </p:grpSpPr>
        <p:sp>
          <p:nvSpPr>
            <p:cNvPr id="2" name="Rectangle 1"/>
            <p:cNvSpPr/>
            <p:nvPr/>
          </p:nvSpPr>
          <p:spPr bwMode="auto">
            <a:xfrm>
              <a:off x="312156" y="6140298"/>
              <a:ext cx="11172441" cy="595361"/>
            </a:xfrm>
            <a:prstGeom prst="rect">
              <a:avLst/>
            </a:prstGeom>
            <a:solidFill>
              <a:srgbClr val="D2D2D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Want more information on Hybrid Identity or Access &amp; Information Protection? Contact your Account Executive</a:t>
              </a: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29" name="Text Placeholder 12"/>
            <p:cNvSpPr txBox="1">
              <a:spLocks/>
            </p:cNvSpPr>
            <p:nvPr/>
          </p:nvSpPr>
          <p:spPr>
            <a:xfrm>
              <a:off x="312155" y="6221372"/>
              <a:ext cx="11172441" cy="166131"/>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endParaRPr lang="en-US" sz="1176" spc="0" dirty="0">
                <a:solidFill>
                  <a:srgbClr val="969696">
                    <a:lumMod val="50000"/>
                  </a:srgbClr>
                </a:solidFill>
                <a:latin typeface="+mn-lt"/>
                <a:ea typeface="Segoe UI" pitchFamily="34" charset="0"/>
                <a:cs typeface="Segoe UI" pitchFamily="34" charset="0"/>
              </a:endParaRPr>
            </a:p>
          </p:txBody>
        </p:sp>
      </p:grpSp>
      <p:grpSp>
        <p:nvGrpSpPr>
          <p:cNvPr id="45" name="Mobile device management"/>
          <p:cNvGrpSpPr/>
          <p:nvPr/>
        </p:nvGrpSpPr>
        <p:grpSpPr>
          <a:xfrm>
            <a:off x="276396" y="4182511"/>
            <a:ext cx="10952814" cy="1491598"/>
            <a:chOff x="312156" y="2802108"/>
            <a:chExt cx="11172441" cy="1521508"/>
          </a:xfrm>
        </p:grpSpPr>
        <p:sp>
          <p:nvSpPr>
            <p:cNvPr id="33" name="1a Hybrid identity management">
              <a:hlinkClick r:id="rId3"/>
            </p:cNvPr>
            <p:cNvSpPr/>
            <p:nvPr/>
          </p:nvSpPr>
          <p:spPr bwMode="auto">
            <a:xfrm>
              <a:off x="312156" y="2804364"/>
              <a:ext cx="2743200" cy="151812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03" tIns="121903" rIns="121903" bIns="121903" numCol="1" spcCol="0" rtlCol="0" fromWordArt="0" anchor="t" anchorCtr="0" forceAA="0" compatLnSpc="1">
              <a:prstTxWarp prst="textNoShape">
                <a:avLst/>
              </a:prstTxWarp>
              <a:noAutofit/>
            </a:bodyPr>
            <a:lstStyle/>
            <a:p>
              <a:pPr defTabSz="913434" fontAlgn="base">
                <a:spcBef>
                  <a:spcPct val="0"/>
                </a:spcBef>
                <a:spcAft>
                  <a:spcPct val="0"/>
                </a:spcAft>
              </a:pPr>
              <a:r>
                <a:rPr lang="en-US" sz="2745" dirty="0">
                  <a:gradFill>
                    <a:gsLst>
                      <a:gs pos="0">
                        <a:srgbClr val="FFFFFF"/>
                      </a:gs>
                      <a:gs pos="100000">
                        <a:srgbClr val="FFFFFF"/>
                      </a:gs>
                    </a:gsLst>
                    <a:lin ang="5400000" scaled="0"/>
                  </a:gradFill>
                  <a:latin typeface="+mj-lt"/>
                  <a:ea typeface="Segoe UI" panose="020B0502040204020203" pitchFamily="34" charset="0"/>
                  <a:cs typeface="Segoe UI" panose="020B0502040204020203" pitchFamily="34" charset="0"/>
                </a:rPr>
                <a:t>Mobile device management</a:t>
              </a:r>
            </a:p>
          </p:txBody>
        </p:sp>
        <p:sp>
          <p:nvSpPr>
            <p:cNvPr id="35" name="1 DETAILS: HIM by Azure AD"/>
            <p:cNvSpPr/>
            <p:nvPr/>
          </p:nvSpPr>
          <p:spPr bwMode="auto">
            <a:xfrm>
              <a:off x="3121902" y="2802108"/>
              <a:ext cx="8362694" cy="365760"/>
            </a:xfrm>
            <a:prstGeom prst="rect">
              <a:avLst/>
            </a:prstGeom>
            <a:solidFill>
              <a:srgbClr val="696969"/>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85" tIns="35857" rIns="179285" bIns="0" numCol="1" spcCol="0" rtlCol="0" fromWordArt="0" anchor="t" anchorCtr="0" forceAA="0" compatLnSpc="1">
              <a:prstTxWarp prst="textNoShape">
                <a:avLst/>
              </a:prstTxWarp>
              <a:noAutofit/>
            </a:bodyPr>
            <a:lstStyle/>
            <a:p>
              <a:pPr algn="ctr">
                <a:spcBef>
                  <a:spcPts val="588"/>
                </a:spcBef>
              </a:pPr>
              <a:r>
                <a:rPr lang="en-US" sz="1961" spc="-49" dirty="0">
                  <a:solidFill>
                    <a:schemeClr val="bg1"/>
                  </a:solidFill>
                  <a:latin typeface="Segoe UI" panose="020B0502040204020203" pitchFamily="34" charset="0"/>
                  <a:cs typeface="Segoe UI" panose="020B0502040204020203" pitchFamily="34" charset="0"/>
                </a:rPr>
                <a:t>Windows Intune</a:t>
              </a:r>
            </a:p>
          </p:txBody>
        </p:sp>
        <p:sp>
          <p:nvSpPr>
            <p:cNvPr id="36" name="1 DETAILS: HIM by Azure AD"/>
            <p:cNvSpPr/>
            <p:nvPr/>
          </p:nvSpPr>
          <p:spPr bwMode="auto">
            <a:xfrm>
              <a:off x="3121903" y="3226336"/>
              <a:ext cx="2743200" cy="1097280"/>
            </a:xfrm>
            <a:prstGeom prst="rect">
              <a:avLst/>
            </a:prstGeom>
            <a:solidFill>
              <a:schemeClr val="accen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85" tIns="89642" rIns="179285" bIns="143428" numCol="1" spcCol="0" rtlCol="0" fromWordArt="0" anchor="t" anchorCtr="0" forceAA="0" compatLnSpc="1">
              <a:prstTxWarp prst="textNoShape">
                <a:avLst/>
              </a:prstTxWarp>
              <a:noAutofit/>
            </a:bodyPr>
            <a:lstStyle/>
            <a:p>
              <a:r>
                <a:rPr lang="en-US" sz="1765" spc="-49" dirty="0">
                  <a:solidFill>
                    <a:schemeClr val="bg1"/>
                  </a:solidFill>
                  <a:latin typeface="Segoe UI" panose="020B0502040204020203" pitchFamily="34" charset="0"/>
                  <a:cs typeface="Segoe UI" panose="020B0502040204020203" pitchFamily="34" charset="0"/>
                </a:rPr>
                <a:t>Mobile device settings management</a:t>
              </a:r>
            </a:p>
          </p:txBody>
        </p:sp>
        <p:sp>
          <p:nvSpPr>
            <p:cNvPr id="37" name="1 DETAILS: HIM by Azure AD"/>
            <p:cNvSpPr/>
            <p:nvPr/>
          </p:nvSpPr>
          <p:spPr bwMode="auto">
            <a:xfrm>
              <a:off x="5931650" y="3226336"/>
              <a:ext cx="2743200" cy="1097280"/>
            </a:xfrm>
            <a:prstGeom prst="rect">
              <a:avLst/>
            </a:prstGeom>
            <a:solidFill>
              <a:schemeClr val="accen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85" tIns="89642" rIns="179285" bIns="143428" numCol="1" spcCol="0" rtlCol="0" fromWordArt="0" anchor="t" anchorCtr="0" forceAA="0" compatLnSpc="1">
              <a:prstTxWarp prst="textNoShape">
                <a:avLst/>
              </a:prstTxWarp>
              <a:noAutofit/>
            </a:bodyPr>
            <a:lstStyle/>
            <a:p>
              <a:r>
                <a:rPr lang="en-US" sz="1765" spc="-49" dirty="0">
                  <a:solidFill>
                    <a:schemeClr val="bg1"/>
                  </a:solidFill>
                  <a:latin typeface="Segoe UI" panose="020B0502040204020203" pitchFamily="34" charset="0"/>
                  <a:cs typeface="Segoe UI" panose="020B0502040204020203" pitchFamily="34" charset="0"/>
                </a:rPr>
                <a:t>Mobile application management</a:t>
              </a:r>
            </a:p>
          </p:txBody>
        </p:sp>
        <p:sp>
          <p:nvSpPr>
            <p:cNvPr id="38" name="1 DETAILS: HIM by Azure AD"/>
            <p:cNvSpPr/>
            <p:nvPr/>
          </p:nvSpPr>
          <p:spPr bwMode="auto">
            <a:xfrm>
              <a:off x="8741397" y="3226336"/>
              <a:ext cx="2743200" cy="1097280"/>
            </a:xfrm>
            <a:prstGeom prst="rect">
              <a:avLst/>
            </a:prstGeom>
            <a:solidFill>
              <a:schemeClr val="accent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85" tIns="89642" rIns="179285" bIns="143428" numCol="1" spcCol="0" rtlCol="0" fromWordArt="0" anchor="t" anchorCtr="0" forceAA="0" compatLnSpc="1">
              <a:prstTxWarp prst="textNoShape">
                <a:avLst/>
              </a:prstTxWarp>
              <a:noAutofit/>
            </a:bodyPr>
            <a:lstStyle/>
            <a:p>
              <a:r>
                <a:rPr lang="en-US" sz="1765" spc="-49" dirty="0">
                  <a:solidFill>
                    <a:schemeClr val="bg1"/>
                  </a:solidFill>
                  <a:latin typeface="Segoe UI" panose="020B0502040204020203" pitchFamily="34" charset="0"/>
                  <a:cs typeface="Segoe UI" panose="020B0502040204020203" pitchFamily="34" charset="0"/>
                </a:rPr>
                <a:t>Selective wipe</a:t>
              </a:r>
            </a:p>
          </p:txBody>
        </p:sp>
      </p:grpSp>
      <p:grpSp>
        <p:nvGrpSpPr>
          <p:cNvPr id="21" name="Hybrid identity management"/>
          <p:cNvGrpSpPr/>
          <p:nvPr/>
        </p:nvGrpSpPr>
        <p:grpSpPr>
          <a:xfrm>
            <a:off x="306021" y="1113992"/>
            <a:ext cx="10952814" cy="1488281"/>
            <a:chOff x="312156" y="1135833"/>
            <a:chExt cx="11172441" cy="1518124"/>
          </a:xfrm>
        </p:grpSpPr>
        <p:sp>
          <p:nvSpPr>
            <p:cNvPr id="22" name="1a Hybrid identity management">
              <a:hlinkClick r:id="rId3"/>
            </p:cNvPr>
            <p:cNvSpPr/>
            <p:nvPr/>
          </p:nvSpPr>
          <p:spPr bwMode="auto">
            <a:xfrm>
              <a:off x="312156" y="1135833"/>
              <a:ext cx="2743200" cy="1518124"/>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03" tIns="121903" rIns="121903" bIns="121903" numCol="1" spcCol="0" rtlCol="0" fromWordArt="0" anchor="t" anchorCtr="0" forceAA="0" compatLnSpc="1">
              <a:prstTxWarp prst="textNoShape">
                <a:avLst/>
              </a:prstTxWarp>
              <a:noAutofit/>
            </a:bodyPr>
            <a:lstStyle/>
            <a:p>
              <a:pPr defTabSz="913434" fontAlgn="base">
                <a:spcBef>
                  <a:spcPct val="0"/>
                </a:spcBef>
                <a:spcAft>
                  <a:spcPct val="0"/>
                </a:spcAft>
              </a:pPr>
              <a:r>
                <a:rPr lang="en-US" sz="2745" dirty="0">
                  <a:gradFill>
                    <a:gsLst>
                      <a:gs pos="0">
                        <a:srgbClr val="FFFFFF"/>
                      </a:gs>
                      <a:gs pos="100000">
                        <a:srgbClr val="FFFFFF"/>
                      </a:gs>
                    </a:gsLst>
                    <a:lin ang="5400000" scaled="0"/>
                  </a:gradFill>
                  <a:latin typeface="+mj-lt"/>
                  <a:ea typeface="Segoe UI" panose="020B0502040204020203" pitchFamily="34" charset="0"/>
                  <a:cs typeface="Segoe UI" panose="020B0502040204020203" pitchFamily="34" charset="0"/>
                </a:rPr>
                <a:t>Hybrid identity</a:t>
              </a:r>
            </a:p>
          </p:txBody>
        </p:sp>
        <p:sp>
          <p:nvSpPr>
            <p:cNvPr id="11" name="1 DETAILS: HIM by Azure AD"/>
            <p:cNvSpPr/>
            <p:nvPr/>
          </p:nvSpPr>
          <p:spPr bwMode="auto">
            <a:xfrm>
              <a:off x="3121903" y="1135833"/>
              <a:ext cx="8362694" cy="365760"/>
            </a:xfrm>
            <a:prstGeom prst="rect">
              <a:avLst/>
            </a:prstGeom>
            <a:solidFill>
              <a:srgbClr val="696969"/>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85" tIns="35857" rIns="179285" bIns="0" numCol="1" spcCol="0" rtlCol="0" fromWordArt="0" anchor="t" anchorCtr="0" forceAA="0" compatLnSpc="1">
              <a:prstTxWarp prst="textNoShape">
                <a:avLst/>
              </a:prstTxWarp>
              <a:noAutofit/>
            </a:bodyPr>
            <a:lstStyle/>
            <a:p>
              <a:pPr algn="ctr">
                <a:spcBef>
                  <a:spcPts val="588"/>
                </a:spcBef>
              </a:pPr>
              <a:r>
                <a:rPr lang="en-US" sz="1961" spc="-49" dirty="0">
                  <a:solidFill>
                    <a:schemeClr val="bg1"/>
                  </a:solidFill>
                  <a:latin typeface="Segoe UI" panose="020B0502040204020203" pitchFamily="34" charset="0"/>
                  <a:cs typeface="Segoe UI" panose="020B0502040204020203" pitchFamily="34" charset="0"/>
                </a:rPr>
                <a:t>Microsoft Azure Active Directory Premium</a:t>
              </a:r>
            </a:p>
          </p:txBody>
        </p:sp>
        <p:sp>
          <p:nvSpPr>
            <p:cNvPr id="12" name="1 DETAILS: HIM by Azure AD"/>
            <p:cNvSpPr/>
            <p:nvPr/>
          </p:nvSpPr>
          <p:spPr bwMode="auto">
            <a:xfrm>
              <a:off x="3121903" y="1556677"/>
              <a:ext cx="2743200" cy="1097280"/>
            </a:xfrm>
            <a:prstGeom prst="rect">
              <a:avLst/>
            </a:prstGeom>
            <a:solidFill>
              <a:srgbClr val="0072C6"/>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85" tIns="89642" rIns="179285" bIns="143428" numCol="1" spcCol="0" rtlCol="0" fromWordArt="0" anchor="t" anchorCtr="0" forceAA="0" compatLnSpc="1">
              <a:prstTxWarp prst="textNoShape">
                <a:avLst/>
              </a:prstTxWarp>
              <a:noAutofit/>
            </a:bodyPr>
            <a:lstStyle/>
            <a:p>
              <a:r>
                <a:rPr lang="en-US" sz="1765" spc="-49" dirty="0">
                  <a:solidFill>
                    <a:schemeClr val="bg1"/>
                  </a:solidFill>
                  <a:latin typeface="Segoe UI" panose="020B0502040204020203" pitchFamily="34" charset="0"/>
                  <a:cs typeface="Segoe UI" panose="020B0502040204020203" pitchFamily="34" charset="0"/>
                </a:rPr>
                <a:t>security reports, and audit reports, multi-factor authentication</a:t>
              </a:r>
            </a:p>
          </p:txBody>
        </p:sp>
        <p:sp>
          <p:nvSpPr>
            <p:cNvPr id="13" name="1 DETAILS: HIM by Azure AD"/>
            <p:cNvSpPr/>
            <p:nvPr/>
          </p:nvSpPr>
          <p:spPr bwMode="auto">
            <a:xfrm>
              <a:off x="5931650" y="1556677"/>
              <a:ext cx="2743200" cy="1097280"/>
            </a:xfrm>
            <a:prstGeom prst="rect">
              <a:avLst/>
            </a:prstGeom>
            <a:solidFill>
              <a:srgbClr val="0072C6"/>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85" tIns="89642" rIns="179285" bIns="143428" numCol="1" spcCol="0" rtlCol="0" fromWordArt="0" anchor="t" anchorCtr="0" forceAA="0" compatLnSpc="1">
              <a:prstTxWarp prst="textNoShape">
                <a:avLst/>
              </a:prstTxWarp>
              <a:noAutofit/>
            </a:bodyPr>
            <a:lstStyle/>
            <a:p>
              <a:r>
                <a:rPr lang="en-US" sz="1765" spc="-49" dirty="0">
                  <a:solidFill>
                    <a:schemeClr val="bg1"/>
                  </a:solidFill>
                  <a:latin typeface="Segoe UI" panose="020B0502040204020203" pitchFamily="34" charset="0"/>
                  <a:cs typeface="Segoe UI" panose="020B0502040204020203" pitchFamily="34" charset="0"/>
                </a:rPr>
                <a:t>Self-service password reset and group management </a:t>
              </a:r>
            </a:p>
          </p:txBody>
        </p:sp>
        <p:sp>
          <p:nvSpPr>
            <p:cNvPr id="14" name="1 DETAILS: HIM by Azure AD"/>
            <p:cNvSpPr/>
            <p:nvPr/>
          </p:nvSpPr>
          <p:spPr bwMode="auto">
            <a:xfrm>
              <a:off x="8741397" y="1556677"/>
              <a:ext cx="2743200" cy="1097280"/>
            </a:xfrm>
            <a:prstGeom prst="rect">
              <a:avLst/>
            </a:prstGeom>
            <a:solidFill>
              <a:srgbClr val="0072C6"/>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85" tIns="89642" rIns="179285" bIns="143428" numCol="1" spcCol="0" rtlCol="0" fromWordArt="0" anchor="t" anchorCtr="0" forceAA="0" compatLnSpc="1">
              <a:prstTxWarp prst="textNoShape">
                <a:avLst/>
              </a:prstTxWarp>
              <a:noAutofit/>
            </a:bodyPr>
            <a:lstStyle/>
            <a:p>
              <a:r>
                <a:rPr lang="en-US" sz="1765" spc="-49" dirty="0">
                  <a:solidFill>
                    <a:schemeClr val="bg1"/>
                  </a:solidFill>
                  <a:latin typeface="Segoe UI" panose="020B0502040204020203" pitchFamily="34" charset="0"/>
                  <a:cs typeface="Segoe UI" panose="020B0502040204020203" pitchFamily="34" charset="0"/>
                </a:rPr>
                <a:t>Connection between Active Directory and Azure Active Directory</a:t>
              </a:r>
            </a:p>
          </p:txBody>
        </p:sp>
      </p:grpSp>
      <p:sp>
        <p:nvSpPr>
          <p:cNvPr id="4" name="Title"/>
          <p:cNvSpPr>
            <a:spLocks noGrp="1"/>
          </p:cNvSpPr>
          <p:nvPr>
            <p:ph type="body" sz="quarter" idx="11"/>
          </p:nvPr>
        </p:nvSpPr>
        <p:spPr>
          <a:xfrm>
            <a:off x="269241" y="349010"/>
            <a:ext cx="8140640" cy="617531"/>
          </a:xfrm>
        </p:spPr>
        <p:txBody>
          <a:bodyPr>
            <a:normAutofit fontScale="25000" lnSpcReduction="20000"/>
          </a:bodyPr>
          <a:lstStyle/>
          <a:p>
            <a:r>
              <a:rPr lang="en-US" sz="9600" b="1" dirty="0" smtClean="0">
                <a:cs typeface="Segoe UI" panose="020B0502040204020203" pitchFamily="34" charset="0"/>
              </a:rPr>
              <a:t>What is the Enterprise </a:t>
            </a:r>
            <a:r>
              <a:rPr lang="en-US" sz="9600" b="1" dirty="0">
                <a:cs typeface="Segoe UI" panose="020B0502040204020203" pitchFamily="34" charset="0"/>
              </a:rPr>
              <a:t>Mobility </a:t>
            </a:r>
            <a:r>
              <a:rPr lang="en-US" sz="9600" b="1" dirty="0" smtClean="0">
                <a:cs typeface="Segoe UI" panose="020B0502040204020203" pitchFamily="34" charset="0"/>
              </a:rPr>
              <a:t>Suite?</a:t>
            </a:r>
            <a:endParaRPr lang="en-US" sz="9600" b="1" dirty="0">
              <a:cs typeface="Segoe UI" panose="020B0502040204020203" pitchFamily="34" charset="0"/>
            </a:endParaRPr>
          </a:p>
          <a:p>
            <a:endParaRPr lang="en-US" dirty="0">
              <a:cs typeface="Segoe UI" panose="020B0502040204020203" pitchFamily="34" charset="0"/>
            </a:endParaRPr>
          </a:p>
        </p:txBody>
      </p:sp>
      <p:grpSp>
        <p:nvGrpSpPr>
          <p:cNvPr id="3" name="Data protection"/>
          <p:cNvGrpSpPr/>
          <p:nvPr/>
        </p:nvGrpSpPr>
        <p:grpSpPr>
          <a:xfrm>
            <a:off x="269241" y="2637158"/>
            <a:ext cx="10952814" cy="1488281"/>
            <a:chOff x="312156" y="4472895"/>
            <a:chExt cx="11172441" cy="1518124"/>
          </a:xfrm>
        </p:grpSpPr>
        <p:sp>
          <p:nvSpPr>
            <p:cNvPr id="34" name="1a Hybrid identity management">
              <a:hlinkClick r:id="rId3"/>
            </p:cNvPr>
            <p:cNvSpPr/>
            <p:nvPr/>
          </p:nvSpPr>
          <p:spPr bwMode="auto">
            <a:xfrm>
              <a:off x="312156" y="4472895"/>
              <a:ext cx="2743200" cy="1518124"/>
            </a:xfrm>
            <a:prstGeom prst="rect">
              <a:avLst/>
            </a:prstGeom>
            <a:solidFill>
              <a:srgbClr val="DC3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1903" tIns="121903" rIns="121903" bIns="121903" numCol="1" spcCol="0" rtlCol="0" fromWordArt="0" anchor="t" anchorCtr="0" forceAA="0" compatLnSpc="1">
              <a:prstTxWarp prst="textNoShape">
                <a:avLst/>
              </a:prstTxWarp>
              <a:noAutofit/>
            </a:bodyPr>
            <a:lstStyle/>
            <a:p>
              <a:pPr defTabSz="913434" fontAlgn="base">
                <a:spcBef>
                  <a:spcPct val="0"/>
                </a:spcBef>
                <a:spcAft>
                  <a:spcPct val="0"/>
                </a:spcAft>
              </a:pPr>
              <a:r>
                <a:rPr lang="en-US" sz="2745" dirty="0">
                  <a:gradFill>
                    <a:gsLst>
                      <a:gs pos="0">
                        <a:srgbClr val="FFFFFF"/>
                      </a:gs>
                      <a:gs pos="100000">
                        <a:srgbClr val="FFFFFF"/>
                      </a:gs>
                    </a:gsLst>
                    <a:lin ang="5400000" scaled="0"/>
                  </a:gradFill>
                  <a:latin typeface="+mj-lt"/>
                  <a:ea typeface="Segoe UI" panose="020B0502040204020203" pitchFamily="34" charset="0"/>
                  <a:cs typeface="Segoe UI" panose="020B0502040204020203" pitchFamily="34" charset="0"/>
                </a:rPr>
                <a:t>Access &amp; Information protection</a:t>
              </a:r>
            </a:p>
          </p:txBody>
        </p:sp>
        <p:sp>
          <p:nvSpPr>
            <p:cNvPr id="39" name="1 DETAILS: HIM by Azure AD"/>
            <p:cNvSpPr/>
            <p:nvPr/>
          </p:nvSpPr>
          <p:spPr bwMode="auto">
            <a:xfrm>
              <a:off x="3121903" y="4472895"/>
              <a:ext cx="8362694" cy="365760"/>
            </a:xfrm>
            <a:prstGeom prst="rect">
              <a:avLst/>
            </a:prstGeom>
            <a:solidFill>
              <a:srgbClr val="696969"/>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85" tIns="35857" rIns="179285" bIns="0" numCol="1" spcCol="0" rtlCol="0" fromWordArt="0" anchor="t" anchorCtr="0" forceAA="0" compatLnSpc="1">
              <a:prstTxWarp prst="textNoShape">
                <a:avLst/>
              </a:prstTxWarp>
              <a:noAutofit/>
            </a:bodyPr>
            <a:lstStyle/>
            <a:p>
              <a:pPr algn="ctr">
                <a:spcBef>
                  <a:spcPts val="588"/>
                </a:spcBef>
              </a:pPr>
              <a:r>
                <a:rPr lang="en-US" sz="1961" spc="-49" dirty="0">
                  <a:solidFill>
                    <a:schemeClr val="bg1"/>
                  </a:solidFill>
                  <a:latin typeface="Segoe UI" panose="020B0502040204020203" pitchFamily="34" charset="0"/>
                  <a:cs typeface="Segoe UI" panose="020B0502040204020203" pitchFamily="34" charset="0"/>
                </a:rPr>
                <a:t>Microsoft Azure Rights Management service</a:t>
              </a:r>
            </a:p>
          </p:txBody>
        </p:sp>
        <p:sp>
          <p:nvSpPr>
            <p:cNvPr id="23" name="1 DETAILS: HIM by Azure AD"/>
            <p:cNvSpPr/>
            <p:nvPr/>
          </p:nvSpPr>
          <p:spPr bwMode="auto">
            <a:xfrm>
              <a:off x="3121903" y="4893739"/>
              <a:ext cx="2743200" cy="1097280"/>
            </a:xfrm>
            <a:prstGeom prst="rect">
              <a:avLst/>
            </a:prstGeom>
            <a:solidFill>
              <a:srgbClr val="DC3C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85" tIns="89642" rIns="179285" bIns="143428" numCol="1" spcCol="0" rtlCol="0" fromWordArt="0" anchor="t" anchorCtr="0" forceAA="0" compatLnSpc="1">
              <a:prstTxWarp prst="textNoShape">
                <a:avLst/>
              </a:prstTxWarp>
              <a:noAutofit/>
            </a:bodyPr>
            <a:lstStyle/>
            <a:p>
              <a:r>
                <a:rPr lang="en-US" sz="1765" spc="-49" dirty="0">
                  <a:solidFill>
                    <a:schemeClr val="bg1"/>
                  </a:solidFill>
                  <a:latin typeface="Segoe UI" panose="020B0502040204020203" pitchFamily="34" charset="0"/>
                  <a:cs typeface="Segoe UI" panose="020B0502040204020203" pitchFamily="34" charset="0"/>
                </a:rPr>
                <a:t>Information protection</a:t>
              </a:r>
            </a:p>
          </p:txBody>
        </p:sp>
        <p:sp>
          <p:nvSpPr>
            <p:cNvPr id="24" name="1 DETAILS: HIM by Azure AD"/>
            <p:cNvSpPr/>
            <p:nvPr/>
          </p:nvSpPr>
          <p:spPr bwMode="auto">
            <a:xfrm>
              <a:off x="5931650" y="4893739"/>
              <a:ext cx="2743200" cy="1097280"/>
            </a:xfrm>
            <a:prstGeom prst="rect">
              <a:avLst/>
            </a:prstGeom>
            <a:solidFill>
              <a:srgbClr val="DC3C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85" tIns="89642" rIns="179285" bIns="143428" numCol="1" spcCol="0" rtlCol="0" fromWordArt="0" anchor="t" anchorCtr="0" forceAA="0" compatLnSpc="1">
              <a:prstTxWarp prst="textNoShape">
                <a:avLst/>
              </a:prstTxWarp>
              <a:noAutofit/>
            </a:bodyPr>
            <a:lstStyle/>
            <a:p>
              <a:r>
                <a:rPr lang="en-US" sz="1765" spc="-49" dirty="0">
                  <a:solidFill>
                    <a:schemeClr val="bg1"/>
                  </a:solidFill>
                  <a:latin typeface="Segoe UI" panose="020B0502040204020203" pitchFamily="34" charset="0"/>
                  <a:cs typeface="Segoe UI" panose="020B0502040204020203" pitchFamily="34" charset="0"/>
                </a:rPr>
                <a:t>Connection to on-premises assets</a:t>
              </a:r>
            </a:p>
          </p:txBody>
        </p:sp>
        <p:sp>
          <p:nvSpPr>
            <p:cNvPr id="25" name="1 DETAILS: HIM by Azure AD"/>
            <p:cNvSpPr/>
            <p:nvPr/>
          </p:nvSpPr>
          <p:spPr bwMode="auto">
            <a:xfrm>
              <a:off x="8741397" y="4893739"/>
              <a:ext cx="2743200" cy="1097280"/>
            </a:xfrm>
            <a:prstGeom prst="rect">
              <a:avLst/>
            </a:prstGeom>
            <a:solidFill>
              <a:srgbClr val="DC3C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79285" tIns="89642" rIns="179285" bIns="143428" numCol="1" spcCol="0" rtlCol="0" fromWordArt="0" anchor="t" anchorCtr="0" forceAA="0" compatLnSpc="1">
              <a:prstTxWarp prst="textNoShape">
                <a:avLst/>
              </a:prstTxWarp>
              <a:noAutofit/>
            </a:bodyPr>
            <a:lstStyle/>
            <a:p>
              <a:r>
                <a:rPr lang="en-US" sz="1765" spc="-49" dirty="0">
                  <a:solidFill>
                    <a:schemeClr val="bg1"/>
                  </a:solidFill>
                  <a:latin typeface="Segoe UI" panose="020B0502040204020203" pitchFamily="34" charset="0"/>
                  <a:cs typeface="Segoe UI" panose="020B0502040204020203" pitchFamily="34" charset="0"/>
                </a:rPr>
                <a:t>Bring your own key</a:t>
              </a:r>
            </a:p>
          </p:txBody>
        </p:sp>
      </p:grpSp>
    </p:spTree>
    <p:extLst>
      <p:ext uri="{BB962C8B-B14F-4D97-AF65-F5344CB8AC3E}">
        <p14:creationId xmlns="" xmlns:p14="http://schemas.microsoft.com/office/powerpoint/2010/main" val="14494520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9240" y="286827"/>
            <a:ext cx="11151917" cy="1003221"/>
          </a:xfrm>
        </p:spPr>
        <p:txBody>
          <a:bodyPr/>
          <a:lstStyle/>
          <a:p>
            <a:r>
              <a:rPr lang="en-US" sz="3921" dirty="0">
                <a:solidFill>
                  <a:schemeClr val="accent1"/>
                </a:solidFill>
              </a:rPr>
              <a:t>Mobile Device Management Overview</a:t>
            </a:r>
          </a:p>
        </p:txBody>
      </p:sp>
      <p:sp>
        <p:nvSpPr>
          <p:cNvPr id="5" name="Text Placeholder 4"/>
          <p:cNvSpPr>
            <a:spLocks noGrp="1"/>
          </p:cNvSpPr>
          <p:nvPr>
            <p:ph type="body" sz="quarter" idx="11"/>
          </p:nvPr>
        </p:nvSpPr>
        <p:spPr>
          <a:xfrm>
            <a:off x="0" y="1620815"/>
            <a:ext cx="5378549" cy="4732595"/>
          </a:xfrm>
        </p:spPr>
        <p:txBody>
          <a:bodyPr>
            <a:normAutofit/>
          </a:bodyPr>
          <a:lstStyle/>
          <a:p>
            <a:pPr algn="ctr"/>
            <a:endParaRPr lang="en-US" sz="2353" dirty="0">
              <a:solidFill>
                <a:schemeClr val="tx1"/>
              </a:solidFill>
              <a:latin typeface="+mn-lt"/>
            </a:endParaRPr>
          </a:p>
          <a:p>
            <a:pPr algn="ctr"/>
            <a:r>
              <a:rPr lang="en-US" sz="2353" dirty="0">
                <a:solidFill>
                  <a:schemeClr val="tx1"/>
                </a:solidFill>
                <a:latin typeface="+mn-lt"/>
              </a:rPr>
              <a:t>End-User Self-Service</a:t>
            </a:r>
          </a:p>
          <a:p>
            <a:pPr algn="ctr"/>
            <a:r>
              <a:rPr lang="en-US" sz="2353" dirty="0">
                <a:solidFill>
                  <a:schemeClr val="tx1"/>
                </a:solidFill>
                <a:latin typeface="+mn-lt"/>
              </a:rPr>
              <a:t>Mobile Device Inventory</a:t>
            </a:r>
          </a:p>
          <a:p>
            <a:pPr algn="ctr"/>
            <a:r>
              <a:rPr lang="en-US" sz="2353" dirty="0">
                <a:solidFill>
                  <a:schemeClr val="tx1"/>
                </a:solidFill>
                <a:latin typeface="+mn-lt"/>
              </a:rPr>
              <a:t>VPN Profile Management</a:t>
            </a:r>
          </a:p>
          <a:p>
            <a:pPr algn="ctr"/>
            <a:r>
              <a:rPr lang="en-US" sz="2353" dirty="0">
                <a:solidFill>
                  <a:schemeClr val="tx1"/>
                </a:solidFill>
                <a:latin typeface="+mn-lt"/>
              </a:rPr>
              <a:t>Application Management</a:t>
            </a:r>
          </a:p>
          <a:p>
            <a:pPr algn="ctr"/>
            <a:r>
              <a:rPr lang="en-US" sz="2353" dirty="0">
                <a:solidFill>
                  <a:schemeClr val="tx1"/>
                </a:solidFill>
                <a:latin typeface="+mn-lt"/>
              </a:rPr>
              <a:t>Wi-Fi and Certificates</a:t>
            </a:r>
          </a:p>
          <a:p>
            <a:pPr algn="ctr"/>
            <a:r>
              <a:rPr lang="en-US" sz="2353" dirty="0">
                <a:solidFill>
                  <a:schemeClr val="tx1"/>
                </a:solidFill>
                <a:latin typeface="+mn-lt"/>
              </a:rPr>
              <a:t>Settings Management</a:t>
            </a:r>
          </a:p>
          <a:p>
            <a:pPr algn="ctr"/>
            <a:r>
              <a:rPr lang="en-US" sz="2353" dirty="0">
                <a:solidFill>
                  <a:schemeClr val="tx1"/>
                </a:solidFill>
                <a:latin typeface="+mn-lt"/>
              </a:rPr>
              <a:t>Device Retirement/Selective Wipe</a:t>
            </a:r>
          </a:p>
          <a:p>
            <a:pPr algn="ctr"/>
            <a:r>
              <a:rPr lang="en-US" sz="2353" dirty="0">
                <a:solidFill>
                  <a:schemeClr val="tx1"/>
                </a:solidFill>
                <a:latin typeface="+mn-lt"/>
              </a:rPr>
              <a:t>Rich Company Portal Experience</a:t>
            </a:r>
          </a:p>
          <a:p>
            <a:pPr algn="ctr"/>
            <a:endParaRPr lang="en-US" sz="2353" dirty="0">
              <a:solidFill>
                <a:schemeClr val="tx1"/>
              </a:solidFill>
              <a:latin typeface="+mn-lt"/>
            </a:endParaRPr>
          </a:p>
          <a:p>
            <a:pPr algn="ctr"/>
            <a:endParaRPr lang="en-US" sz="2353" dirty="0">
              <a:latin typeface="+mn-lt"/>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53015" y="1862935"/>
            <a:ext cx="6268142" cy="3917588"/>
          </a:xfrm>
          <a:prstGeom prst="rect">
            <a:avLst/>
          </a:prstGeom>
        </p:spPr>
      </p:pic>
    </p:spTree>
    <p:extLst>
      <p:ext uri="{BB962C8B-B14F-4D97-AF65-F5344CB8AC3E}">
        <p14:creationId xmlns="" xmlns:p14="http://schemas.microsoft.com/office/powerpoint/2010/main" val="220668083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921" dirty="0"/>
              <a:t>End User Experience</a:t>
            </a:r>
          </a:p>
        </p:txBody>
      </p:sp>
      <p:sp>
        <p:nvSpPr>
          <p:cNvPr id="2" name="Content Placeholder 1"/>
          <p:cNvSpPr>
            <a:spLocks noGrp="1"/>
          </p:cNvSpPr>
          <p:nvPr>
            <p:ph type="body" sz="quarter" idx="10"/>
          </p:nvPr>
        </p:nvSpPr>
        <p:spPr>
          <a:xfrm>
            <a:off x="263947" y="1164762"/>
            <a:ext cx="10932694" cy="499624"/>
          </a:xfrm>
        </p:spPr>
        <p:txBody>
          <a:bodyPr/>
          <a:lstStyle/>
          <a:p>
            <a:r>
              <a:rPr lang="en-US" sz="2941" dirty="0">
                <a:solidFill>
                  <a:schemeClr val="tx1"/>
                </a:solidFill>
              </a:rPr>
              <a:t>Consistent Company Portal experiences across mobile platforms</a:t>
            </a:r>
          </a:p>
        </p:txBody>
      </p:sp>
      <p:sp>
        <p:nvSpPr>
          <p:cNvPr id="8" name="Rectangle 7"/>
          <p:cNvSpPr/>
          <p:nvPr/>
        </p:nvSpPr>
        <p:spPr>
          <a:xfrm>
            <a:off x="449770" y="5096767"/>
            <a:ext cx="3442520" cy="793382"/>
          </a:xfrm>
          <a:prstGeom prst="rect">
            <a:avLst/>
          </a:prstGeom>
        </p:spPr>
        <p:txBody>
          <a:bodyPr wrap="square" lIns="68567" tIns="34285" rIns="68567" bIns="34285">
            <a:spAutoFit/>
          </a:bodyPr>
          <a:lstStyle/>
          <a:p>
            <a:pPr defTabSz="685640"/>
            <a:r>
              <a:rPr lang="en-US" sz="1568" dirty="0">
                <a:solidFill>
                  <a:schemeClr val="tx1">
                    <a:lumMod val="75000"/>
                  </a:schemeClr>
                </a:solidFill>
              </a:rPr>
              <a:t>Native Windows app package (.</a:t>
            </a:r>
            <a:r>
              <a:rPr lang="en-US" sz="1568" dirty="0" err="1">
                <a:solidFill>
                  <a:schemeClr val="tx1">
                    <a:lumMod val="75000"/>
                  </a:schemeClr>
                </a:solidFill>
              </a:rPr>
              <a:t>appx</a:t>
            </a:r>
            <a:r>
              <a:rPr lang="en-US" sz="1568" dirty="0">
                <a:solidFill>
                  <a:schemeClr val="tx1">
                    <a:lumMod val="75000"/>
                  </a:schemeClr>
                </a:solidFill>
              </a:rPr>
              <a:t>)</a:t>
            </a:r>
          </a:p>
          <a:p>
            <a:pPr defTabSz="685640"/>
            <a:endParaRPr lang="en-US" sz="1568" dirty="0">
              <a:solidFill>
                <a:schemeClr val="tx1">
                  <a:lumMod val="75000"/>
                </a:schemeClr>
              </a:solidFill>
            </a:endParaRPr>
          </a:p>
          <a:p>
            <a:pPr defTabSz="685640"/>
            <a:r>
              <a:rPr lang="en-US" sz="1568" dirty="0">
                <a:solidFill>
                  <a:schemeClr val="tx1">
                    <a:lumMod val="75000"/>
                  </a:schemeClr>
                </a:solidFill>
              </a:rPr>
              <a:t>Available in the Windows Store</a:t>
            </a:r>
          </a:p>
        </p:txBody>
      </p:sp>
      <p:pic>
        <p:nvPicPr>
          <p:cNvPr id="12" name="Picture 11"/>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449770" y="2693743"/>
            <a:ext cx="3467619" cy="1949585"/>
          </a:xfrm>
          <a:prstGeom prst="rect">
            <a:avLst/>
          </a:prstGeom>
          <a:ln>
            <a:solidFill>
              <a:schemeClr val="tx1"/>
            </a:solidFill>
          </a:ln>
        </p:spPr>
      </p:pic>
      <p:sp>
        <p:nvSpPr>
          <p:cNvPr id="15" name="TextBox 14"/>
          <p:cNvSpPr txBox="1"/>
          <p:nvPr/>
        </p:nvSpPr>
        <p:spPr>
          <a:xfrm>
            <a:off x="4254151" y="1808258"/>
            <a:ext cx="3548348" cy="914072"/>
          </a:xfrm>
          <a:prstGeom prst="rect">
            <a:avLst/>
          </a:prstGeom>
          <a:noFill/>
        </p:spPr>
        <p:txBody>
          <a:bodyPr wrap="square" lIns="68567" tIns="34285" rIns="68567" bIns="34285" rtlCol="0">
            <a:spAutoFit/>
          </a:bodyPr>
          <a:lstStyle/>
          <a:p>
            <a:pPr algn="ctr" defTabSz="685640"/>
            <a:r>
              <a:rPr lang="en-US" sz="1961" b="1" dirty="0">
                <a:solidFill>
                  <a:schemeClr val="tx1">
                    <a:lumMod val="75000"/>
                  </a:schemeClr>
                </a:solidFill>
                <a:ea typeface="Segoe UI" pitchFamily="34" charset="0"/>
                <a:cs typeface="Segoe UI" pitchFamily="34" charset="0"/>
              </a:rPr>
              <a:t>Windows Phone 8 </a:t>
            </a:r>
          </a:p>
          <a:p>
            <a:pPr algn="ctr" defTabSz="685640"/>
            <a:r>
              <a:rPr lang="en-US" sz="1961" b="1" dirty="0">
                <a:solidFill>
                  <a:schemeClr val="tx1">
                    <a:lumMod val="75000"/>
                  </a:schemeClr>
                </a:solidFill>
                <a:ea typeface="Segoe UI" pitchFamily="34" charset="0"/>
                <a:cs typeface="Segoe UI" pitchFamily="34" charset="0"/>
              </a:rPr>
              <a:t>Company Portal</a:t>
            </a:r>
          </a:p>
          <a:p>
            <a:pPr algn="ctr" defTabSz="685640"/>
            <a:endParaRPr lang="en-US" sz="1568" b="1" dirty="0">
              <a:solidFill>
                <a:schemeClr val="tx1">
                  <a:lumMod val="75000"/>
                </a:schemeClr>
              </a:solidFill>
              <a:ea typeface="Segoe UI" pitchFamily="34" charset="0"/>
              <a:cs typeface="Segoe UI" pitchFamily="34" charset="0"/>
            </a:endParaRPr>
          </a:p>
        </p:txBody>
      </p:sp>
      <p:sp>
        <p:nvSpPr>
          <p:cNvPr id="16" name="TextBox 15"/>
          <p:cNvSpPr txBox="1"/>
          <p:nvPr/>
        </p:nvSpPr>
        <p:spPr>
          <a:xfrm>
            <a:off x="8337064" y="1807579"/>
            <a:ext cx="3387177" cy="914072"/>
          </a:xfrm>
          <a:prstGeom prst="rect">
            <a:avLst/>
          </a:prstGeom>
          <a:noFill/>
        </p:spPr>
        <p:txBody>
          <a:bodyPr wrap="square" lIns="68567" tIns="34285" rIns="68567" bIns="34285" rtlCol="0">
            <a:spAutoFit/>
          </a:bodyPr>
          <a:lstStyle/>
          <a:p>
            <a:pPr algn="ctr" defTabSz="685640"/>
            <a:r>
              <a:rPr lang="en-US" sz="1961" b="1" dirty="0" err="1">
                <a:solidFill>
                  <a:schemeClr val="tx1">
                    <a:lumMod val="75000"/>
                  </a:schemeClr>
                </a:solidFill>
                <a:ea typeface="Segoe UI" pitchFamily="34" charset="0"/>
                <a:cs typeface="Segoe UI" pitchFamily="34" charset="0"/>
              </a:rPr>
              <a:t>iOS</a:t>
            </a:r>
            <a:r>
              <a:rPr lang="en-US" sz="1961" b="1" dirty="0">
                <a:solidFill>
                  <a:schemeClr val="tx1">
                    <a:lumMod val="75000"/>
                  </a:schemeClr>
                </a:solidFill>
                <a:ea typeface="Segoe UI" pitchFamily="34" charset="0"/>
                <a:cs typeface="Segoe UI" pitchFamily="34" charset="0"/>
              </a:rPr>
              <a:t>/Android </a:t>
            </a:r>
          </a:p>
          <a:p>
            <a:pPr algn="ctr" defTabSz="685640"/>
            <a:r>
              <a:rPr lang="en-US" sz="1961" b="1" dirty="0">
                <a:solidFill>
                  <a:schemeClr val="tx1">
                    <a:lumMod val="75000"/>
                  </a:schemeClr>
                </a:solidFill>
                <a:ea typeface="Segoe UI" pitchFamily="34" charset="0"/>
                <a:cs typeface="Segoe UI" pitchFamily="34" charset="0"/>
              </a:rPr>
              <a:t>Company Portal</a:t>
            </a:r>
          </a:p>
          <a:p>
            <a:pPr algn="ctr" defTabSz="685640"/>
            <a:endParaRPr lang="en-US" sz="1568" b="1" dirty="0">
              <a:solidFill>
                <a:schemeClr val="tx1">
                  <a:lumMod val="75000"/>
                </a:schemeClr>
              </a:solidFill>
              <a:ea typeface="Segoe UI" pitchFamily="34" charset="0"/>
              <a:cs typeface="Segoe UI" pitchFamily="34" charset="0"/>
            </a:endParaRPr>
          </a:p>
        </p:txBody>
      </p:sp>
      <p:sp>
        <p:nvSpPr>
          <p:cNvPr id="20" name="Rectangle 19"/>
          <p:cNvSpPr/>
          <p:nvPr/>
        </p:nvSpPr>
        <p:spPr>
          <a:xfrm>
            <a:off x="4254151" y="5102535"/>
            <a:ext cx="3546050" cy="793382"/>
          </a:xfrm>
          <a:prstGeom prst="rect">
            <a:avLst/>
          </a:prstGeom>
        </p:spPr>
        <p:txBody>
          <a:bodyPr wrap="square" lIns="68567" tIns="34285" rIns="68567" bIns="34285">
            <a:spAutoFit/>
          </a:bodyPr>
          <a:lstStyle/>
          <a:p>
            <a:pPr defTabSz="685640"/>
            <a:r>
              <a:rPr lang="en-US" sz="1568" dirty="0">
                <a:solidFill>
                  <a:schemeClr val="tx1">
                    <a:lumMod val="75000"/>
                  </a:schemeClr>
                </a:solidFill>
              </a:rPr>
              <a:t>Native Windows Phone 8 app (.</a:t>
            </a:r>
            <a:r>
              <a:rPr lang="en-US" sz="1568" dirty="0" err="1">
                <a:solidFill>
                  <a:schemeClr val="tx1">
                    <a:lumMod val="75000"/>
                  </a:schemeClr>
                </a:solidFill>
              </a:rPr>
              <a:t>xap</a:t>
            </a:r>
            <a:r>
              <a:rPr lang="en-US" sz="1568" dirty="0">
                <a:solidFill>
                  <a:schemeClr val="tx1">
                    <a:lumMod val="75000"/>
                  </a:schemeClr>
                </a:solidFill>
              </a:rPr>
              <a:t>)</a:t>
            </a:r>
          </a:p>
          <a:p>
            <a:pPr defTabSz="685640"/>
            <a:endParaRPr lang="en-US" sz="1568" dirty="0">
              <a:solidFill>
                <a:schemeClr val="tx1">
                  <a:lumMod val="75000"/>
                </a:schemeClr>
              </a:solidFill>
            </a:endParaRPr>
          </a:p>
          <a:p>
            <a:pPr defTabSz="685640"/>
            <a:r>
              <a:rPr lang="en-US" sz="1568" dirty="0">
                <a:solidFill>
                  <a:schemeClr val="tx1">
                    <a:lumMod val="75000"/>
                  </a:schemeClr>
                </a:solidFill>
              </a:rPr>
              <a:t>Available in the Windows Store</a:t>
            </a:r>
          </a:p>
        </p:txBody>
      </p:sp>
      <p:sp>
        <p:nvSpPr>
          <p:cNvPr id="21" name="Rectangle 20"/>
          <p:cNvSpPr/>
          <p:nvPr/>
        </p:nvSpPr>
        <p:spPr>
          <a:xfrm>
            <a:off x="8038254" y="5096272"/>
            <a:ext cx="3686646" cy="793382"/>
          </a:xfrm>
          <a:prstGeom prst="rect">
            <a:avLst/>
          </a:prstGeom>
        </p:spPr>
        <p:txBody>
          <a:bodyPr wrap="square" lIns="68567" tIns="34285" rIns="68567" bIns="34285">
            <a:spAutoFit/>
          </a:bodyPr>
          <a:lstStyle/>
          <a:p>
            <a:pPr defTabSz="685640"/>
            <a:r>
              <a:rPr lang="en-US" sz="1568" dirty="0">
                <a:solidFill>
                  <a:schemeClr val="tx1">
                    <a:lumMod val="75000"/>
                  </a:schemeClr>
                </a:solidFill>
              </a:rPr>
              <a:t>Native </a:t>
            </a:r>
            <a:r>
              <a:rPr lang="en-US" sz="1568" dirty="0" err="1">
                <a:solidFill>
                  <a:schemeClr val="tx1">
                    <a:lumMod val="75000"/>
                  </a:schemeClr>
                </a:solidFill>
              </a:rPr>
              <a:t>iOS</a:t>
            </a:r>
            <a:r>
              <a:rPr lang="en-US" sz="1568" dirty="0">
                <a:solidFill>
                  <a:schemeClr val="tx1">
                    <a:lumMod val="75000"/>
                  </a:schemeClr>
                </a:solidFill>
              </a:rPr>
              <a:t> app</a:t>
            </a:r>
          </a:p>
          <a:p>
            <a:pPr defTabSz="685640"/>
            <a:endParaRPr lang="en-US" sz="1568" dirty="0">
              <a:solidFill>
                <a:schemeClr val="tx1">
                  <a:lumMod val="75000"/>
                </a:schemeClr>
              </a:solidFill>
            </a:endParaRPr>
          </a:p>
          <a:p>
            <a:pPr defTabSz="685640"/>
            <a:r>
              <a:rPr lang="en-US" sz="1568" dirty="0">
                <a:solidFill>
                  <a:schemeClr val="tx1">
                    <a:lumMod val="75000"/>
                  </a:schemeClr>
                </a:solidFill>
              </a:rPr>
              <a:t>Available in the Apple </a:t>
            </a:r>
            <a:r>
              <a:rPr lang="en-US" sz="1568" dirty="0" err="1">
                <a:solidFill>
                  <a:schemeClr val="tx1">
                    <a:lumMod val="75000"/>
                  </a:schemeClr>
                </a:solidFill>
              </a:rPr>
              <a:t>Appstore</a:t>
            </a:r>
            <a:r>
              <a:rPr lang="en-US" sz="1568" dirty="0">
                <a:solidFill>
                  <a:schemeClr val="tx1">
                    <a:lumMod val="75000"/>
                  </a:schemeClr>
                </a:solidFill>
              </a:rPr>
              <a:t>™</a:t>
            </a:r>
          </a:p>
        </p:txBody>
      </p:sp>
      <p:sp>
        <p:nvSpPr>
          <p:cNvPr id="22" name="TextBox 21"/>
          <p:cNvSpPr txBox="1"/>
          <p:nvPr/>
        </p:nvSpPr>
        <p:spPr>
          <a:xfrm>
            <a:off x="449769" y="1805587"/>
            <a:ext cx="3442521" cy="672691"/>
          </a:xfrm>
          <a:prstGeom prst="rect">
            <a:avLst/>
          </a:prstGeom>
          <a:noFill/>
        </p:spPr>
        <p:txBody>
          <a:bodyPr wrap="square" lIns="68567" tIns="34285" rIns="68567" bIns="34285" rtlCol="0">
            <a:spAutoFit/>
          </a:bodyPr>
          <a:lstStyle/>
          <a:p>
            <a:pPr algn="ctr" defTabSz="685640"/>
            <a:r>
              <a:rPr lang="en-US" sz="1961" b="1" dirty="0">
                <a:solidFill>
                  <a:schemeClr val="tx1">
                    <a:lumMod val="75000"/>
                  </a:schemeClr>
                </a:solidFill>
                <a:ea typeface="Segoe UI" pitchFamily="34" charset="0"/>
                <a:cs typeface="Segoe UI" pitchFamily="34" charset="0"/>
              </a:rPr>
              <a:t>Windows RT</a:t>
            </a:r>
          </a:p>
          <a:p>
            <a:pPr algn="ctr" defTabSz="685640"/>
            <a:r>
              <a:rPr lang="en-US" sz="1961" b="1" dirty="0">
                <a:solidFill>
                  <a:schemeClr val="tx1">
                    <a:lumMod val="75000"/>
                  </a:schemeClr>
                </a:solidFill>
                <a:ea typeface="Segoe UI" pitchFamily="34" charset="0"/>
                <a:cs typeface="Segoe UI" pitchFamily="34" charset="0"/>
              </a:rPr>
              <a:t>Company Portal</a:t>
            </a:r>
          </a:p>
        </p:txBody>
      </p:sp>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109131" y="2508943"/>
            <a:ext cx="1843040" cy="2457387"/>
          </a:xfrm>
          <a:prstGeom prst="rect">
            <a:avLst/>
          </a:prstGeom>
        </p:spPr>
      </p:pic>
      <p:pic>
        <p:nvPicPr>
          <p:cNvPr id="4" name="Picture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498384" y="2654852"/>
            <a:ext cx="1281110" cy="2277529"/>
          </a:xfrm>
          <a:prstGeom prst="rect">
            <a:avLst/>
          </a:prstGeom>
        </p:spPr>
      </p:pic>
    </p:spTree>
    <p:extLst>
      <p:ext uri="{BB962C8B-B14F-4D97-AF65-F5344CB8AC3E}">
        <p14:creationId xmlns="" xmlns:p14="http://schemas.microsoft.com/office/powerpoint/2010/main" val="374546465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2978</TotalTime>
  <Words>2139</Words>
  <Application>Microsoft Office PowerPoint</Application>
  <PresentationFormat>Custom</PresentationFormat>
  <Paragraphs>239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Microsoft Intune as part of the Enterprise Mobility Suite</vt:lpstr>
      <vt:lpstr>Slide 2</vt:lpstr>
      <vt:lpstr>Mobility is the new normal</vt:lpstr>
      <vt:lpstr>What's driving change? </vt:lpstr>
      <vt:lpstr>Change drives complexity</vt:lpstr>
      <vt:lpstr>Empowering enterprise mobility </vt:lpstr>
      <vt:lpstr>Slide 7</vt:lpstr>
      <vt:lpstr>Mobile Device Management Overview</vt:lpstr>
      <vt:lpstr>End User Experience</vt:lpstr>
      <vt:lpstr>Application Management on Mobile Devices</vt:lpstr>
      <vt:lpstr>For More Information</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 Mobility Suite Overview</dc:title>
  <dc:creator>Kathleen Wetherell</dc:creator>
  <cp:lastModifiedBy>Tamara Petronka</cp:lastModifiedBy>
  <cp:revision>18</cp:revision>
  <dcterms:created xsi:type="dcterms:W3CDTF">2014-10-06T21:10:17Z</dcterms:created>
  <dcterms:modified xsi:type="dcterms:W3CDTF">2014-11-13T22:14:31Z</dcterms:modified>
</cp:coreProperties>
</file>