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479" r:id="rId5"/>
  </p:sldMasterIdLst>
  <p:notesMasterIdLst>
    <p:notesMasterId r:id="rId17"/>
  </p:notesMasterIdLst>
  <p:handoutMasterIdLst>
    <p:handoutMasterId r:id="rId18"/>
  </p:handoutMasterIdLst>
  <p:sldIdLst>
    <p:sldId id="320" r:id="rId6"/>
    <p:sldId id="1328" r:id="rId7"/>
    <p:sldId id="1329" r:id="rId8"/>
    <p:sldId id="1330" r:id="rId9"/>
    <p:sldId id="1331" r:id="rId10"/>
    <p:sldId id="1332" r:id="rId11"/>
    <p:sldId id="1333" r:id="rId12"/>
    <p:sldId id="1335" r:id="rId13"/>
    <p:sldId id="1334" r:id="rId14"/>
    <p:sldId id="1336" r:id="rId15"/>
    <p:sldId id="1326" r:id="rId1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oup Based Licensing" id="{4473063D-5BC9-4A28-97A4-D7C5DC30BED0}">
          <p14:sldIdLst>
            <p14:sldId id="320"/>
            <p14:sldId id="1328"/>
            <p14:sldId id="1329"/>
            <p14:sldId id="1330"/>
            <p14:sldId id="1331"/>
            <p14:sldId id="1332"/>
            <p14:sldId id="1333"/>
            <p14:sldId id="1335"/>
            <p14:sldId id="1334"/>
            <p14:sldId id="1336"/>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S Events 0074" initials="ME0" lastIdx="11" clrIdx="4">
    <p:extLst>
      <p:ext uri="{19B8F6BF-5375-455C-9EA6-DF929625EA0E}">
        <p15:presenceInfo xmlns:p15="http://schemas.microsoft.com/office/powerpoint/2012/main" userId="MS Events 007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505050"/>
    <a:srgbClr val="DC5320"/>
    <a:srgbClr val="0078D7"/>
    <a:srgbClr val="292929"/>
    <a:srgbClr val="FFFFFF"/>
    <a:srgbClr val="BAD80A"/>
    <a:srgbClr val="A80000"/>
    <a:srgbClr val="5C2D91"/>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5CE46-B58C-4740-A6A7-595B33883B79}" v="2768" dt="2018-07-18T01:29:00.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258" y="114"/>
      </p:cViewPr>
      <p:guideLst/>
    </p:cSldViewPr>
  </p:slideViewPr>
  <p:notesTextViewPr>
    <p:cViewPr>
      <p:scale>
        <a:sx n="1" d="1"/>
        <a:sy n="1" d="1"/>
      </p:scale>
      <p:origin x="0" y="0"/>
    </p:cViewPr>
  </p:notesTextViewPr>
  <p:sorterViewPr>
    <p:cViewPr>
      <p:scale>
        <a:sx n="100" d="100"/>
        <a:sy n="100" d="100"/>
      </p:scale>
      <p:origin x="0" y="-636"/>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cholz" userId="2d1b3f41-569a-48d1-81ac-9a8da81ddae4" providerId="ADAL" clId="{D815CE46-B58C-4740-A6A7-595B33883B79}"/>
    <pc:docChg chg="undo custSel addSld modSld">
      <pc:chgData name="Steve Scholz" userId="2d1b3f41-569a-48d1-81ac-9a8da81ddae4" providerId="ADAL" clId="{D815CE46-B58C-4740-A6A7-595B33883B79}" dt="2018-07-18T01:29:00.599" v="2765" actId="20577"/>
      <pc:docMkLst>
        <pc:docMk/>
      </pc:docMkLst>
      <pc:sldChg chg="modSp">
        <pc:chgData name="Steve Scholz" userId="2d1b3f41-569a-48d1-81ac-9a8da81ddae4" providerId="ADAL" clId="{D815CE46-B58C-4740-A6A7-595B33883B79}" dt="2018-07-16T19:01:10.690" v="2" actId="207"/>
        <pc:sldMkLst>
          <pc:docMk/>
          <pc:sldMk cId="1331660809" sldId="320"/>
        </pc:sldMkLst>
        <pc:spChg chg="mod">
          <ac:chgData name="Steve Scholz" userId="2d1b3f41-569a-48d1-81ac-9a8da81ddae4" providerId="ADAL" clId="{D815CE46-B58C-4740-A6A7-595B33883B79}" dt="2018-07-16T19:01:10.690" v="2" actId="207"/>
          <ac:spMkLst>
            <pc:docMk/>
            <pc:sldMk cId="1331660809" sldId="320"/>
            <ac:spMk id="29" creationId="{A238740A-4391-4EF5-9F82-051CE70AB7A5}"/>
          </ac:spMkLst>
        </pc:spChg>
      </pc:sldChg>
      <pc:sldChg chg="addSp modSp">
        <pc:chgData name="Steve Scholz" userId="2d1b3f41-569a-48d1-81ac-9a8da81ddae4" providerId="ADAL" clId="{D815CE46-B58C-4740-A6A7-595B33883B79}" dt="2018-07-17T19:11:47.425" v="2763" actId="14100"/>
        <pc:sldMkLst>
          <pc:docMk/>
          <pc:sldMk cId="1066074585" sldId="1326"/>
        </pc:sldMkLst>
        <pc:spChg chg="add mod">
          <ac:chgData name="Steve Scholz" userId="2d1b3f41-569a-48d1-81ac-9a8da81ddae4" providerId="ADAL" clId="{D815CE46-B58C-4740-A6A7-595B33883B79}" dt="2018-07-17T19:11:47.425" v="2763" actId="14100"/>
          <ac:spMkLst>
            <pc:docMk/>
            <pc:sldMk cId="1066074585" sldId="1326"/>
            <ac:spMk id="2" creationId="{A7C66B81-8CA0-4A53-8D01-F586804FBB0C}"/>
          </ac:spMkLst>
        </pc:spChg>
      </pc:sldChg>
      <pc:sldChg chg="modSp">
        <pc:chgData name="Steve Scholz" userId="2d1b3f41-569a-48d1-81ac-9a8da81ddae4" providerId="ADAL" clId="{D815CE46-B58C-4740-A6A7-595B33883B79}" dt="2018-07-17T17:48:25.909" v="735" actId="1076"/>
        <pc:sldMkLst>
          <pc:docMk/>
          <pc:sldMk cId="669371193" sldId="1328"/>
        </pc:sldMkLst>
        <pc:spChg chg="mod">
          <ac:chgData name="Steve Scholz" userId="2d1b3f41-569a-48d1-81ac-9a8da81ddae4" providerId="ADAL" clId="{D815CE46-B58C-4740-A6A7-595B33883B79}" dt="2018-07-17T17:48:25.909" v="735" actId="1076"/>
          <ac:spMkLst>
            <pc:docMk/>
            <pc:sldMk cId="669371193" sldId="1328"/>
            <ac:spMk id="3" creationId="{B1F42FFD-4704-48DB-A2F0-B408891A2B42}"/>
          </ac:spMkLst>
        </pc:spChg>
      </pc:sldChg>
      <pc:sldChg chg="modSp">
        <pc:chgData name="Steve Scholz" userId="2d1b3f41-569a-48d1-81ac-9a8da81ddae4" providerId="ADAL" clId="{D815CE46-B58C-4740-A6A7-595B33883B79}" dt="2018-07-17T17:48:31.814" v="736" actId="1076"/>
        <pc:sldMkLst>
          <pc:docMk/>
          <pc:sldMk cId="2948932163" sldId="1329"/>
        </pc:sldMkLst>
        <pc:spChg chg="mod">
          <ac:chgData name="Steve Scholz" userId="2d1b3f41-569a-48d1-81ac-9a8da81ddae4" providerId="ADAL" clId="{D815CE46-B58C-4740-A6A7-595B33883B79}" dt="2018-07-17T17:48:31.814" v="736" actId="1076"/>
          <ac:spMkLst>
            <pc:docMk/>
            <pc:sldMk cId="2948932163" sldId="1329"/>
            <ac:spMk id="2" creationId="{327A1F93-A11C-4C2F-845C-18DE3F1E539B}"/>
          </ac:spMkLst>
        </pc:spChg>
      </pc:sldChg>
      <pc:sldChg chg="addSp modSp">
        <pc:chgData name="Steve Scholz" userId="2d1b3f41-569a-48d1-81ac-9a8da81ddae4" providerId="ADAL" clId="{D815CE46-B58C-4740-A6A7-595B33883B79}" dt="2018-07-17T17:48:36.413" v="737" actId="1076"/>
        <pc:sldMkLst>
          <pc:docMk/>
          <pc:sldMk cId="2174942224" sldId="1330"/>
        </pc:sldMkLst>
        <pc:spChg chg="mod">
          <ac:chgData name="Steve Scholz" userId="2d1b3f41-569a-48d1-81ac-9a8da81ddae4" providerId="ADAL" clId="{D815CE46-B58C-4740-A6A7-595B33883B79}" dt="2018-07-17T17:48:36.413" v="737" actId="1076"/>
          <ac:spMkLst>
            <pc:docMk/>
            <pc:sldMk cId="2174942224" sldId="1330"/>
            <ac:spMk id="2" creationId="{4AB485D0-3C6F-4B70-94C6-6CD784A13D3E}"/>
          </ac:spMkLst>
        </pc:spChg>
        <pc:spChg chg="mod">
          <ac:chgData name="Steve Scholz" userId="2d1b3f41-569a-48d1-81ac-9a8da81ddae4" providerId="ADAL" clId="{D815CE46-B58C-4740-A6A7-595B33883B79}" dt="2018-07-16T19:09:45.615" v="109" actId="20577"/>
          <ac:spMkLst>
            <pc:docMk/>
            <pc:sldMk cId="2174942224" sldId="1330"/>
            <ac:spMk id="3" creationId="{0DE8E822-C5DE-4640-AEBC-C933F1DDE692}"/>
          </ac:spMkLst>
        </pc:spChg>
        <pc:picChg chg="add mod">
          <ac:chgData name="Steve Scholz" userId="2d1b3f41-569a-48d1-81ac-9a8da81ddae4" providerId="ADAL" clId="{D815CE46-B58C-4740-A6A7-595B33883B79}" dt="2018-07-16T19:12:55.673" v="115" actId="14100"/>
          <ac:picMkLst>
            <pc:docMk/>
            <pc:sldMk cId="2174942224" sldId="1330"/>
            <ac:picMk id="4" creationId="{5F695A18-992F-4B9F-BE08-DA11E397559B}"/>
          </ac:picMkLst>
        </pc:picChg>
      </pc:sldChg>
      <pc:sldChg chg="addSp delSp modSp">
        <pc:chgData name="Steve Scholz" userId="2d1b3f41-569a-48d1-81ac-9a8da81ddae4" providerId="ADAL" clId="{D815CE46-B58C-4740-A6A7-595B33883B79}" dt="2018-07-17T17:49:05.566" v="741" actId="1076"/>
        <pc:sldMkLst>
          <pc:docMk/>
          <pc:sldMk cId="150545666" sldId="1331"/>
        </pc:sldMkLst>
        <pc:spChg chg="add mod">
          <ac:chgData name="Steve Scholz" userId="2d1b3f41-569a-48d1-81ac-9a8da81ddae4" providerId="ADAL" clId="{D815CE46-B58C-4740-A6A7-595B33883B79}" dt="2018-07-17T17:48:44.478" v="738" actId="1076"/>
          <ac:spMkLst>
            <pc:docMk/>
            <pc:sldMk cId="150545666" sldId="1331"/>
            <ac:spMk id="2" creationId="{8851EA38-31B1-441E-AA4A-E5E93DD20E70}"/>
          </ac:spMkLst>
        </pc:spChg>
        <pc:spChg chg="add mod">
          <ac:chgData name="Steve Scholz" userId="2d1b3f41-569a-48d1-81ac-9a8da81ddae4" providerId="ADAL" clId="{D815CE46-B58C-4740-A6A7-595B33883B79}" dt="2018-07-17T17:49:05.566" v="741" actId="1076"/>
          <ac:spMkLst>
            <pc:docMk/>
            <pc:sldMk cId="150545666" sldId="1331"/>
            <ac:spMk id="3" creationId="{64B33D45-AE3C-4D91-A2EA-CEB09D09CFBD}"/>
          </ac:spMkLst>
        </pc:spChg>
        <pc:spChg chg="mod">
          <ac:chgData name="Steve Scholz" userId="2d1b3f41-569a-48d1-81ac-9a8da81ddae4" providerId="ADAL" clId="{D815CE46-B58C-4740-A6A7-595B33883B79}" dt="2018-07-17T17:49:01.688" v="740" actId="1076"/>
          <ac:spMkLst>
            <pc:docMk/>
            <pc:sldMk cId="150545666" sldId="1331"/>
            <ac:spMk id="146" creationId="{00000000-0000-0000-0000-000000000000}"/>
          </ac:spMkLst>
        </pc:spChg>
        <pc:picChg chg="add del mod">
          <ac:chgData name="Steve Scholz" userId="2d1b3f41-569a-48d1-81ac-9a8da81ddae4" providerId="ADAL" clId="{D815CE46-B58C-4740-A6A7-595B33883B79}" dt="2018-07-17T16:23:26.918" v="430" actId="478"/>
          <ac:picMkLst>
            <pc:docMk/>
            <pc:sldMk cId="150545666" sldId="1331"/>
            <ac:picMk id="4" creationId="{7A07CCF3-82F3-412E-92EC-48C0B8A318B8}"/>
          </ac:picMkLst>
        </pc:picChg>
        <pc:picChg chg="add mod">
          <ac:chgData name="Steve Scholz" userId="2d1b3f41-569a-48d1-81ac-9a8da81ddae4" providerId="ADAL" clId="{D815CE46-B58C-4740-A6A7-595B33883B79}" dt="2018-07-17T16:25:44.338" v="599" actId="14100"/>
          <ac:picMkLst>
            <pc:docMk/>
            <pc:sldMk cId="150545666" sldId="1331"/>
            <ac:picMk id="5" creationId="{DC8FADFB-5703-4C0B-9CAF-6AAE948DF094}"/>
          </ac:picMkLst>
        </pc:picChg>
      </pc:sldChg>
      <pc:sldChg chg="addSp delSp modSp add">
        <pc:chgData name="Steve Scholz" userId="2d1b3f41-569a-48d1-81ac-9a8da81ddae4" providerId="ADAL" clId="{D815CE46-B58C-4740-A6A7-595B33883B79}" dt="2018-07-17T17:55:02.925" v="746" actId="1076"/>
        <pc:sldMkLst>
          <pc:docMk/>
          <pc:sldMk cId="2617339132" sldId="1332"/>
        </pc:sldMkLst>
        <pc:spChg chg="add mod">
          <ac:chgData name="Steve Scholz" userId="2d1b3f41-569a-48d1-81ac-9a8da81ddae4" providerId="ADAL" clId="{D815CE46-B58C-4740-A6A7-595B33883B79}" dt="2018-07-17T17:55:02.925" v="746" actId="1076"/>
          <ac:spMkLst>
            <pc:docMk/>
            <pc:sldMk cId="2617339132" sldId="1332"/>
            <ac:spMk id="2" creationId="{D2E28626-564C-4965-9F2D-3B19A22943CE}"/>
          </ac:spMkLst>
        </pc:spChg>
        <pc:spChg chg="add mod">
          <ac:chgData name="Steve Scholz" userId="2d1b3f41-569a-48d1-81ac-9a8da81ddae4" providerId="ADAL" clId="{D815CE46-B58C-4740-A6A7-595B33883B79}" dt="2018-07-17T17:27:23.539" v="678" actId="20577"/>
          <ac:spMkLst>
            <pc:docMk/>
            <pc:sldMk cId="2617339132" sldId="1332"/>
            <ac:spMk id="3" creationId="{FBCB016B-7F1D-45F5-885E-ED0D084FA215}"/>
          </ac:spMkLst>
        </pc:spChg>
        <pc:picChg chg="add del mod">
          <ac:chgData name="Steve Scholz" userId="2d1b3f41-569a-48d1-81ac-9a8da81ddae4" providerId="ADAL" clId="{D815CE46-B58C-4740-A6A7-595B33883B79}" dt="2018-07-17T17:29:51.106" v="710" actId="478"/>
          <ac:picMkLst>
            <pc:docMk/>
            <pc:sldMk cId="2617339132" sldId="1332"/>
            <ac:picMk id="4" creationId="{50C6A345-0B4A-414F-9C5E-34F45C24882D}"/>
          </ac:picMkLst>
        </pc:picChg>
        <pc:picChg chg="add mod">
          <ac:chgData name="Steve Scholz" userId="2d1b3f41-569a-48d1-81ac-9a8da81ddae4" providerId="ADAL" clId="{D815CE46-B58C-4740-A6A7-595B33883B79}" dt="2018-07-17T17:33:59.911" v="729" actId="14100"/>
          <ac:picMkLst>
            <pc:docMk/>
            <pc:sldMk cId="2617339132" sldId="1332"/>
            <ac:picMk id="5" creationId="{7A48E60F-BE9B-4ED3-A2D6-5CF57BFABE7D}"/>
          </ac:picMkLst>
        </pc:picChg>
        <pc:picChg chg="add del mod">
          <ac:chgData name="Steve Scholz" userId="2d1b3f41-569a-48d1-81ac-9a8da81ddae4" providerId="ADAL" clId="{D815CE46-B58C-4740-A6A7-595B33883B79}" dt="2018-07-17T17:33:32.731" v="723" actId="478"/>
          <ac:picMkLst>
            <pc:docMk/>
            <pc:sldMk cId="2617339132" sldId="1332"/>
            <ac:picMk id="6" creationId="{70BE794E-6B6F-4D70-87D8-4DA206FDF7D1}"/>
          </ac:picMkLst>
        </pc:picChg>
        <pc:picChg chg="add mod">
          <ac:chgData name="Steve Scholz" userId="2d1b3f41-569a-48d1-81ac-9a8da81ddae4" providerId="ADAL" clId="{D815CE46-B58C-4740-A6A7-595B33883B79}" dt="2018-07-17T17:33:50.742" v="728" actId="14100"/>
          <ac:picMkLst>
            <pc:docMk/>
            <pc:sldMk cId="2617339132" sldId="1332"/>
            <ac:picMk id="7" creationId="{FCFE4724-3627-4469-B892-98BA96C525E6}"/>
          </ac:picMkLst>
        </pc:picChg>
      </pc:sldChg>
      <pc:sldChg chg="addSp delSp modSp add">
        <pc:chgData name="Steve Scholz" userId="2d1b3f41-569a-48d1-81ac-9a8da81ddae4" providerId="ADAL" clId="{D815CE46-B58C-4740-A6A7-595B33883B79}" dt="2018-07-17T18:14:43.022" v="945" actId="20577"/>
        <pc:sldMkLst>
          <pc:docMk/>
          <pc:sldMk cId="2060061702" sldId="1333"/>
        </pc:sldMkLst>
        <pc:spChg chg="add del mod">
          <ac:chgData name="Steve Scholz" userId="2d1b3f41-569a-48d1-81ac-9a8da81ddae4" providerId="ADAL" clId="{D815CE46-B58C-4740-A6A7-595B33883B79}" dt="2018-07-17T17:49:24.354" v="742" actId="478"/>
          <ac:spMkLst>
            <pc:docMk/>
            <pc:sldMk cId="2060061702" sldId="1333"/>
            <ac:spMk id="2" creationId="{BE67A09C-3664-44BA-9628-D2F7D5C7DFE7}"/>
          </ac:spMkLst>
        </pc:spChg>
        <pc:spChg chg="add mod">
          <ac:chgData name="Steve Scholz" userId="2d1b3f41-569a-48d1-81ac-9a8da81ddae4" providerId="ADAL" clId="{D815CE46-B58C-4740-A6A7-595B33883B79}" dt="2018-07-17T17:49:34.278" v="745" actId="1076"/>
          <ac:spMkLst>
            <pc:docMk/>
            <pc:sldMk cId="2060061702" sldId="1333"/>
            <ac:spMk id="3" creationId="{EB6C1722-0001-4535-99C9-A78165FDEB43}"/>
          </ac:spMkLst>
        </pc:spChg>
        <pc:spChg chg="add del mod">
          <ac:chgData name="Steve Scholz" userId="2d1b3f41-569a-48d1-81ac-9a8da81ddae4" providerId="ADAL" clId="{D815CE46-B58C-4740-A6A7-595B33883B79}" dt="2018-07-17T17:58:09.535" v="757" actId="478"/>
          <ac:spMkLst>
            <pc:docMk/>
            <pc:sldMk cId="2060061702" sldId="1333"/>
            <ac:spMk id="4" creationId="{13E5CD28-34E6-4B81-9581-DB954CCF6806}"/>
          </ac:spMkLst>
        </pc:spChg>
        <pc:spChg chg="add mod">
          <ac:chgData name="Steve Scholz" userId="2d1b3f41-569a-48d1-81ac-9a8da81ddae4" providerId="ADAL" clId="{D815CE46-B58C-4740-A6A7-595B33883B79}" dt="2018-07-17T18:14:43.022" v="945" actId="20577"/>
          <ac:spMkLst>
            <pc:docMk/>
            <pc:sldMk cId="2060061702" sldId="1333"/>
            <ac:spMk id="5" creationId="{CDAC1F17-4AA5-43DA-BFF7-2E8E82A00F3D}"/>
          </ac:spMkLst>
        </pc:spChg>
        <pc:spChg chg="mod">
          <ac:chgData name="Steve Scholz" userId="2d1b3f41-569a-48d1-81ac-9a8da81ddae4" providerId="ADAL" clId="{D815CE46-B58C-4740-A6A7-595B33883B79}" dt="2018-07-17T18:04:50.084" v="809" actId="1076"/>
          <ac:spMkLst>
            <pc:docMk/>
            <pc:sldMk cId="2060061702" sldId="1333"/>
            <ac:spMk id="146" creationId="{00000000-0000-0000-0000-000000000000}"/>
          </ac:spMkLst>
        </pc:spChg>
      </pc:sldChg>
      <pc:sldChg chg="addSp delSp modSp add">
        <pc:chgData name="Steve Scholz" userId="2d1b3f41-569a-48d1-81ac-9a8da81ddae4" providerId="ADAL" clId="{D815CE46-B58C-4740-A6A7-595B33883B79}" dt="2018-07-18T01:29:00.599" v="2765" actId="20577"/>
        <pc:sldMkLst>
          <pc:docMk/>
          <pc:sldMk cId="4198713460" sldId="1334"/>
        </pc:sldMkLst>
        <pc:spChg chg="add mod">
          <ac:chgData name="Steve Scholz" userId="2d1b3f41-569a-48d1-81ac-9a8da81ddae4" providerId="ADAL" clId="{D815CE46-B58C-4740-A6A7-595B33883B79}" dt="2018-07-17T18:45:31.051" v="2062" actId="1076"/>
          <ac:spMkLst>
            <pc:docMk/>
            <pc:sldMk cId="4198713460" sldId="1334"/>
            <ac:spMk id="2" creationId="{D39A7AC0-7785-4F22-B50E-14B7DC02FBD1}"/>
          </ac:spMkLst>
        </pc:spChg>
        <pc:spChg chg="add mod">
          <ac:chgData name="Steve Scholz" userId="2d1b3f41-569a-48d1-81ac-9a8da81ddae4" providerId="ADAL" clId="{D815CE46-B58C-4740-A6A7-595B33883B79}" dt="2018-07-18T01:29:00.599" v="2765" actId="20577"/>
          <ac:spMkLst>
            <pc:docMk/>
            <pc:sldMk cId="4198713460" sldId="1334"/>
            <ac:spMk id="3" creationId="{A76F0342-8365-46B0-803E-DB7D912795EC}"/>
          </ac:spMkLst>
        </pc:spChg>
        <pc:spChg chg="add del">
          <ac:chgData name="Steve Scholz" userId="2d1b3f41-569a-48d1-81ac-9a8da81ddae4" providerId="ADAL" clId="{D815CE46-B58C-4740-A6A7-595B33883B79}" dt="2018-07-17T18:51:35.908" v="2067"/>
          <ac:spMkLst>
            <pc:docMk/>
            <pc:sldMk cId="4198713460" sldId="1334"/>
            <ac:spMk id="4" creationId="{098978F8-9125-46A6-9410-9B026990AB9E}"/>
          </ac:spMkLst>
        </pc:spChg>
        <pc:spChg chg="mod">
          <ac:chgData name="Steve Scholz" userId="2d1b3f41-569a-48d1-81ac-9a8da81ddae4" providerId="ADAL" clId="{D815CE46-B58C-4740-A6A7-595B33883B79}" dt="2018-07-17T18:45:35.562" v="2064" actId="1076"/>
          <ac:spMkLst>
            <pc:docMk/>
            <pc:sldMk cId="4198713460" sldId="1334"/>
            <ac:spMk id="146" creationId="{00000000-0000-0000-0000-000000000000}"/>
          </ac:spMkLst>
        </pc:spChg>
      </pc:sldChg>
      <pc:sldChg chg="addSp delSp modSp add">
        <pc:chgData name="Steve Scholz" userId="2d1b3f41-569a-48d1-81ac-9a8da81ddae4" providerId="ADAL" clId="{D815CE46-B58C-4740-A6A7-595B33883B79}" dt="2018-07-17T18:09:45.164" v="854" actId="14100"/>
        <pc:sldMkLst>
          <pc:docMk/>
          <pc:sldMk cId="2329883393" sldId="1335"/>
        </pc:sldMkLst>
        <pc:spChg chg="del">
          <ac:chgData name="Steve Scholz" userId="2d1b3f41-569a-48d1-81ac-9a8da81ddae4" providerId="ADAL" clId="{D815CE46-B58C-4740-A6A7-595B33883B79}" dt="2018-07-17T18:06:43.097" v="831" actId="478"/>
          <ac:spMkLst>
            <pc:docMk/>
            <pc:sldMk cId="2329883393" sldId="1335"/>
            <ac:spMk id="146" creationId="{00000000-0000-0000-0000-000000000000}"/>
          </ac:spMkLst>
        </pc:spChg>
        <pc:picChg chg="add mod">
          <ac:chgData name="Steve Scholz" userId="2d1b3f41-569a-48d1-81ac-9a8da81ddae4" providerId="ADAL" clId="{D815CE46-B58C-4740-A6A7-595B33883B79}" dt="2018-07-17T18:08:24.229" v="843" actId="14100"/>
          <ac:picMkLst>
            <pc:docMk/>
            <pc:sldMk cId="2329883393" sldId="1335"/>
            <ac:picMk id="2" creationId="{2B088885-D878-42E7-873A-C2DA7E88EE50}"/>
          </ac:picMkLst>
        </pc:picChg>
        <pc:picChg chg="add mod">
          <ac:chgData name="Steve Scholz" userId="2d1b3f41-569a-48d1-81ac-9a8da81ddae4" providerId="ADAL" clId="{D815CE46-B58C-4740-A6A7-595B33883B79}" dt="2018-07-17T18:09:42.156" v="853" actId="14100"/>
          <ac:picMkLst>
            <pc:docMk/>
            <pc:sldMk cId="2329883393" sldId="1335"/>
            <ac:picMk id="3" creationId="{F9FBDE3C-F51F-4BFD-9B21-5B6399D7524C}"/>
          </ac:picMkLst>
        </pc:picChg>
        <pc:picChg chg="add mod">
          <ac:chgData name="Steve Scholz" userId="2d1b3f41-569a-48d1-81ac-9a8da81ddae4" providerId="ADAL" clId="{D815CE46-B58C-4740-A6A7-595B33883B79}" dt="2018-07-17T18:09:45.164" v="854" actId="14100"/>
          <ac:picMkLst>
            <pc:docMk/>
            <pc:sldMk cId="2329883393" sldId="1335"/>
            <ac:picMk id="4" creationId="{857D255C-BD4E-491B-85DF-C42CC6FE0481}"/>
          </ac:picMkLst>
        </pc:picChg>
      </pc:sldChg>
      <pc:sldChg chg="addSp delSp modSp add">
        <pc:chgData name="Steve Scholz" userId="2d1b3f41-569a-48d1-81ac-9a8da81ddae4" providerId="ADAL" clId="{D815CE46-B58C-4740-A6A7-595B33883B79}" dt="2018-07-17T19:11:17.731" v="2750" actId="5793"/>
        <pc:sldMkLst>
          <pc:docMk/>
          <pc:sldMk cId="3160632765" sldId="1336"/>
        </pc:sldMkLst>
        <pc:spChg chg="del mod">
          <ac:chgData name="Steve Scholz" userId="2d1b3f41-569a-48d1-81ac-9a8da81ddae4" providerId="ADAL" clId="{D815CE46-B58C-4740-A6A7-595B33883B79}" dt="2018-07-17T18:51:56.573" v="2072"/>
          <ac:spMkLst>
            <pc:docMk/>
            <pc:sldMk cId="3160632765" sldId="1336"/>
            <ac:spMk id="2" creationId="{8851EA38-31B1-441E-AA4A-E5E93DD20E70}"/>
          </ac:spMkLst>
        </pc:spChg>
        <pc:spChg chg="del">
          <ac:chgData name="Steve Scholz" userId="2d1b3f41-569a-48d1-81ac-9a8da81ddae4" providerId="ADAL" clId="{D815CE46-B58C-4740-A6A7-595B33883B79}" dt="2018-07-17T18:51:56.571" v="2070" actId="478"/>
          <ac:spMkLst>
            <pc:docMk/>
            <pc:sldMk cId="3160632765" sldId="1336"/>
            <ac:spMk id="3" creationId="{64B33D45-AE3C-4D91-A2EA-CEB09D09CFBD}"/>
          </ac:spMkLst>
        </pc:spChg>
        <pc:spChg chg="add mod">
          <ac:chgData name="Steve Scholz" userId="2d1b3f41-569a-48d1-81ac-9a8da81ddae4" providerId="ADAL" clId="{D815CE46-B58C-4740-A6A7-595B33883B79}" dt="2018-07-17T18:52:20.428" v="2092" actId="313"/>
          <ac:spMkLst>
            <pc:docMk/>
            <pc:sldMk cId="3160632765" sldId="1336"/>
            <ac:spMk id="4" creationId="{C82A0854-5D75-463C-8862-74DE3F8E181D}"/>
          </ac:spMkLst>
        </pc:spChg>
        <pc:spChg chg="add mod">
          <ac:chgData name="Steve Scholz" userId="2d1b3f41-569a-48d1-81ac-9a8da81ddae4" providerId="ADAL" clId="{D815CE46-B58C-4740-A6A7-595B33883B79}" dt="2018-07-17T19:03:48.173" v="2532" actId="20577"/>
          <ac:spMkLst>
            <pc:docMk/>
            <pc:sldMk cId="3160632765" sldId="1336"/>
            <ac:spMk id="6" creationId="{53FC198E-7A6A-4F15-93F5-AA538AC6FBA3}"/>
          </ac:spMkLst>
        </pc:spChg>
        <pc:spChg chg="add mod">
          <ac:chgData name="Steve Scholz" userId="2d1b3f41-569a-48d1-81ac-9a8da81ddae4" providerId="ADAL" clId="{D815CE46-B58C-4740-A6A7-595B33883B79}" dt="2018-07-17T19:11:17.731" v="2750" actId="5793"/>
          <ac:spMkLst>
            <pc:docMk/>
            <pc:sldMk cId="3160632765" sldId="1336"/>
            <ac:spMk id="8" creationId="{484A3C81-3E14-40FE-B437-ADD3EA30F7C2}"/>
          </ac:spMkLst>
        </pc:spChg>
        <pc:graphicFrameChg chg="add mod modGraphic">
          <ac:chgData name="Steve Scholz" userId="2d1b3f41-569a-48d1-81ac-9a8da81ddae4" providerId="ADAL" clId="{D815CE46-B58C-4740-A6A7-595B33883B79}" dt="2018-07-17T19:04:46.354" v="2543" actId="14100"/>
          <ac:graphicFrameMkLst>
            <pc:docMk/>
            <pc:sldMk cId="3160632765" sldId="1336"/>
            <ac:graphicFrameMk id="7" creationId="{2523997C-D857-4EAB-A66C-C7526D17B146}"/>
          </ac:graphicFrameMkLst>
        </pc:graphicFrameChg>
        <pc:picChg chg="del">
          <ac:chgData name="Steve Scholz" userId="2d1b3f41-569a-48d1-81ac-9a8da81ddae4" providerId="ADAL" clId="{D815CE46-B58C-4740-A6A7-595B33883B79}" dt="2018-07-17T18:51:59.118" v="2073" actId="478"/>
          <ac:picMkLst>
            <pc:docMk/>
            <pc:sldMk cId="3160632765" sldId="1336"/>
            <ac:picMk id="5" creationId="{DC8FADFB-5703-4C0B-9CAF-6AAE948DF09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7/18/2018 9:52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7/18/2018 9:52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3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3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728CE18-9C00-48A6-B368-521E252B34E1}" type="datetime1">
              <a:rPr lang="en-US" smtClean="0"/>
              <a:t>7/18/2018</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6288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137801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7/18/2018 9:52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293241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238696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91479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395981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20105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390198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17562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7E56A-797F-4D9A-BA5A-CC7CFDDF4867}" type="datetime1">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7/18/2018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B70A6-6008-47FD-9CA9-C2B8B348C4A2}"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Header Placeholder 7"/>
          <p:cNvSpPr>
            <a:spLocks noGrp="1"/>
          </p:cNvSpPr>
          <p:nvPr>
            <p:ph type="hd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4" name="Slide Image Placeholder 13"/>
          <p:cNvSpPr>
            <a:spLocks noGrp="1" noRot="1" noChangeAspect="1"/>
          </p:cNvSpPr>
          <p:nvPr>
            <p:ph type="sldImg"/>
          </p:nvPr>
        </p:nvSpPr>
        <p:spPr/>
      </p:sp>
    </p:spTree>
    <p:extLst>
      <p:ext uri="{BB962C8B-B14F-4D97-AF65-F5344CB8AC3E}">
        <p14:creationId xmlns:p14="http://schemas.microsoft.com/office/powerpoint/2010/main" val="187128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a:off x="233185" y="6683658"/>
            <a:ext cx="11426011" cy="310869"/>
          </a:xfrm>
        </p:spPr>
        <p:txBody>
          <a:bodyPr/>
          <a:lstStyle/>
          <a:p>
            <a:endParaRPr lang="en-US">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26480305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Blue">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lvl1pPr>
              <a:defRPr kumimoji="0" lang="en-US" sz="4488" b="0" i="0" u="none" strike="noStrike" kern="1200" cap="none" spc="-100" normalizeH="0" baseline="0" dirty="0">
                <a:ln w="3175">
                  <a:noFill/>
                </a:ln>
                <a:solidFill>
                  <a:srgbClr val="FFFFFF"/>
                </a:solidFill>
                <a:effectLst/>
                <a:uLnTx/>
                <a:uFillTx/>
                <a:latin typeface="Segoe UI Light"/>
                <a:ea typeface="+mn-ea"/>
                <a:cs typeface="Segoe UI"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69572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Blue">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40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38228"/>
            <a:ext cx="6402388" cy="1828800"/>
          </a:xfrm>
          <a:noFill/>
        </p:spPr>
        <p:txBody>
          <a:bodyPr lIns="146304" tIns="91440" rIns="146304" bIns="91440" anchor="t" anchorCtr="0">
            <a:normAutofit/>
          </a:bodyPr>
          <a:lstStyle>
            <a:lvl1pPr>
              <a:defRPr kumimoji="0" lang="en-US" sz="5506" b="0" i="0" u="none" strike="noStrike" kern="1200" cap="none" spc="-100" normalizeH="0" baseline="0" dirty="0">
                <a:ln w="3175">
                  <a:noFill/>
                </a:ln>
                <a:solidFill>
                  <a:schemeClr val="bg1"/>
                </a:solidFill>
                <a:effectLst/>
                <a:uLnTx/>
                <a:uFillTx/>
                <a:latin typeface="Segoe UI Light"/>
                <a:ea typeface="+mn-ea"/>
                <a:cs typeface="Segoe UI" pitchFamily="34" charset="0"/>
              </a:defRPr>
            </a:lvl1pPr>
          </a:lstStyle>
          <a:p>
            <a:r>
              <a:rPr lang="en-US"/>
              <a:t>Presentation title</a:t>
            </a:r>
          </a:p>
        </p:txBody>
      </p:sp>
      <p:sp>
        <p:nvSpPr>
          <p:cNvPr id="3" name="Text Placeholder 2"/>
          <p:cNvSpPr>
            <a:spLocks noGrp="1"/>
          </p:cNvSpPr>
          <p:nvPr>
            <p:ph type="body" sz="quarter" idx="14" hasCustomPrompt="1"/>
          </p:nvPr>
        </p:nvSpPr>
        <p:spPr bwMode="auto">
          <a:xfrm>
            <a:off x="273050" y="3954463"/>
            <a:ext cx="6402388" cy="1828800"/>
          </a:xfrm>
        </p:spPr>
        <p:txBody>
          <a:bodyPr tIns="109728" bIns="109728">
            <a:noAutofit/>
          </a:bodyPr>
          <a:lstStyle>
            <a:lvl1pPr marL="0" indent="0">
              <a:spcBef>
                <a:spcPts val="0"/>
              </a:spcBef>
              <a:buNone/>
              <a:defRPr lang="en-US" sz="3264" kern="1200" spc="0" baseline="0" dirty="0" smtClean="0">
                <a:solidFill>
                  <a:schemeClr val="bg1"/>
                </a:solidFill>
                <a:latin typeface="+mj-lt"/>
                <a:ea typeface="+mn-ea"/>
                <a:cs typeface="+mn-cs"/>
              </a:defRPr>
            </a:lvl1pPr>
          </a:lstStyle>
          <a:p>
            <a:pPr lvl="0"/>
            <a:r>
              <a:rPr lang="en-US"/>
              <a:t>Speaker Name</a:t>
            </a:r>
          </a:p>
        </p:txBody>
      </p:sp>
      <p:pic>
        <p:nvPicPr>
          <p:cNvPr id="7" name="Picture 6" hidden="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582" y="6243966"/>
            <a:ext cx="1280160" cy="2730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black">
          <a:xfrm>
            <a:off x="457582" y="6194255"/>
            <a:ext cx="1463409" cy="320845"/>
          </a:xfrm>
          <a:prstGeom prst="rect">
            <a:avLst/>
          </a:prstGeom>
        </p:spPr>
      </p:pic>
    </p:spTree>
    <p:extLst>
      <p:ext uri="{BB962C8B-B14F-4D97-AF65-F5344CB8AC3E}">
        <p14:creationId xmlns:p14="http://schemas.microsoft.com/office/powerpoint/2010/main" val="6427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Slide Blue">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38228"/>
            <a:ext cx="6402388" cy="1828800"/>
          </a:xfrm>
          <a:noFill/>
        </p:spPr>
        <p:txBody>
          <a:bodyPr lIns="146304" tIns="91440" rIns="146304" bIns="91440" anchor="t" anchorCtr="0">
            <a:normAutofit/>
          </a:bodyPr>
          <a:lstStyle>
            <a:lvl1pPr>
              <a:defRPr kumimoji="0" lang="en-US" sz="5506" b="0" i="0" u="none" strike="noStrike" kern="1200" cap="none" spc="-100" normalizeH="0" baseline="0" dirty="0">
                <a:ln w="3175">
                  <a:noFill/>
                </a:ln>
                <a:solidFill>
                  <a:schemeClr val="bg1"/>
                </a:solidFill>
                <a:effectLst/>
                <a:uLnTx/>
                <a:uFillTx/>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SECTION</a:t>
            </a:r>
          </a:p>
        </p:txBody>
      </p:sp>
      <p:pic>
        <p:nvPicPr>
          <p:cNvPr id="7" name="Picture 6" hidden="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57582" y="6243966"/>
            <a:ext cx="1280160" cy="2730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black">
          <a:xfrm>
            <a:off x="457582" y="6194255"/>
            <a:ext cx="1463409" cy="320845"/>
          </a:xfrm>
          <a:prstGeom prst="rect">
            <a:avLst/>
          </a:prstGeom>
        </p:spPr>
      </p:pic>
    </p:spTree>
    <p:extLst>
      <p:ext uri="{BB962C8B-B14F-4D97-AF65-F5344CB8AC3E}">
        <p14:creationId xmlns:p14="http://schemas.microsoft.com/office/powerpoint/2010/main" val="262329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368" y="250372"/>
            <a:ext cx="10726460" cy="932603"/>
          </a:xfrm>
        </p:spPr>
        <p:txBody>
          <a:bodyPr>
            <a:noAutofit/>
          </a:bodyPr>
          <a:lstStyle>
            <a:lvl1pPr>
              <a:defRPr kumimoji="0" lang="en-US" sz="4488" b="0" i="0" u="none" strike="noStrike" kern="1200" cap="none" spc="-100" normalizeH="0" baseline="0" dirty="0">
                <a:ln w="3175">
                  <a:noFill/>
                </a:ln>
                <a:gradFill>
                  <a:gsLst>
                    <a:gs pos="100000">
                      <a:srgbClr val="0078D7"/>
                    </a:gs>
                    <a:gs pos="0">
                      <a:srgbClr val="0078D7"/>
                    </a:gs>
                  </a:gsLst>
                  <a:lin ang="5400000" scaled="0"/>
                </a:gradFill>
                <a:effectLst/>
                <a:uLnTx/>
                <a:uFillTx/>
                <a:latin typeface="Segoe UI Light"/>
                <a:ea typeface="+mn-ea"/>
                <a:cs typeface="Segoe UI"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18627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368" y="250372"/>
            <a:ext cx="10726460" cy="932603"/>
          </a:xfrm>
          <a:noFill/>
        </p:spPr>
        <p:txBody>
          <a:bodyPr>
            <a:noAutofit/>
          </a:bodyPr>
          <a:lstStyle>
            <a:lvl1pPr>
              <a:defRPr kumimoji="0" lang="en-US" sz="4488" b="0" i="0" u="none" strike="noStrike" kern="1200" cap="none" spc="-100" normalizeH="0" baseline="0" dirty="0">
                <a:ln w="3175">
                  <a:noFill/>
                </a:ln>
                <a:solidFill>
                  <a:srgbClr val="FFFFFF"/>
                </a:solidFill>
                <a:effectLst/>
                <a:uLnTx/>
                <a:uFillTx/>
                <a:latin typeface="Segoe UI Light"/>
                <a:ea typeface="+mn-ea"/>
                <a:cs typeface="Segoe UI"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5197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6"/>
            <a:ext cx="10726460" cy="2909528"/>
          </a:xfrm>
        </p:spPr>
        <p:txBody>
          <a:bodyPr anchor="b">
            <a:normAutofit/>
          </a:bodyPr>
          <a:lstStyle>
            <a:lvl1pPr>
              <a:defRPr kumimoji="0" lang="en-US" sz="4488" b="0" i="0" u="none" strike="noStrike" kern="1200" cap="none" spc="-100" normalizeH="0" baseline="0" dirty="0">
                <a:ln w="3175">
                  <a:noFill/>
                </a:ln>
                <a:gradFill>
                  <a:gsLst>
                    <a:gs pos="100000">
                      <a:srgbClr val="0078D7"/>
                    </a:gs>
                    <a:gs pos="0">
                      <a:srgbClr val="0078D7"/>
                    </a:gs>
                  </a:gsLst>
                  <a:lin ang="5400000" scaled="0"/>
                </a:gradFill>
                <a:effectLst/>
                <a:uLnTx/>
                <a:uFillTx/>
                <a:latin typeface="Segoe UI Light"/>
                <a:ea typeface="+mn-ea"/>
                <a:cs typeface="Segoe UI" pitchFamily="34" charset="0"/>
              </a:defRPr>
            </a:lvl1pPr>
          </a:lstStyle>
          <a:p>
            <a:r>
              <a:rPr lang="en-US"/>
              <a:t>Click to edit Master title style</a:t>
            </a:r>
          </a:p>
        </p:txBody>
      </p:sp>
      <p:sp>
        <p:nvSpPr>
          <p:cNvPr id="3" name="Text Placeholder 2"/>
          <p:cNvSpPr>
            <a:spLocks noGrp="1"/>
          </p:cNvSpPr>
          <p:nvPr>
            <p:ph type="body" idx="1"/>
          </p:nvPr>
        </p:nvSpPr>
        <p:spPr>
          <a:xfrm>
            <a:off x="848530" y="4680829"/>
            <a:ext cx="10726460" cy="1530052"/>
          </a:xfrm>
        </p:spPr>
        <p:txBody>
          <a:bodyPr>
            <a:normAutofit/>
          </a:bodyPr>
          <a:lstStyle>
            <a:lvl1pPr marL="0" indent="0">
              <a:buNone/>
              <a:defRPr lang="en-US" sz="2856" kern="1200" spc="-102" baseline="0" dirty="0" smtClean="0">
                <a:solidFill>
                  <a:schemeClr val="tx1"/>
                </a:solidFill>
                <a:latin typeface="+mn-lt"/>
                <a:ea typeface="+mn-ea"/>
                <a:cs typeface="+mn-cs"/>
              </a:defRPr>
            </a:lvl1pPr>
            <a:lvl2pPr marL="466209" indent="0">
              <a:buNone/>
              <a:defRPr sz="2040">
                <a:solidFill>
                  <a:schemeClr val="tx1">
                    <a:tint val="75000"/>
                  </a:schemeClr>
                </a:solidFill>
              </a:defRPr>
            </a:lvl2pPr>
            <a:lvl3pPr marL="932418" indent="0">
              <a:buNone/>
              <a:defRPr sz="1836">
                <a:solidFill>
                  <a:schemeClr val="tx1">
                    <a:tint val="75000"/>
                  </a:schemeClr>
                </a:solidFill>
              </a:defRPr>
            </a:lvl3pPr>
            <a:lvl4pPr marL="1398627" indent="0">
              <a:buNone/>
              <a:defRPr sz="1632">
                <a:solidFill>
                  <a:schemeClr val="tx1">
                    <a:tint val="75000"/>
                  </a:schemeClr>
                </a:solidFill>
              </a:defRPr>
            </a:lvl4pPr>
            <a:lvl5pPr marL="1864835" indent="0">
              <a:buNone/>
              <a:defRPr sz="1632">
                <a:solidFill>
                  <a:schemeClr val="tx1">
                    <a:tint val="75000"/>
                  </a:schemeClr>
                </a:solidFill>
              </a:defRPr>
            </a:lvl5pPr>
            <a:lvl6pPr marL="2331044" indent="0">
              <a:buNone/>
              <a:defRPr sz="1632">
                <a:solidFill>
                  <a:schemeClr val="tx1">
                    <a:tint val="75000"/>
                  </a:schemeClr>
                </a:solidFill>
              </a:defRPr>
            </a:lvl6pPr>
            <a:lvl7pPr marL="2797253" indent="0">
              <a:buNone/>
              <a:defRPr sz="1632">
                <a:solidFill>
                  <a:schemeClr val="tx1">
                    <a:tint val="75000"/>
                  </a:schemeClr>
                </a:solidFill>
              </a:defRPr>
            </a:lvl7pPr>
            <a:lvl8pPr marL="3263461" indent="0">
              <a:buNone/>
              <a:defRPr sz="1632">
                <a:solidFill>
                  <a:schemeClr val="tx1">
                    <a:tint val="75000"/>
                  </a:schemeClr>
                </a:solidFill>
              </a:defRPr>
            </a:lvl8pPr>
            <a:lvl9pPr marL="3729669" indent="0">
              <a:buNone/>
              <a:defRPr sz="1632">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5893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365788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w. Blue Stripes">
    <p:spTree>
      <p:nvGrpSpPr>
        <p:cNvPr id="1" name=""/>
        <p:cNvGrpSpPr/>
        <p:nvPr/>
      </p:nvGrpSpPr>
      <p:grpSpPr>
        <a:xfrm>
          <a:off x="0" y="0"/>
          <a:ext cx="0" cy="0"/>
          <a:chOff x="0" y="0"/>
          <a:chExt cx="0" cy="0"/>
        </a:xfrm>
      </p:grpSpPr>
      <p:sp>
        <p:nvSpPr>
          <p:cNvPr id="2" name="Title 1"/>
          <p:cNvSpPr>
            <a:spLocks noGrp="1"/>
          </p:cNvSpPr>
          <p:nvPr>
            <p:ph type="title"/>
          </p:nvPr>
        </p:nvSpPr>
        <p:spPr>
          <a:xfrm>
            <a:off x="353032" y="233151"/>
            <a:ext cx="10726460" cy="932603"/>
          </a:xfrm>
        </p:spPr>
        <p:txBody>
          <a:bodyPr>
            <a:normAutofit/>
          </a:bodyPr>
          <a:lstStyle>
            <a:lvl1pPr>
              <a:defRPr kumimoji="0" lang="en-US" sz="4488" b="0" i="0" u="none" strike="noStrike" kern="1200" cap="none" spc="-100" normalizeH="0" baseline="0" dirty="0">
                <a:ln w="3175">
                  <a:noFill/>
                </a:ln>
                <a:gradFill>
                  <a:gsLst>
                    <a:gs pos="100000">
                      <a:srgbClr val="0078D7"/>
                    </a:gs>
                    <a:gs pos="0">
                      <a:srgbClr val="0078D7"/>
                    </a:gs>
                  </a:gsLst>
                  <a:lin ang="5400000" scaled="0"/>
                </a:gradFill>
                <a:effectLst/>
                <a:uLnTx/>
                <a:uFillTx/>
                <a:latin typeface="Segoe UI Light"/>
                <a:ea typeface="+mn-ea"/>
                <a:cs typeface="Segoe UI" pitchFamily="34" charset="0"/>
              </a:defRPr>
            </a:lvl1pPr>
          </a:lstStyle>
          <a:p>
            <a:r>
              <a:rPr lang="en-US"/>
              <a:t>Click to edit Master title style</a:t>
            </a:r>
          </a:p>
        </p:txBody>
      </p:sp>
      <p:sp>
        <p:nvSpPr>
          <p:cNvPr id="3" name="Rectangle 2"/>
          <p:cNvSpPr/>
          <p:nvPr/>
        </p:nvSpPr>
        <p:spPr>
          <a:xfrm>
            <a:off x="0" y="1"/>
            <a:ext cx="12436475" cy="233151"/>
          </a:xfrm>
          <a:prstGeom prst="rect">
            <a:avLst/>
          </a:prstGeom>
          <a:solidFill>
            <a:srgbClr val="0078D7"/>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5" name="Rectangle 4"/>
          <p:cNvSpPr/>
          <p:nvPr/>
        </p:nvSpPr>
        <p:spPr>
          <a:xfrm>
            <a:off x="0" y="6761374"/>
            <a:ext cx="12436475" cy="233151"/>
          </a:xfrm>
          <a:prstGeom prst="rect">
            <a:avLst/>
          </a:prstGeom>
          <a:solidFill>
            <a:srgbClr val="0078D7"/>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 name="Slide Number Placeholder 3"/>
          <p:cNvSpPr>
            <a:spLocks noGrp="1"/>
          </p:cNvSpPr>
          <p:nvPr>
            <p:ph type="sldNum" sz="quarter" idx="10"/>
          </p:nvPr>
        </p:nvSpPr>
        <p:spPr>
          <a:xfrm>
            <a:off x="8783260" y="6388982"/>
            <a:ext cx="2798207" cy="372394"/>
          </a:xfrm>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24536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5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327061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hite w.#">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9149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Blue w. #">
    <p:bg>
      <p:bgPr>
        <a:solidFill>
          <a:srgbClr val="0078D7"/>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rgbClr val="FFFFFF"/>
                </a:solidFill>
              </a:defRPr>
            </a:lvl1pPr>
          </a:lstStyle>
          <a:p>
            <a:fld id="{93A7D359-9FB7-4950-86B6-739E33983AC5}" type="slidenum">
              <a:rPr lang="en-US" smtClean="0"/>
              <a:t>‹#›</a:t>
            </a:fld>
            <a:endParaRPr lang="en-US"/>
          </a:p>
        </p:txBody>
      </p:sp>
    </p:spTree>
    <p:extLst>
      <p:ext uri="{BB962C8B-B14F-4D97-AF65-F5344CB8AC3E}">
        <p14:creationId xmlns:p14="http://schemas.microsoft.com/office/powerpoint/2010/main" val="76086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Quote">
    <p:bg>
      <p:bgPr>
        <a:solidFill>
          <a:srgbClr val="0078D7"/>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03437" y="1878539"/>
            <a:ext cx="8763000" cy="3048000"/>
          </a:xfrm>
        </p:spPr>
        <p:txBody>
          <a:bodyPr>
            <a:normAutofit/>
          </a:bodyPr>
          <a:lstStyle>
            <a:lvl1pPr marL="0" indent="0">
              <a:buNone/>
              <a:defRPr sz="4488">
                <a:solidFill>
                  <a:schemeClr val="bg1"/>
                </a:solidFill>
                <a:latin typeface="+mj-lt"/>
              </a:defRPr>
            </a:lvl1pPr>
            <a:lvl2pPr marL="466120" indent="0">
              <a:buNone/>
              <a:defRPr sz="2800">
                <a:solidFill>
                  <a:schemeClr val="bg1"/>
                </a:solidFill>
                <a:latin typeface="+mj-lt"/>
              </a:defRPr>
            </a:lvl2pPr>
            <a:lvl3pPr marL="932239" indent="0">
              <a:buNone/>
              <a:defRPr sz="2400">
                <a:solidFill>
                  <a:schemeClr val="bg1"/>
                </a:solidFill>
                <a:latin typeface="+mj-lt"/>
              </a:defRPr>
            </a:lvl3pPr>
            <a:lvl4pPr marL="1398358" indent="0">
              <a:buNone/>
              <a:defRPr sz="2000">
                <a:solidFill>
                  <a:schemeClr val="bg1"/>
                </a:solidFill>
                <a:latin typeface="+mj-lt"/>
              </a:defRPr>
            </a:lvl4pPr>
            <a:lvl5pPr marL="1864477" indent="0">
              <a:buNone/>
              <a:defRPr sz="2000">
                <a:solidFill>
                  <a:schemeClr val="bg1"/>
                </a:solidFill>
                <a:latin typeface="+mj-lt"/>
              </a:defRPr>
            </a:lvl5pPr>
          </a:lstStyle>
          <a:p>
            <a:pPr lvl="0"/>
            <a:r>
              <a:rPr lang="en-US"/>
              <a:t>Edit Master text styles</a:t>
            </a:r>
          </a:p>
        </p:txBody>
      </p:sp>
      <p:sp>
        <p:nvSpPr>
          <p:cNvPr id="4" name="Text Placeholder 2"/>
          <p:cNvSpPr>
            <a:spLocks noGrp="1"/>
          </p:cNvSpPr>
          <p:nvPr>
            <p:ph type="body" sz="quarter" idx="11" hasCustomPrompt="1"/>
          </p:nvPr>
        </p:nvSpPr>
        <p:spPr>
          <a:xfrm>
            <a:off x="2103437" y="4699436"/>
            <a:ext cx="8763000" cy="685800"/>
          </a:xfrm>
        </p:spPr>
        <p:txBody>
          <a:bodyPr>
            <a:noAutofit/>
          </a:bodyPr>
          <a:lstStyle>
            <a:lvl1pPr marL="0" indent="0">
              <a:spcBef>
                <a:spcPts val="0"/>
              </a:spcBef>
              <a:buNone/>
              <a:defRPr lang="en-US" sz="2800" kern="1200" dirty="0" smtClean="0">
                <a:solidFill>
                  <a:schemeClr val="bg1"/>
                </a:solidFill>
                <a:latin typeface="+mj-lt"/>
                <a:ea typeface="+mn-ea"/>
                <a:cs typeface="+mn-cs"/>
              </a:defRPr>
            </a:lvl1pPr>
            <a:lvl2pPr marL="466120" indent="0">
              <a:buNone/>
              <a:defRPr sz="2800">
                <a:solidFill>
                  <a:schemeClr val="bg1"/>
                </a:solidFill>
                <a:latin typeface="+mj-lt"/>
              </a:defRPr>
            </a:lvl2pPr>
            <a:lvl3pPr marL="932239" indent="0">
              <a:buNone/>
              <a:defRPr sz="2400">
                <a:solidFill>
                  <a:schemeClr val="bg1"/>
                </a:solidFill>
                <a:latin typeface="+mj-lt"/>
              </a:defRPr>
            </a:lvl3pPr>
            <a:lvl4pPr marL="1398358" indent="0">
              <a:buNone/>
              <a:defRPr sz="2000">
                <a:solidFill>
                  <a:schemeClr val="bg1"/>
                </a:solidFill>
                <a:latin typeface="+mj-lt"/>
              </a:defRPr>
            </a:lvl4pPr>
            <a:lvl5pPr marL="1864477" indent="0">
              <a:buNone/>
              <a:defRPr sz="2000">
                <a:solidFill>
                  <a:schemeClr val="bg1"/>
                </a:solidFill>
                <a:latin typeface="+mj-lt"/>
              </a:defRPr>
            </a:lvl5pPr>
          </a:lstStyle>
          <a:p>
            <a:pPr lvl="0"/>
            <a:r>
              <a:rPr lang="en-US"/>
              <a:t>Name</a:t>
            </a:r>
          </a:p>
          <a:p>
            <a:pPr lvl="0"/>
            <a:r>
              <a:rPr lang="en-US"/>
              <a:t>Source</a:t>
            </a:r>
          </a:p>
          <a:p>
            <a:pPr lvl="0"/>
            <a:r>
              <a:rPr lang="en-US"/>
              <a:t>Date</a:t>
            </a:r>
          </a:p>
        </p:txBody>
      </p:sp>
      <p:sp>
        <p:nvSpPr>
          <p:cNvPr id="5" name="TextBox 4"/>
          <p:cNvSpPr txBox="1"/>
          <p:nvPr/>
        </p:nvSpPr>
        <p:spPr>
          <a:xfrm>
            <a:off x="1235076" y="1226036"/>
            <a:ext cx="914400" cy="2259649"/>
          </a:xfrm>
          <a:prstGeom prst="rect">
            <a:avLst/>
          </a:prstGeom>
          <a:noFill/>
        </p:spPr>
        <p:txBody>
          <a:bodyPr wrap="square" rtlCol="0" anchor="ctr">
            <a:spAutoFit/>
          </a:bodyPr>
          <a:lstStyle/>
          <a:p>
            <a:pPr algn="ctr"/>
            <a:r>
              <a:rPr lang="en-US" sz="13794">
                <a:solidFill>
                  <a:schemeClr val="bg1"/>
                </a:solidFill>
                <a:latin typeface="+mn-lt"/>
                <a:ea typeface="Segoe UI Black" panose="020B0A02040204020203" pitchFamily="34" charset="0"/>
                <a:cs typeface="Segoe UI Black" panose="020B0A02040204020203" pitchFamily="34" charset="0"/>
              </a:rPr>
              <a:t>“</a:t>
            </a:r>
          </a:p>
        </p:txBody>
      </p:sp>
    </p:spTree>
    <p:extLst>
      <p:ext uri="{BB962C8B-B14F-4D97-AF65-F5344CB8AC3E}">
        <p14:creationId xmlns:p14="http://schemas.microsoft.com/office/powerpoint/2010/main" val="42161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883892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Blue">
    <p:bg>
      <p:bgPr>
        <a:solidFill>
          <a:srgbClr val="0078D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55" y="874"/>
            <a:ext cx="12433366" cy="6992777"/>
          </a:xfrm>
          <a:prstGeom prst="rect">
            <a:avLst/>
          </a:prstGeom>
        </p:spPr>
      </p:pic>
      <p:sp>
        <p:nvSpPr>
          <p:cNvPr id="9" name="Title 1"/>
          <p:cNvSpPr>
            <a:spLocks noGrp="1"/>
          </p:cNvSpPr>
          <p:nvPr>
            <p:ph type="title" hasCustomPrompt="1"/>
          </p:nvPr>
        </p:nvSpPr>
        <p:spPr bwMode="auto">
          <a:xfrm>
            <a:off x="274702" y="2138228"/>
            <a:ext cx="6402388" cy="1828800"/>
          </a:xfrm>
          <a:noFill/>
        </p:spPr>
        <p:txBody>
          <a:bodyPr lIns="146304" tIns="91440" rIns="146304" bIns="91440" anchor="t" anchorCtr="0">
            <a:normAutofit/>
          </a:bodyPr>
          <a:lstStyle>
            <a:lvl1pPr>
              <a:defRPr kumimoji="0" lang="en-US" sz="5506" b="0" i="0" u="none" strike="noStrike" kern="1200" cap="none" spc="-100" normalizeH="0" baseline="0" dirty="0">
                <a:ln w="3175">
                  <a:noFill/>
                </a:ln>
                <a:solidFill>
                  <a:schemeClr val="bg1"/>
                </a:solidFill>
                <a:effectLst/>
                <a:uLnTx/>
                <a:uFillTx/>
                <a:latin typeface="Segoe UI Light"/>
                <a:ea typeface="+mn-ea"/>
                <a:cs typeface="Segoe UI" pitchFamily="34" charset="0"/>
              </a:defRPr>
            </a:lvl1pPr>
          </a:lstStyle>
          <a:p>
            <a:r>
              <a:rPr lang="en-US"/>
              <a:t>Presentation title</a:t>
            </a:r>
          </a:p>
        </p:txBody>
      </p:sp>
      <p:sp>
        <p:nvSpPr>
          <p:cNvPr id="3" name="Text Placeholder 2"/>
          <p:cNvSpPr>
            <a:spLocks noGrp="1"/>
          </p:cNvSpPr>
          <p:nvPr>
            <p:ph type="body" sz="quarter" idx="14" hasCustomPrompt="1"/>
          </p:nvPr>
        </p:nvSpPr>
        <p:spPr bwMode="auto">
          <a:xfrm>
            <a:off x="273050" y="3954463"/>
            <a:ext cx="6402388" cy="1828800"/>
          </a:xfrm>
        </p:spPr>
        <p:txBody>
          <a:bodyPr tIns="109728" bIns="109728">
            <a:noAutofit/>
          </a:bodyPr>
          <a:lstStyle>
            <a:lvl1pPr marL="0" indent="0">
              <a:spcBef>
                <a:spcPts val="0"/>
              </a:spcBef>
              <a:buNone/>
              <a:defRPr lang="en-US" sz="3264" kern="1200" spc="0" baseline="0" dirty="0" smtClean="0">
                <a:solidFill>
                  <a:schemeClr val="bg1"/>
                </a:solidFill>
                <a:latin typeface="+mj-lt"/>
                <a:ea typeface="+mn-ea"/>
                <a:cs typeface="+mn-cs"/>
              </a:defRPr>
            </a:lvl1pPr>
          </a:lstStyle>
          <a:p>
            <a:pPr lvl="0"/>
            <a:r>
              <a:rPr lang="en-US"/>
              <a:t>Speaker Name</a:t>
            </a:r>
          </a:p>
        </p:txBody>
      </p:sp>
      <p:pic>
        <p:nvPicPr>
          <p:cNvPr id="7" name="Picture 6" hidden="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black">
          <a:xfrm>
            <a:off x="457582" y="6243966"/>
            <a:ext cx="1280160" cy="273038"/>
          </a:xfrm>
          <a:prstGeom prst="rect">
            <a:avLst/>
          </a:prstGeom>
        </p:spPr>
      </p:pic>
    </p:spTree>
    <p:extLst>
      <p:ext uri="{BB962C8B-B14F-4D97-AF65-F5344CB8AC3E}">
        <p14:creationId xmlns:p14="http://schemas.microsoft.com/office/powerpoint/2010/main" val="392435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itle White">
    <p:spTree>
      <p:nvGrpSpPr>
        <p:cNvPr id="1" name=""/>
        <p:cNvGrpSpPr/>
        <p:nvPr/>
      </p:nvGrpSpPr>
      <p:grpSpPr>
        <a:xfrm>
          <a:off x="0" y="0"/>
          <a:ext cx="0" cy="0"/>
          <a:chOff x="0" y="0"/>
          <a:chExt cx="0" cy="0"/>
        </a:xfrm>
      </p:grpSpPr>
      <p:sp>
        <p:nvSpPr>
          <p:cNvPr id="5" name="Title 1"/>
          <p:cNvSpPr txBox="1">
            <a:spLocks/>
          </p:cNvSpPr>
          <p:nvPr/>
        </p:nvSpPr>
        <p:spPr>
          <a:xfrm>
            <a:off x="274702" y="2135203"/>
            <a:ext cx="9143936" cy="1828786"/>
          </a:xfrm>
          <a:prstGeom prst="rect">
            <a:avLst/>
          </a:prstGeom>
          <a:noFill/>
        </p:spPr>
        <p:txBody>
          <a:bodyPr vert="horz" wrap="square" lIns="149196" tIns="93247" rIns="149196" bIns="93247" rtlCol="0" anchor="t" anchorCtr="0">
            <a:noAutofit/>
          </a:bodyPr>
          <a:lstStyle>
            <a:lvl1pPr algn="l" defTabSz="914367" rtl="0" eaLnBrk="1" latinLnBrk="0" hangingPunct="1">
              <a:lnSpc>
                <a:spcPct val="90000"/>
              </a:lnSpc>
              <a:spcBef>
                <a:spcPct val="0"/>
              </a:spcBef>
              <a:buNone/>
              <a:defRPr lang="en-US" sz="5294" b="0" kern="1200" cap="none" spc="-98" baseline="0">
                <a:ln w="3175">
                  <a:noFill/>
                </a:ln>
                <a:gradFill>
                  <a:gsLst>
                    <a:gs pos="100000">
                      <a:schemeClr val="tx2"/>
                    </a:gs>
                    <a:gs pos="0">
                      <a:schemeClr val="tx2"/>
                    </a:gs>
                  </a:gsLst>
                  <a:lin ang="5400000" scaled="0"/>
                </a:gradFill>
                <a:effectLst/>
                <a:latin typeface="+mj-lt"/>
                <a:ea typeface="+mn-ea"/>
                <a:cs typeface="Segoe UI" pitchFamily="34" charset="0"/>
              </a:defRPr>
            </a:lvl1pPr>
          </a:lstStyle>
          <a:p>
            <a:pPr marL="0" marR="0" lvl="0" indent="0" algn="l" defTabSz="932384" rtl="0" eaLnBrk="1" fontAlgn="auto" latinLnBrk="0" hangingPunct="1">
              <a:lnSpc>
                <a:spcPct val="90000"/>
              </a:lnSpc>
              <a:spcBef>
                <a:spcPct val="0"/>
              </a:spcBef>
              <a:spcAft>
                <a:spcPts val="0"/>
              </a:spcAft>
              <a:buClrTx/>
              <a:buSzTx/>
              <a:buFontTx/>
              <a:buNone/>
              <a:tabLst/>
              <a:defRPr/>
            </a:pPr>
            <a:r>
              <a:rPr kumimoji="0" lang="en-US" sz="5506" b="0" i="0" u="none" strike="noStrike" kern="1200" cap="none" spc="-100" normalizeH="0" baseline="0" noProof="0">
                <a:ln w="3175">
                  <a:noFill/>
                </a:ln>
                <a:gradFill>
                  <a:gsLst>
                    <a:gs pos="100000">
                      <a:srgbClr val="0078D7"/>
                    </a:gs>
                    <a:gs pos="0">
                      <a:srgbClr val="0078D7"/>
                    </a:gs>
                  </a:gsLst>
                  <a:lin ang="5400000" scaled="0"/>
                </a:gradFill>
                <a:effectLst/>
                <a:uLnTx/>
                <a:uFillTx/>
                <a:latin typeface="Segoe UI Light"/>
                <a:ea typeface="+mn-ea"/>
                <a:cs typeface="Segoe UI" pitchFamily="34" charset="0"/>
              </a:rPr>
              <a:t>Presentation title</a:t>
            </a:r>
          </a:p>
        </p:txBody>
      </p:sp>
      <p:sp>
        <p:nvSpPr>
          <p:cNvPr id="6" name="Text Placeholder 4"/>
          <p:cNvSpPr txBox="1">
            <a:spLocks/>
          </p:cNvSpPr>
          <p:nvPr/>
        </p:nvSpPr>
        <p:spPr>
          <a:xfrm>
            <a:off x="274703" y="3955786"/>
            <a:ext cx="7315137" cy="1828007"/>
          </a:xfrm>
          <a:prstGeom prst="rect">
            <a:avLst/>
          </a:prstGeom>
          <a:noFill/>
        </p:spPr>
        <p:txBody>
          <a:bodyPr vert="horz" wrap="square" lIns="149196" tIns="111896" rIns="149196" bIns="111896" rtlCol="0">
            <a:noAutofit/>
          </a:bodyPr>
          <a:lstStyle>
            <a:lvl1pPr marL="0" marR="0" indent="0" algn="l" defTabSz="914367" rtl="0" eaLnBrk="1" fontAlgn="auto" latinLnBrk="0" hangingPunct="1">
              <a:lnSpc>
                <a:spcPct val="90000"/>
              </a:lnSpc>
              <a:spcBef>
                <a:spcPts val="0"/>
              </a:spcBef>
              <a:spcAft>
                <a:spcPts val="0"/>
              </a:spcAft>
              <a:buClrTx/>
              <a:buSzPct val="90000"/>
              <a:buFont typeface="Arial" pitchFamily="34" charset="0"/>
              <a:buNone/>
              <a:tabLst/>
              <a:defRPr sz="3137" kern="1200" spc="0" baseline="0">
                <a:gradFill>
                  <a:gsLst>
                    <a:gs pos="91000">
                      <a:schemeClr val="tx1"/>
                    </a:gs>
                    <a:gs pos="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64"/>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582" y="6194255"/>
            <a:ext cx="1463409" cy="320845"/>
          </a:xfrm>
          <a:prstGeom prst="rect">
            <a:avLst/>
          </a:prstGeom>
        </p:spPr>
      </p:pic>
    </p:spTree>
    <p:extLst>
      <p:ext uri="{BB962C8B-B14F-4D97-AF65-F5344CB8AC3E}">
        <p14:creationId xmlns:p14="http://schemas.microsoft.com/office/powerpoint/2010/main" val="79175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logo slide_color">
    <p:bg>
      <p:bgPr>
        <a:solidFill>
          <a:srgbClr val="0078D7"/>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8" y="6294478"/>
            <a:ext cx="11887199" cy="403187"/>
          </a:xfrm>
          <a:prstGeom prst="rect">
            <a:avLst/>
          </a:prstGeom>
          <a:noFill/>
          <a:ln w="12700">
            <a:noFill/>
            <a:miter lim="800000"/>
            <a:headEnd type="none" w="sm" len="sm"/>
            <a:tailEnd type="none" w="sm" len="sm"/>
          </a:ln>
          <a:effectLst/>
        </p:spPr>
        <p:txBody>
          <a:bodyPr vert="horz" wrap="square" lIns="182828" tIns="146262" rIns="182828" bIns="146262" numCol="1" anchor="t" anchorCtr="0" compatLnSpc="1">
            <a:prstTxWarp prst="textNoShape">
              <a:avLst/>
            </a:prstTxWarp>
            <a:spAutoFit/>
          </a:bodyPr>
          <a:lstStyle/>
          <a:p>
            <a:pPr defTabSz="931932"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black">
          <a:xfrm>
            <a:off x="4344582" y="3086474"/>
            <a:ext cx="3747314" cy="821578"/>
          </a:xfrm>
          <a:prstGeom prst="rect">
            <a:avLst/>
          </a:prstGeom>
          <a:solidFill>
            <a:srgbClr val="0078D7"/>
          </a:solidFill>
        </p:spPr>
      </p:pic>
    </p:spTree>
    <p:extLst>
      <p:ext uri="{BB962C8B-B14F-4D97-AF65-F5344CB8AC3E}">
        <p14:creationId xmlns:p14="http://schemas.microsoft.com/office/powerpoint/2010/main" val="518402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losing logo slide_color">
    <p:bg>
      <p:bgPr>
        <a:solidFill>
          <a:srgbClr val="0078D7"/>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8" y="6294478"/>
            <a:ext cx="11887199" cy="403187"/>
          </a:xfrm>
          <a:prstGeom prst="rect">
            <a:avLst/>
          </a:prstGeom>
          <a:noFill/>
          <a:ln w="12700">
            <a:noFill/>
            <a:miter lim="800000"/>
            <a:headEnd type="none" w="sm" len="sm"/>
            <a:tailEnd type="none" w="sm" len="sm"/>
          </a:ln>
          <a:effectLst/>
        </p:spPr>
        <p:txBody>
          <a:bodyPr vert="horz" wrap="square" lIns="182828" tIns="146262" rIns="182828" bIns="146262" numCol="1" anchor="t" anchorCtr="0" compatLnSpc="1">
            <a:prstTxWarp prst="textNoShape">
              <a:avLst/>
            </a:prstTxWarp>
            <a:spAutoFit/>
          </a:bodyPr>
          <a:lstStyle/>
          <a:p>
            <a:pPr defTabSz="931932"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p:nvPicPr>
        <p:blipFill>
          <a:blip r:embed="rId2"/>
          <a:stretch>
            <a:fillRect/>
          </a:stretch>
        </p:blipFill>
        <p:spPr bwMode="black">
          <a:xfrm>
            <a:off x="459234" y="3145040"/>
            <a:ext cx="3291840" cy="705836"/>
          </a:xfrm>
          <a:prstGeom prst="rect">
            <a:avLst/>
          </a:prstGeom>
        </p:spPr>
      </p:pic>
    </p:spTree>
    <p:extLst>
      <p:ext uri="{BB962C8B-B14F-4D97-AF65-F5344CB8AC3E}">
        <p14:creationId xmlns:p14="http://schemas.microsoft.com/office/powerpoint/2010/main" val="481304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8" y="6294478"/>
            <a:ext cx="11887199" cy="403187"/>
          </a:xfrm>
          <a:prstGeom prst="rect">
            <a:avLst/>
          </a:prstGeom>
          <a:noFill/>
          <a:ln w="12700">
            <a:noFill/>
            <a:miter lim="800000"/>
            <a:headEnd type="none" w="sm" len="sm"/>
            <a:tailEnd type="none" w="sm" len="sm"/>
          </a:ln>
          <a:effectLst/>
        </p:spPr>
        <p:txBody>
          <a:bodyPr vert="horz" wrap="square" lIns="182828" tIns="146262" rIns="182828" bIns="146262" numCol="1" anchor="t" anchorCtr="0" compatLnSpc="1">
            <a:prstTxWarp prst="textNoShape">
              <a:avLst/>
            </a:prstTxWarp>
            <a:spAutoFit/>
          </a:bodyPr>
          <a:lstStyle/>
          <a:p>
            <a:pPr defTabSz="931932"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4" name="Picture 3"/>
          <p:cNvPicPr>
            <a:picLocks noChangeAspect="1"/>
          </p:cNvPicPr>
          <p:nvPr/>
        </p:nvPicPr>
        <p:blipFill>
          <a:blip r:embed="rId2"/>
          <a:stretch>
            <a:fillRect/>
          </a:stretch>
        </p:blipFill>
        <p:spPr bwMode="black">
          <a:xfrm>
            <a:off x="459232" y="3145040"/>
            <a:ext cx="3291840" cy="705834"/>
          </a:xfrm>
          <a:prstGeom prst="rect">
            <a:avLst/>
          </a:prstGeom>
        </p:spPr>
      </p:pic>
    </p:spTree>
    <p:extLst>
      <p:ext uri="{BB962C8B-B14F-4D97-AF65-F5344CB8AC3E}">
        <p14:creationId xmlns:p14="http://schemas.microsoft.com/office/powerpoint/2010/main" val="327114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3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3252311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13 column x 9 row grid with .3&quot; border for 16:9 _FINA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5" y="877"/>
            <a:ext cx="12433366" cy="6992776"/>
          </a:xfrm>
          <a:prstGeom prst="rect">
            <a:avLst/>
          </a:prstGeom>
        </p:spPr>
      </p:pic>
    </p:spTree>
    <p:extLst>
      <p:ext uri="{BB962C8B-B14F-4D97-AF65-F5344CB8AC3E}">
        <p14:creationId xmlns:p14="http://schemas.microsoft.com/office/powerpoint/2010/main" val="244268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7"/>
            </a:lvl1pPr>
          </a:lstStyle>
          <a:p>
            <a:r>
              <a:rPr lang="en-US"/>
              <a:t>Click to edit Master title style</a:t>
            </a:r>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09" indent="0" algn="ctr">
              <a:buNone/>
              <a:defRPr sz="2040"/>
            </a:lvl2pPr>
            <a:lvl3pPr marL="932418" indent="0" algn="ctr">
              <a:buNone/>
              <a:defRPr sz="1836"/>
            </a:lvl3pPr>
            <a:lvl4pPr marL="1398627" indent="0" algn="ctr">
              <a:buNone/>
              <a:defRPr sz="1632"/>
            </a:lvl4pPr>
            <a:lvl5pPr marL="1864835" indent="0" algn="ctr">
              <a:buNone/>
              <a:defRPr sz="1632"/>
            </a:lvl5pPr>
            <a:lvl6pPr marL="2331044" indent="0" algn="ctr">
              <a:buNone/>
              <a:defRPr sz="1632"/>
            </a:lvl6pPr>
            <a:lvl7pPr marL="2797253" indent="0" algn="ctr">
              <a:buNone/>
              <a:defRPr sz="1632"/>
            </a:lvl7pPr>
            <a:lvl8pPr marL="3263461" indent="0" algn="ctr">
              <a:buNone/>
              <a:defRPr sz="1632"/>
            </a:lvl8pPr>
            <a:lvl9pPr marL="3729669" indent="0" algn="ctr">
              <a:buNone/>
              <a:defRPr sz="1632"/>
            </a:lvl9pPr>
          </a:lstStyle>
          <a:p>
            <a:r>
              <a:rPr lang="en-US"/>
              <a:t>Click to edit Master subtitle style</a:t>
            </a:r>
          </a:p>
        </p:txBody>
      </p:sp>
      <p:sp>
        <p:nvSpPr>
          <p:cNvPr id="4" name="Date Placeholder 3"/>
          <p:cNvSpPr>
            <a:spLocks noGrp="1"/>
          </p:cNvSpPr>
          <p:nvPr>
            <p:ph type="dt" sz="half" idx="10"/>
          </p:nvPr>
        </p:nvSpPr>
        <p:spPr/>
        <p:txBody>
          <a:bodyPr/>
          <a:lstStyle/>
          <a:p>
            <a:fld id="{E7CEFE33-B683-4AA9-B574-7B0CAF4CC0AC}" type="datetimeFigureOut">
              <a:rPr lang="en-US" smtClean="0"/>
              <a:t>7/18/2018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275610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4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57238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5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265210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6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1599048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7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761468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8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2307834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9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1698976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0_1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3A7D359-9FB7-4950-86B6-739E33983AC5}" type="slidenum">
              <a:rPr lang="en-US" smtClean="0"/>
              <a:t>‹#›</a:t>
            </a:fld>
            <a:endParaRPr lang="en-US"/>
          </a:p>
        </p:txBody>
      </p:sp>
    </p:spTree>
    <p:extLst>
      <p:ext uri="{BB962C8B-B14F-4D97-AF65-F5344CB8AC3E}">
        <p14:creationId xmlns:p14="http://schemas.microsoft.com/office/powerpoint/2010/main" val="351583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emo_embedded">
    <p:spTree>
      <p:nvGrpSpPr>
        <p:cNvPr id="1" name=""/>
        <p:cNvGrpSpPr/>
        <p:nvPr/>
      </p:nvGrpSpPr>
      <p:grpSpPr>
        <a:xfrm>
          <a:off x="0" y="0"/>
          <a:ext cx="0" cy="0"/>
          <a:chOff x="0" y="0"/>
          <a:chExt cx="0" cy="0"/>
        </a:xfrm>
      </p:grpSpPr>
      <p:pic>
        <p:nvPicPr>
          <p:cNvPr id="11" name="Content Placeholder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8684" y="118075"/>
            <a:ext cx="10844213" cy="6769293"/>
          </a:xfrm>
          <a:prstGeom prst="rect">
            <a:avLst/>
          </a:prstGeom>
        </p:spPr>
      </p:pic>
      <p:sp>
        <p:nvSpPr>
          <p:cNvPr id="13" name="Media Placeholder 8"/>
          <p:cNvSpPr>
            <a:spLocks noGrp="1"/>
          </p:cNvSpPr>
          <p:nvPr>
            <p:ph type="media" sz="quarter" idx="11" hasCustomPrompt="1"/>
          </p:nvPr>
        </p:nvSpPr>
        <p:spPr>
          <a:xfrm>
            <a:off x="1533992" y="787029"/>
            <a:ext cx="9431674" cy="5356595"/>
          </a:xfrm>
        </p:spPr>
        <p:txBody>
          <a:bodyPr/>
          <a:lstStyle>
            <a:lvl1pPr>
              <a:defRPr baseline="0"/>
            </a:lvl1pPr>
          </a:lstStyle>
          <a:p>
            <a:r>
              <a:rPr lang="en-US"/>
              <a:t>Click to insert demo video</a:t>
            </a:r>
          </a:p>
        </p:txBody>
      </p:sp>
    </p:spTree>
    <p:extLst>
      <p:ext uri="{BB962C8B-B14F-4D97-AF65-F5344CB8AC3E}">
        <p14:creationId xmlns:p14="http://schemas.microsoft.com/office/powerpoint/2010/main" val="97934379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Blue">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14163" y="2350354"/>
            <a:ext cx="6925962" cy="2056644"/>
          </a:xfrm>
        </p:spPr>
        <p:txBody>
          <a:bodyPr vert="horz" wrap="square" lIns="0" tIns="91440" rIns="0" bIns="91440" rtlCol="0" anchor="ctr" anchorCtr="0">
            <a:noAutofit/>
          </a:bodyPr>
          <a:lstStyle>
            <a:lvl1pPr>
              <a:defRPr lang="en-US">
                <a:gradFill>
                  <a:gsLst>
                    <a:gs pos="0">
                      <a:schemeClr val="tx1"/>
                    </a:gs>
                    <a:gs pos="100000">
                      <a:schemeClr val="tx1"/>
                    </a:gs>
                  </a:gsLst>
                  <a:lin ang="5400000" scaled="1"/>
                </a:gradFill>
              </a:defRPr>
            </a:lvl1pPr>
          </a:lstStyle>
          <a:p>
            <a:pPr lvl="0"/>
            <a:r>
              <a:rPr lang="en-US"/>
              <a:t>Click to edit Master title style</a:t>
            </a:r>
          </a:p>
        </p:txBody>
      </p:sp>
      <p:sp>
        <p:nvSpPr>
          <p:cNvPr id="9" name="Rectangle: Rounded Corners 8">
            <a:extLst>
              <a:ext uri="{FF2B5EF4-FFF2-40B4-BE49-F238E27FC236}">
                <a16:creationId xmlns:a16="http://schemas.microsoft.com/office/drawing/2014/main" id="{B3F641DF-040C-4847-9753-1F4F501A79B8}"/>
              </a:ext>
            </a:extLst>
          </p:cNvPr>
          <p:cNvSpPr/>
          <p:nvPr/>
        </p:nvSpPr>
        <p:spPr bwMode="auto">
          <a:xfrm>
            <a:off x="7536146" y="5187543"/>
            <a:ext cx="3690589" cy="130625"/>
          </a:xfrm>
          <a:prstGeom prst="roundRect">
            <a:avLst>
              <a:gd name="adj" fmla="val 50000"/>
            </a:avLst>
          </a:prstGeom>
          <a:solidFill>
            <a:srgbClr val="0060B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Rounded Corners 9">
            <a:extLst>
              <a:ext uri="{FF2B5EF4-FFF2-40B4-BE49-F238E27FC236}">
                <a16:creationId xmlns:a16="http://schemas.microsoft.com/office/drawing/2014/main" id="{FAF14401-4444-46DC-AEDF-345425D79DB4}"/>
              </a:ext>
            </a:extLst>
          </p:cNvPr>
          <p:cNvSpPr/>
          <p:nvPr/>
        </p:nvSpPr>
        <p:spPr bwMode="auto">
          <a:xfrm>
            <a:off x="9159075" y="4508106"/>
            <a:ext cx="2912564" cy="329010"/>
          </a:xfrm>
          <a:prstGeom prst="roundRect">
            <a:avLst>
              <a:gd name="adj" fmla="val 50000"/>
            </a:avLst>
          </a:prstGeom>
          <a:solidFill>
            <a:srgbClr val="0060B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Rounded Corners 10">
            <a:extLst>
              <a:ext uri="{FF2B5EF4-FFF2-40B4-BE49-F238E27FC236}">
                <a16:creationId xmlns:a16="http://schemas.microsoft.com/office/drawing/2014/main" id="{5D580410-0C5F-4714-AA8C-7FA327B3491D}"/>
              </a:ext>
            </a:extLst>
          </p:cNvPr>
          <p:cNvSpPr/>
          <p:nvPr/>
        </p:nvSpPr>
        <p:spPr bwMode="auto">
          <a:xfrm>
            <a:off x="8096702" y="4022406"/>
            <a:ext cx="2912564" cy="225653"/>
          </a:xfrm>
          <a:prstGeom prst="roundRect">
            <a:avLst>
              <a:gd name="adj" fmla="val 50000"/>
            </a:avLst>
          </a:prstGeom>
          <a:solidFill>
            <a:srgbClr val="0060B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B6F2D20C-90D5-4B68-916A-2B11114AFECD}"/>
              </a:ext>
            </a:extLst>
          </p:cNvPr>
          <p:cNvSpPr/>
          <p:nvPr/>
        </p:nvSpPr>
        <p:spPr>
          <a:xfrm rot="1979419">
            <a:off x="10263315" y="1563753"/>
            <a:ext cx="183685" cy="50788"/>
          </a:xfrm>
          <a:prstGeom prst="rect">
            <a:avLst/>
          </a:prstGeom>
          <a:solidFill>
            <a:srgbClr val="19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472EBE86-DA24-45E6-AE66-54934F64EDF6}"/>
              </a:ext>
            </a:extLst>
          </p:cNvPr>
          <p:cNvGrpSpPr/>
          <p:nvPr/>
        </p:nvGrpSpPr>
        <p:grpSpPr>
          <a:xfrm flipH="1">
            <a:off x="7113278" y="1254070"/>
            <a:ext cx="4266789" cy="4085836"/>
            <a:chOff x="6893190" y="-113543"/>
            <a:chExt cx="7304300" cy="6994525"/>
          </a:xfrm>
        </p:grpSpPr>
        <p:sp>
          <p:nvSpPr>
            <p:cNvPr id="18" name="Freeform: Shape 17">
              <a:extLst>
                <a:ext uri="{FF2B5EF4-FFF2-40B4-BE49-F238E27FC236}">
                  <a16:creationId xmlns:a16="http://schemas.microsoft.com/office/drawing/2014/main" id="{4D35AA42-4486-4CDA-81BF-4AA2616B8584}"/>
                </a:ext>
              </a:extLst>
            </p:cNvPr>
            <p:cNvSpPr/>
            <p:nvPr/>
          </p:nvSpPr>
          <p:spPr>
            <a:xfrm>
              <a:off x="8202295" y="483804"/>
              <a:ext cx="784362" cy="839186"/>
            </a:xfrm>
            <a:custGeom>
              <a:avLst/>
              <a:gdLst>
                <a:gd name="connsiteX0" fmla="*/ 1662 w 1004838"/>
                <a:gd name="connsiteY0" fmla="*/ 319596 h 905522"/>
                <a:gd name="connsiteX1" fmla="*/ 134827 w 1004838"/>
                <a:gd name="connsiteY1" fmla="*/ 292963 h 905522"/>
                <a:gd name="connsiteX2" fmla="*/ 170338 w 1004838"/>
                <a:gd name="connsiteY2" fmla="*/ 266330 h 905522"/>
                <a:gd name="connsiteX3" fmla="*/ 196971 w 1004838"/>
                <a:gd name="connsiteY3" fmla="*/ 248575 h 905522"/>
                <a:gd name="connsiteX4" fmla="*/ 241359 w 1004838"/>
                <a:gd name="connsiteY4" fmla="*/ 221942 h 905522"/>
                <a:gd name="connsiteX5" fmla="*/ 312380 w 1004838"/>
                <a:gd name="connsiteY5" fmla="*/ 204186 h 905522"/>
                <a:gd name="connsiteX6" fmla="*/ 330136 w 1004838"/>
                <a:gd name="connsiteY6" fmla="*/ 186431 h 905522"/>
                <a:gd name="connsiteX7" fmla="*/ 347891 w 1004838"/>
                <a:gd name="connsiteY7" fmla="*/ 159798 h 905522"/>
                <a:gd name="connsiteX8" fmla="*/ 374524 w 1004838"/>
                <a:gd name="connsiteY8" fmla="*/ 142043 h 905522"/>
                <a:gd name="connsiteX9" fmla="*/ 410035 w 1004838"/>
                <a:gd name="connsiteY9" fmla="*/ 88777 h 905522"/>
                <a:gd name="connsiteX10" fmla="*/ 427790 w 1004838"/>
                <a:gd name="connsiteY10" fmla="*/ 71021 h 905522"/>
                <a:gd name="connsiteX11" fmla="*/ 463301 w 1004838"/>
                <a:gd name="connsiteY11" fmla="*/ 62144 h 905522"/>
                <a:gd name="connsiteX12" fmla="*/ 507689 w 1004838"/>
                <a:gd name="connsiteY12" fmla="*/ 44388 h 905522"/>
                <a:gd name="connsiteX13" fmla="*/ 552077 w 1004838"/>
                <a:gd name="connsiteY13" fmla="*/ 35511 h 905522"/>
                <a:gd name="connsiteX14" fmla="*/ 649732 w 1004838"/>
                <a:gd name="connsiteY14" fmla="*/ 0 h 905522"/>
                <a:gd name="connsiteX15" fmla="*/ 827285 w 1004838"/>
                <a:gd name="connsiteY15" fmla="*/ 26633 h 905522"/>
                <a:gd name="connsiteX16" fmla="*/ 880551 w 1004838"/>
                <a:gd name="connsiteY16" fmla="*/ 88777 h 905522"/>
                <a:gd name="connsiteX17" fmla="*/ 978205 w 1004838"/>
                <a:gd name="connsiteY17" fmla="*/ 195309 h 905522"/>
                <a:gd name="connsiteX18" fmla="*/ 987083 w 1004838"/>
                <a:gd name="connsiteY18" fmla="*/ 337351 h 905522"/>
                <a:gd name="connsiteX19" fmla="*/ 1004838 w 1004838"/>
                <a:gd name="connsiteY19" fmla="*/ 443883 h 905522"/>
                <a:gd name="connsiteX20" fmla="*/ 978205 w 1004838"/>
                <a:gd name="connsiteY20" fmla="*/ 621437 h 905522"/>
                <a:gd name="connsiteX21" fmla="*/ 960450 w 1004838"/>
                <a:gd name="connsiteY21" fmla="*/ 674703 h 905522"/>
                <a:gd name="connsiteX22" fmla="*/ 951572 w 1004838"/>
                <a:gd name="connsiteY22" fmla="*/ 701336 h 905522"/>
                <a:gd name="connsiteX23" fmla="*/ 916062 w 1004838"/>
                <a:gd name="connsiteY23" fmla="*/ 745724 h 905522"/>
                <a:gd name="connsiteX24" fmla="*/ 871673 w 1004838"/>
                <a:gd name="connsiteY24" fmla="*/ 798990 h 905522"/>
                <a:gd name="connsiteX25" fmla="*/ 818407 w 1004838"/>
                <a:gd name="connsiteY25" fmla="*/ 834501 h 905522"/>
                <a:gd name="connsiteX26" fmla="*/ 756264 w 1004838"/>
                <a:gd name="connsiteY26" fmla="*/ 843379 h 905522"/>
                <a:gd name="connsiteX27" fmla="*/ 729631 w 1004838"/>
                <a:gd name="connsiteY27" fmla="*/ 861134 h 905522"/>
                <a:gd name="connsiteX28" fmla="*/ 676365 w 1004838"/>
                <a:gd name="connsiteY28" fmla="*/ 870012 h 905522"/>
                <a:gd name="connsiteX29" fmla="*/ 631976 w 1004838"/>
                <a:gd name="connsiteY29" fmla="*/ 878889 h 905522"/>
                <a:gd name="connsiteX30" fmla="*/ 578710 w 1004838"/>
                <a:gd name="connsiteY30" fmla="*/ 905522 h 905522"/>
                <a:gd name="connsiteX31" fmla="*/ 401157 w 1004838"/>
                <a:gd name="connsiteY31" fmla="*/ 887767 h 905522"/>
                <a:gd name="connsiteX32" fmla="*/ 347891 w 1004838"/>
                <a:gd name="connsiteY32" fmla="*/ 870012 h 905522"/>
                <a:gd name="connsiteX33" fmla="*/ 330136 w 1004838"/>
                <a:gd name="connsiteY33" fmla="*/ 852256 h 905522"/>
                <a:gd name="connsiteX34" fmla="*/ 312380 w 1004838"/>
                <a:gd name="connsiteY34" fmla="*/ 825623 h 905522"/>
                <a:gd name="connsiteX35" fmla="*/ 276870 w 1004838"/>
                <a:gd name="connsiteY35" fmla="*/ 798990 h 905522"/>
                <a:gd name="connsiteX36" fmla="*/ 267992 w 1004838"/>
                <a:gd name="connsiteY36" fmla="*/ 763479 h 905522"/>
                <a:gd name="connsiteX37" fmla="*/ 223604 w 1004838"/>
                <a:gd name="connsiteY37" fmla="*/ 692458 h 905522"/>
                <a:gd name="connsiteX38" fmla="*/ 196971 w 1004838"/>
                <a:gd name="connsiteY38" fmla="*/ 639192 h 905522"/>
                <a:gd name="connsiteX39" fmla="*/ 152582 w 1004838"/>
                <a:gd name="connsiteY39" fmla="*/ 559293 h 905522"/>
                <a:gd name="connsiteX40" fmla="*/ 143705 w 1004838"/>
                <a:gd name="connsiteY40" fmla="*/ 506027 h 905522"/>
                <a:gd name="connsiteX41" fmla="*/ 134827 w 1004838"/>
                <a:gd name="connsiteY41" fmla="*/ 461639 h 905522"/>
                <a:gd name="connsiteX42" fmla="*/ 108194 w 1004838"/>
                <a:gd name="connsiteY42" fmla="*/ 426128 h 905522"/>
                <a:gd name="connsiteX43" fmla="*/ 63805 w 1004838"/>
                <a:gd name="connsiteY43" fmla="*/ 363984 h 905522"/>
                <a:gd name="connsiteX44" fmla="*/ 1662 w 1004838"/>
                <a:gd name="connsiteY44" fmla="*/ 319596 h 905522"/>
                <a:gd name="connsiteX0" fmla="*/ 1662 w 1004838"/>
                <a:gd name="connsiteY0" fmla="*/ 319596 h 888510"/>
                <a:gd name="connsiteX1" fmla="*/ 134827 w 1004838"/>
                <a:gd name="connsiteY1" fmla="*/ 292963 h 888510"/>
                <a:gd name="connsiteX2" fmla="*/ 170338 w 1004838"/>
                <a:gd name="connsiteY2" fmla="*/ 266330 h 888510"/>
                <a:gd name="connsiteX3" fmla="*/ 196971 w 1004838"/>
                <a:gd name="connsiteY3" fmla="*/ 248575 h 888510"/>
                <a:gd name="connsiteX4" fmla="*/ 241359 w 1004838"/>
                <a:gd name="connsiteY4" fmla="*/ 221942 h 888510"/>
                <a:gd name="connsiteX5" fmla="*/ 312380 w 1004838"/>
                <a:gd name="connsiteY5" fmla="*/ 204186 h 888510"/>
                <a:gd name="connsiteX6" fmla="*/ 330136 w 1004838"/>
                <a:gd name="connsiteY6" fmla="*/ 186431 h 888510"/>
                <a:gd name="connsiteX7" fmla="*/ 347891 w 1004838"/>
                <a:gd name="connsiteY7" fmla="*/ 159798 h 888510"/>
                <a:gd name="connsiteX8" fmla="*/ 374524 w 1004838"/>
                <a:gd name="connsiteY8" fmla="*/ 142043 h 888510"/>
                <a:gd name="connsiteX9" fmla="*/ 410035 w 1004838"/>
                <a:gd name="connsiteY9" fmla="*/ 88777 h 888510"/>
                <a:gd name="connsiteX10" fmla="*/ 427790 w 1004838"/>
                <a:gd name="connsiteY10" fmla="*/ 71021 h 888510"/>
                <a:gd name="connsiteX11" fmla="*/ 463301 w 1004838"/>
                <a:gd name="connsiteY11" fmla="*/ 62144 h 888510"/>
                <a:gd name="connsiteX12" fmla="*/ 507689 w 1004838"/>
                <a:gd name="connsiteY12" fmla="*/ 44388 h 888510"/>
                <a:gd name="connsiteX13" fmla="*/ 552077 w 1004838"/>
                <a:gd name="connsiteY13" fmla="*/ 35511 h 888510"/>
                <a:gd name="connsiteX14" fmla="*/ 649732 w 1004838"/>
                <a:gd name="connsiteY14" fmla="*/ 0 h 888510"/>
                <a:gd name="connsiteX15" fmla="*/ 827285 w 1004838"/>
                <a:gd name="connsiteY15" fmla="*/ 26633 h 888510"/>
                <a:gd name="connsiteX16" fmla="*/ 880551 w 1004838"/>
                <a:gd name="connsiteY16" fmla="*/ 88777 h 888510"/>
                <a:gd name="connsiteX17" fmla="*/ 978205 w 1004838"/>
                <a:gd name="connsiteY17" fmla="*/ 195309 h 888510"/>
                <a:gd name="connsiteX18" fmla="*/ 987083 w 1004838"/>
                <a:gd name="connsiteY18" fmla="*/ 337351 h 888510"/>
                <a:gd name="connsiteX19" fmla="*/ 1004838 w 1004838"/>
                <a:gd name="connsiteY19" fmla="*/ 443883 h 888510"/>
                <a:gd name="connsiteX20" fmla="*/ 978205 w 1004838"/>
                <a:gd name="connsiteY20" fmla="*/ 621437 h 888510"/>
                <a:gd name="connsiteX21" fmla="*/ 960450 w 1004838"/>
                <a:gd name="connsiteY21" fmla="*/ 674703 h 888510"/>
                <a:gd name="connsiteX22" fmla="*/ 951572 w 1004838"/>
                <a:gd name="connsiteY22" fmla="*/ 701336 h 888510"/>
                <a:gd name="connsiteX23" fmla="*/ 916062 w 1004838"/>
                <a:gd name="connsiteY23" fmla="*/ 745724 h 888510"/>
                <a:gd name="connsiteX24" fmla="*/ 871673 w 1004838"/>
                <a:gd name="connsiteY24" fmla="*/ 798990 h 888510"/>
                <a:gd name="connsiteX25" fmla="*/ 818407 w 1004838"/>
                <a:gd name="connsiteY25" fmla="*/ 834501 h 888510"/>
                <a:gd name="connsiteX26" fmla="*/ 756264 w 1004838"/>
                <a:gd name="connsiteY26" fmla="*/ 843379 h 888510"/>
                <a:gd name="connsiteX27" fmla="*/ 729631 w 1004838"/>
                <a:gd name="connsiteY27" fmla="*/ 861134 h 888510"/>
                <a:gd name="connsiteX28" fmla="*/ 676365 w 1004838"/>
                <a:gd name="connsiteY28" fmla="*/ 870012 h 888510"/>
                <a:gd name="connsiteX29" fmla="*/ 631976 w 1004838"/>
                <a:gd name="connsiteY29" fmla="*/ 878889 h 888510"/>
                <a:gd name="connsiteX30" fmla="*/ 556681 w 1004838"/>
                <a:gd name="connsiteY30" fmla="*/ 839393 h 888510"/>
                <a:gd name="connsiteX31" fmla="*/ 401157 w 1004838"/>
                <a:gd name="connsiteY31" fmla="*/ 887767 h 888510"/>
                <a:gd name="connsiteX32" fmla="*/ 347891 w 1004838"/>
                <a:gd name="connsiteY32" fmla="*/ 870012 h 888510"/>
                <a:gd name="connsiteX33" fmla="*/ 330136 w 1004838"/>
                <a:gd name="connsiteY33" fmla="*/ 852256 h 888510"/>
                <a:gd name="connsiteX34" fmla="*/ 312380 w 1004838"/>
                <a:gd name="connsiteY34" fmla="*/ 825623 h 888510"/>
                <a:gd name="connsiteX35" fmla="*/ 276870 w 1004838"/>
                <a:gd name="connsiteY35" fmla="*/ 798990 h 888510"/>
                <a:gd name="connsiteX36" fmla="*/ 267992 w 1004838"/>
                <a:gd name="connsiteY36" fmla="*/ 763479 h 888510"/>
                <a:gd name="connsiteX37" fmla="*/ 223604 w 1004838"/>
                <a:gd name="connsiteY37" fmla="*/ 692458 h 888510"/>
                <a:gd name="connsiteX38" fmla="*/ 196971 w 1004838"/>
                <a:gd name="connsiteY38" fmla="*/ 639192 h 888510"/>
                <a:gd name="connsiteX39" fmla="*/ 152582 w 1004838"/>
                <a:gd name="connsiteY39" fmla="*/ 559293 h 888510"/>
                <a:gd name="connsiteX40" fmla="*/ 143705 w 1004838"/>
                <a:gd name="connsiteY40" fmla="*/ 506027 h 888510"/>
                <a:gd name="connsiteX41" fmla="*/ 134827 w 1004838"/>
                <a:gd name="connsiteY41" fmla="*/ 461639 h 888510"/>
                <a:gd name="connsiteX42" fmla="*/ 108194 w 1004838"/>
                <a:gd name="connsiteY42" fmla="*/ 426128 h 888510"/>
                <a:gd name="connsiteX43" fmla="*/ 63805 w 1004838"/>
                <a:gd name="connsiteY43" fmla="*/ 363984 h 888510"/>
                <a:gd name="connsiteX44" fmla="*/ 1662 w 1004838"/>
                <a:gd name="connsiteY44" fmla="*/ 319596 h 888510"/>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347891 w 1004838"/>
                <a:gd name="connsiteY32" fmla="*/ 870012 h 880197"/>
                <a:gd name="connsiteX33" fmla="*/ 330136 w 1004838"/>
                <a:gd name="connsiteY33" fmla="*/ 852256 h 880197"/>
                <a:gd name="connsiteX34" fmla="*/ 312380 w 1004838"/>
                <a:gd name="connsiteY34" fmla="*/ 825623 h 880197"/>
                <a:gd name="connsiteX35" fmla="*/ 276870 w 1004838"/>
                <a:gd name="connsiteY35" fmla="*/ 798990 h 880197"/>
                <a:gd name="connsiteX36" fmla="*/ 267992 w 1004838"/>
                <a:gd name="connsiteY36" fmla="*/ 763479 h 880197"/>
                <a:gd name="connsiteX37" fmla="*/ 223604 w 1004838"/>
                <a:gd name="connsiteY37" fmla="*/ 692458 h 880197"/>
                <a:gd name="connsiteX38" fmla="*/ 196971 w 1004838"/>
                <a:gd name="connsiteY38" fmla="*/ 639192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347891 w 1004838"/>
                <a:gd name="connsiteY32" fmla="*/ 870012 h 880197"/>
                <a:gd name="connsiteX33" fmla="*/ 396220 w 1004838"/>
                <a:gd name="connsiteY33" fmla="*/ 742041 h 880197"/>
                <a:gd name="connsiteX34" fmla="*/ 312380 w 1004838"/>
                <a:gd name="connsiteY34" fmla="*/ 825623 h 880197"/>
                <a:gd name="connsiteX35" fmla="*/ 276870 w 1004838"/>
                <a:gd name="connsiteY35" fmla="*/ 798990 h 880197"/>
                <a:gd name="connsiteX36" fmla="*/ 267992 w 1004838"/>
                <a:gd name="connsiteY36" fmla="*/ 763479 h 880197"/>
                <a:gd name="connsiteX37" fmla="*/ 223604 w 1004838"/>
                <a:gd name="connsiteY37" fmla="*/ 692458 h 880197"/>
                <a:gd name="connsiteX38" fmla="*/ 196971 w 1004838"/>
                <a:gd name="connsiteY38" fmla="*/ 639192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12380 w 1004838"/>
                <a:gd name="connsiteY34" fmla="*/ 825623 h 880197"/>
                <a:gd name="connsiteX35" fmla="*/ 276870 w 1004838"/>
                <a:gd name="connsiteY35" fmla="*/ 798990 h 880197"/>
                <a:gd name="connsiteX36" fmla="*/ 267992 w 1004838"/>
                <a:gd name="connsiteY36" fmla="*/ 763479 h 880197"/>
                <a:gd name="connsiteX37" fmla="*/ 223604 w 1004838"/>
                <a:gd name="connsiteY37" fmla="*/ 692458 h 880197"/>
                <a:gd name="connsiteX38" fmla="*/ 196971 w 1004838"/>
                <a:gd name="connsiteY38" fmla="*/ 639192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276870 w 1004838"/>
                <a:gd name="connsiteY35" fmla="*/ 798990 h 880197"/>
                <a:gd name="connsiteX36" fmla="*/ 267992 w 1004838"/>
                <a:gd name="connsiteY36" fmla="*/ 763479 h 880197"/>
                <a:gd name="connsiteX37" fmla="*/ 223604 w 1004838"/>
                <a:gd name="connsiteY37" fmla="*/ 692458 h 880197"/>
                <a:gd name="connsiteX38" fmla="*/ 196971 w 1004838"/>
                <a:gd name="connsiteY38" fmla="*/ 639192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311135 w 1004838"/>
                <a:gd name="connsiteY35" fmla="*/ 690780 h 880197"/>
                <a:gd name="connsiteX36" fmla="*/ 267992 w 1004838"/>
                <a:gd name="connsiteY36" fmla="*/ 763479 h 880197"/>
                <a:gd name="connsiteX37" fmla="*/ 223604 w 1004838"/>
                <a:gd name="connsiteY37" fmla="*/ 692458 h 880197"/>
                <a:gd name="connsiteX38" fmla="*/ 196971 w 1004838"/>
                <a:gd name="connsiteY38" fmla="*/ 639192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311135 w 1004838"/>
                <a:gd name="connsiteY35" fmla="*/ 690780 h 880197"/>
                <a:gd name="connsiteX36" fmla="*/ 282678 w 1004838"/>
                <a:gd name="connsiteY36" fmla="*/ 661280 h 880197"/>
                <a:gd name="connsiteX37" fmla="*/ 223604 w 1004838"/>
                <a:gd name="connsiteY37" fmla="*/ 692458 h 880197"/>
                <a:gd name="connsiteX38" fmla="*/ 196971 w 1004838"/>
                <a:gd name="connsiteY38" fmla="*/ 639192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311135 w 1004838"/>
                <a:gd name="connsiteY35" fmla="*/ 690780 h 880197"/>
                <a:gd name="connsiteX36" fmla="*/ 282678 w 1004838"/>
                <a:gd name="connsiteY36" fmla="*/ 661280 h 880197"/>
                <a:gd name="connsiteX37" fmla="*/ 248079 w 1004838"/>
                <a:gd name="connsiteY37" fmla="*/ 638353 h 880197"/>
                <a:gd name="connsiteX38" fmla="*/ 196971 w 1004838"/>
                <a:gd name="connsiteY38" fmla="*/ 639192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916062 w 1004838"/>
                <a:gd name="connsiteY23" fmla="*/ 745724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311135 w 1004838"/>
                <a:gd name="connsiteY35" fmla="*/ 690780 h 880197"/>
                <a:gd name="connsiteX36" fmla="*/ 282678 w 1004838"/>
                <a:gd name="connsiteY36" fmla="*/ 661280 h 880197"/>
                <a:gd name="connsiteX37" fmla="*/ 248079 w 1004838"/>
                <a:gd name="connsiteY37" fmla="*/ 638353 h 880197"/>
                <a:gd name="connsiteX38" fmla="*/ 214104 w 1004838"/>
                <a:gd name="connsiteY38" fmla="*/ 591099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898931 w 1004838"/>
                <a:gd name="connsiteY23" fmla="*/ 735703 h 880197"/>
                <a:gd name="connsiteX24" fmla="*/ 871673 w 1004838"/>
                <a:gd name="connsiteY24" fmla="*/ 79899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311135 w 1004838"/>
                <a:gd name="connsiteY35" fmla="*/ 690780 h 880197"/>
                <a:gd name="connsiteX36" fmla="*/ 282678 w 1004838"/>
                <a:gd name="connsiteY36" fmla="*/ 661280 h 880197"/>
                <a:gd name="connsiteX37" fmla="*/ 248079 w 1004838"/>
                <a:gd name="connsiteY37" fmla="*/ 638353 h 880197"/>
                <a:gd name="connsiteX38" fmla="*/ 214104 w 1004838"/>
                <a:gd name="connsiteY38" fmla="*/ 591099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898931 w 1004838"/>
                <a:gd name="connsiteY23" fmla="*/ 735703 h 880197"/>
                <a:gd name="connsiteX24" fmla="*/ 837406 w 1004838"/>
                <a:gd name="connsiteY24" fmla="*/ 788970 h 880197"/>
                <a:gd name="connsiteX25" fmla="*/ 818407 w 1004838"/>
                <a:gd name="connsiteY25" fmla="*/ 83450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311135 w 1004838"/>
                <a:gd name="connsiteY35" fmla="*/ 690780 h 880197"/>
                <a:gd name="connsiteX36" fmla="*/ 282678 w 1004838"/>
                <a:gd name="connsiteY36" fmla="*/ 661280 h 880197"/>
                <a:gd name="connsiteX37" fmla="*/ 248079 w 1004838"/>
                <a:gd name="connsiteY37" fmla="*/ 638353 h 880197"/>
                <a:gd name="connsiteX38" fmla="*/ 214104 w 1004838"/>
                <a:gd name="connsiteY38" fmla="*/ 591099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 name="connsiteX0" fmla="*/ 1662 w 1004838"/>
                <a:gd name="connsiteY0" fmla="*/ 319596 h 880197"/>
                <a:gd name="connsiteX1" fmla="*/ 134827 w 1004838"/>
                <a:gd name="connsiteY1" fmla="*/ 292963 h 880197"/>
                <a:gd name="connsiteX2" fmla="*/ 170338 w 1004838"/>
                <a:gd name="connsiteY2" fmla="*/ 266330 h 880197"/>
                <a:gd name="connsiteX3" fmla="*/ 196971 w 1004838"/>
                <a:gd name="connsiteY3" fmla="*/ 248575 h 880197"/>
                <a:gd name="connsiteX4" fmla="*/ 241359 w 1004838"/>
                <a:gd name="connsiteY4" fmla="*/ 221942 h 880197"/>
                <a:gd name="connsiteX5" fmla="*/ 312380 w 1004838"/>
                <a:gd name="connsiteY5" fmla="*/ 204186 h 880197"/>
                <a:gd name="connsiteX6" fmla="*/ 330136 w 1004838"/>
                <a:gd name="connsiteY6" fmla="*/ 186431 h 880197"/>
                <a:gd name="connsiteX7" fmla="*/ 347891 w 1004838"/>
                <a:gd name="connsiteY7" fmla="*/ 159798 h 880197"/>
                <a:gd name="connsiteX8" fmla="*/ 374524 w 1004838"/>
                <a:gd name="connsiteY8" fmla="*/ 142043 h 880197"/>
                <a:gd name="connsiteX9" fmla="*/ 410035 w 1004838"/>
                <a:gd name="connsiteY9" fmla="*/ 88777 h 880197"/>
                <a:gd name="connsiteX10" fmla="*/ 427790 w 1004838"/>
                <a:gd name="connsiteY10" fmla="*/ 71021 h 880197"/>
                <a:gd name="connsiteX11" fmla="*/ 463301 w 1004838"/>
                <a:gd name="connsiteY11" fmla="*/ 62144 h 880197"/>
                <a:gd name="connsiteX12" fmla="*/ 507689 w 1004838"/>
                <a:gd name="connsiteY12" fmla="*/ 44388 h 880197"/>
                <a:gd name="connsiteX13" fmla="*/ 552077 w 1004838"/>
                <a:gd name="connsiteY13" fmla="*/ 35511 h 880197"/>
                <a:gd name="connsiteX14" fmla="*/ 649732 w 1004838"/>
                <a:gd name="connsiteY14" fmla="*/ 0 h 880197"/>
                <a:gd name="connsiteX15" fmla="*/ 827285 w 1004838"/>
                <a:gd name="connsiteY15" fmla="*/ 26633 h 880197"/>
                <a:gd name="connsiteX16" fmla="*/ 880551 w 1004838"/>
                <a:gd name="connsiteY16" fmla="*/ 88777 h 880197"/>
                <a:gd name="connsiteX17" fmla="*/ 978205 w 1004838"/>
                <a:gd name="connsiteY17" fmla="*/ 195309 h 880197"/>
                <a:gd name="connsiteX18" fmla="*/ 987083 w 1004838"/>
                <a:gd name="connsiteY18" fmla="*/ 337351 h 880197"/>
                <a:gd name="connsiteX19" fmla="*/ 1004838 w 1004838"/>
                <a:gd name="connsiteY19" fmla="*/ 443883 h 880197"/>
                <a:gd name="connsiteX20" fmla="*/ 978205 w 1004838"/>
                <a:gd name="connsiteY20" fmla="*/ 621437 h 880197"/>
                <a:gd name="connsiteX21" fmla="*/ 960450 w 1004838"/>
                <a:gd name="connsiteY21" fmla="*/ 674703 h 880197"/>
                <a:gd name="connsiteX22" fmla="*/ 951572 w 1004838"/>
                <a:gd name="connsiteY22" fmla="*/ 701336 h 880197"/>
                <a:gd name="connsiteX23" fmla="*/ 898931 w 1004838"/>
                <a:gd name="connsiteY23" fmla="*/ 735703 h 880197"/>
                <a:gd name="connsiteX24" fmla="*/ 837406 w 1004838"/>
                <a:gd name="connsiteY24" fmla="*/ 788970 h 880197"/>
                <a:gd name="connsiteX25" fmla="*/ 803724 w 1004838"/>
                <a:gd name="connsiteY25" fmla="*/ 824481 h 880197"/>
                <a:gd name="connsiteX26" fmla="*/ 756264 w 1004838"/>
                <a:gd name="connsiteY26" fmla="*/ 843379 h 880197"/>
                <a:gd name="connsiteX27" fmla="*/ 729631 w 1004838"/>
                <a:gd name="connsiteY27" fmla="*/ 861134 h 880197"/>
                <a:gd name="connsiteX28" fmla="*/ 676365 w 1004838"/>
                <a:gd name="connsiteY28" fmla="*/ 870012 h 880197"/>
                <a:gd name="connsiteX29" fmla="*/ 631976 w 1004838"/>
                <a:gd name="connsiteY29" fmla="*/ 878889 h 880197"/>
                <a:gd name="connsiteX30" fmla="*/ 556681 w 1004838"/>
                <a:gd name="connsiteY30" fmla="*/ 839393 h 880197"/>
                <a:gd name="connsiteX31" fmla="*/ 472137 w 1004838"/>
                <a:gd name="connsiteY31" fmla="*/ 783564 h 880197"/>
                <a:gd name="connsiteX32" fmla="*/ 438450 w 1004838"/>
                <a:gd name="connsiteY32" fmla="*/ 763807 h 880197"/>
                <a:gd name="connsiteX33" fmla="*/ 396220 w 1004838"/>
                <a:gd name="connsiteY33" fmla="*/ 742041 h 880197"/>
                <a:gd name="connsiteX34" fmla="*/ 351542 w 1004838"/>
                <a:gd name="connsiteY34" fmla="*/ 721420 h 880197"/>
                <a:gd name="connsiteX35" fmla="*/ 311135 w 1004838"/>
                <a:gd name="connsiteY35" fmla="*/ 690780 h 880197"/>
                <a:gd name="connsiteX36" fmla="*/ 282678 w 1004838"/>
                <a:gd name="connsiteY36" fmla="*/ 661280 h 880197"/>
                <a:gd name="connsiteX37" fmla="*/ 248079 w 1004838"/>
                <a:gd name="connsiteY37" fmla="*/ 638353 h 880197"/>
                <a:gd name="connsiteX38" fmla="*/ 214104 w 1004838"/>
                <a:gd name="connsiteY38" fmla="*/ 591099 h 880197"/>
                <a:gd name="connsiteX39" fmla="*/ 152582 w 1004838"/>
                <a:gd name="connsiteY39" fmla="*/ 559293 h 880197"/>
                <a:gd name="connsiteX40" fmla="*/ 143705 w 1004838"/>
                <a:gd name="connsiteY40" fmla="*/ 506027 h 880197"/>
                <a:gd name="connsiteX41" fmla="*/ 134827 w 1004838"/>
                <a:gd name="connsiteY41" fmla="*/ 461639 h 880197"/>
                <a:gd name="connsiteX42" fmla="*/ 108194 w 1004838"/>
                <a:gd name="connsiteY42" fmla="*/ 426128 h 880197"/>
                <a:gd name="connsiteX43" fmla="*/ 63805 w 1004838"/>
                <a:gd name="connsiteY43" fmla="*/ 363984 h 880197"/>
                <a:gd name="connsiteX44" fmla="*/ 1662 w 1004838"/>
                <a:gd name="connsiteY44" fmla="*/ 319596 h 8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4838" h="880197">
                  <a:moveTo>
                    <a:pt x="1662" y="319596"/>
                  </a:moveTo>
                  <a:cubicBezTo>
                    <a:pt x="13499" y="307759"/>
                    <a:pt x="74041" y="313226"/>
                    <a:pt x="134827" y="292963"/>
                  </a:cubicBezTo>
                  <a:cubicBezTo>
                    <a:pt x="146664" y="284085"/>
                    <a:pt x="158298" y="274930"/>
                    <a:pt x="170338" y="266330"/>
                  </a:cubicBezTo>
                  <a:cubicBezTo>
                    <a:pt x="179020" y="260128"/>
                    <a:pt x="188640" y="255240"/>
                    <a:pt x="196971" y="248575"/>
                  </a:cubicBezTo>
                  <a:cubicBezTo>
                    <a:pt x="227036" y="224522"/>
                    <a:pt x="200420" y="233107"/>
                    <a:pt x="241359" y="221942"/>
                  </a:cubicBezTo>
                  <a:cubicBezTo>
                    <a:pt x="264901" y="215521"/>
                    <a:pt x="312380" y="204186"/>
                    <a:pt x="312380" y="204186"/>
                  </a:cubicBezTo>
                  <a:cubicBezTo>
                    <a:pt x="318299" y="198268"/>
                    <a:pt x="324907" y="192967"/>
                    <a:pt x="330136" y="186431"/>
                  </a:cubicBezTo>
                  <a:cubicBezTo>
                    <a:pt x="336801" y="178100"/>
                    <a:pt x="340346" y="167343"/>
                    <a:pt x="347891" y="159798"/>
                  </a:cubicBezTo>
                  <a:cubicBezTo>
                    <a:pt x="355436" y="152253"/>
                    <a:pt x="365646" y="147961"/>
                    <a:pt x="374524" y="142043"/>
                  </a:cubicBezTo>
                  <a:cubicBezTo>
                    <a:pt x="386361" y="124288"/>
                    <a:pt x="394946" y="103867"/>
                    <a:pt x="410035" y="88777"/>
                  </a:cubicBezTo>
                  <a:cubicBezTo>
                    <a:pt x="415953" y="82858"/>
                    <a:pt x="420304" y="74764"/>
                    <a:pt x="427790" y="71021"/>
                  </a:cubicBezTo>
                  <a:cubicBezTo>
                    <a:pt x="438703" y="65564"/>
                    <a:pt x="451726" y="66002"/>
                    <a:pt x="463301" y="62144"/>
                  </a:cubicBezTo>
                  <a:cubicBezTo>
                    <a:pt x="478419" y="57105"/>
                    <a:pt x="492425" y="48967"/>
                    <a:pt x="507689" y="44388"/>
                  </a:cubicBezTo>
                  <a:cubicBezTo>
                    <a:pt x="522142" y="40052"/>
                    <a:pt x="537520" y="39481"/>
                    <a:pt x="552077" y="35511"/>
                  </a:cubicBezTo>
                  <a:cubicBezTo>
                    <a:pt x="587887" y="25744"/>
                    <a:pt x="615702" y="13612"/>
                    <a:pt x="649732" y="0"/>
                  </a:cubicBezTo>
                  <a:cubicBezTo>
                    <a:pt x="708916" y="8878"/>
                    <a:pt x="771428" y="5149"/>
                    <a:pt x="827285" y="26633"/>
                  </a:cubicBezTo>
                  <a:cubicBezTo>
                    <a:pt x="852749" y="36427"/>
                    <a:pt x="863347" y="67602"/>
                    <a:pt x="880551" y="88777"/>
                  </a:cubicBezTo>
                  <a:cubicBezTo>
                    <a:pt x="959919" y="186460"/>
                    <a:pt x="912133" y="145754"/>
                    <a:pt x="978205" y="195309"/>
                  </a:cubicBezTo>
                  <a:cubicBezTo>
                    <a:pt x="981164" y="242656"/>
                    <a:pt x="982973" y="290090"/>
                    <a:pt x="987083" y="337351"/>
                  </a:cubicBezTo>
                  <a:cubicBezTo>
                    <a:pt x="990471" y="376309"/>
                    <a:pt x="997355" y="406467"/>
                    <a:pt x="1004838" y="443883"/>
                  </a:cubicBezTo>
                  <a:cubicBezTo>
                    <a:pt x="995610" y="563852"/>
                    <a:pt x="1005834" y="531642"/>
                    <a:pt x="978205" y="621437"/>
                  </a:cubicBezTo>
                  <a:cubicBezTo>
                    <a:pt x="972701" y="639325"/>
                    <a:pt x="966368" y="656948"/>
                    <a:pt x="960450" y="674703"/>
                  </a:cubicBezTo>
                  <a:cubicBezTo>
                    <a:pt x="957491" y="683581"/>
                    <a:pt x="961825" y="691169"/>
                    <a:pt x="951572" y="701336"/>
                  </a:cubicBezTo>
                  <a:cubicBezTo>
                    <a:pt x="941319" y="711503"/>
                    <a:pt x="917959" y="721097"/>
                    <a:pt x="898931" y="735703"/>
                  </a:cubicBezTo>
                  <a:cubicBezTo>
                    <a:pt x="879903" y="750309"/>
                    <a:pt x="853274" y="774174"/>
                    <a:pt x="837406" y="788970"/>
                  </a:cubicBezTo>
                  <a:cubicBezTo>
                    <a:pt x="821538" y="803766"/>
                    <a:pt x="824849" y="821463"/>
                    <a:pt x="803724" y="824481"/>
                  </a:cubicBezTo>
                  <a:lnTo>
                    <a:pt x="756264" y="843379"/>
                  </a:lnTo>
                  <a:cubicBezTo>
                    <a:pt x="747386" y="849297"/>
                    <a:pt x="739753" y="857760"/>
                    <a:pt x="729631" y="861134"/>
                  </a:cubicBezTo>
                  <a:cubicBezTo>
                    <a:pt x="712554" y="866826"/>
                    <a:pt x="694075" y="866792"/>
                    <a:pt x="676365" y="870012"/>
                  </a:cubicBezTo>
                  <a:cubicBezTo>
                    <a:pt x="661519" y="872711"/>
                    <a:pt x="651923" y="883992"/>
                    <a:pt x="631976" y="878889"/>
                  </a:cubicBezTo>
                  <a:cubicBezTo>
                    <a:pt x="612029" y="873786"/>
                    <a:pt x="582717" y="822036"/>
                    <a:pt x="556681" y="839393"/>
                  </a:cubicBezTo>
                  <a:cubicBezTo>
                    <a:pt x="526122" y="837042"/>
                    <a:pt x="491842" y="796162"/>
                    <a:pt x="472137" y="783564"/>
                  </a:cubicBezTo>
                  <a:cubicBezTo>
                    <a:pt x="452432" y="770966"/>
                    <a:pt x="451103" y="770727"/>
                    <a:pt x="438450" y="763807"/>
                  </a:cubicBezTo>
                  <a:cubicBezTo>
                    <a:pt x="425797" y="756887"/>
                    <a:pt x="410705" y="749106"/>
                    <a:pt x="396220" y="742041"/>
                  </a:cubicBezTo>
                  <a:cubicBezTo>
                    <a:pt x="381735" y="734976"/>
                    <a:pt x="365723" y="729964"/>
                    <a:pt x="351542" y="721420"/>
                  </a:cubicBezTo>
                  <a:cubicBezTo>
                    <a:pt x="337361" y="712877"/>
                    <a:pt x="322972" y="699658"/>
                    <a:pt x="311135" y="690780"/>
                  </a:cubicBezTo>
                  <a:cubicBezTo>
                    <a:pt x="308176" y="678943"/>
                    <a:pt x="293187" y="670018"/>
                    <a:pt x="282678" y="661280"/>
                  </a:cubicBezTo>
                  <a:cubicBezTo>
                    <a:pt x="272169" y="652542"/>
                    <a:pt x="259508" y="650050"/>
                    <a:pt x="248079" y="638353"/>
                  </a:cubicBezTo>
                  <a:cubicBezTo>
                    <a:pt x="236650" y="626656"/>
                    <a:pt x="237050" y="625518"/>
                    <a:pt x="214104" y="591099"/>
                  </a:cubicBezTo>
                  <a:cubicBezTo>
                    <a:pt x="185970" y="478566"/>
                    <a:pt x="164315" y="573472"/>
                    <a:pt x="152582" y="559293"/>
                  </a:cubicBezTo>
                  <a:cubicBezTo>
                    <a:pt x="140849" y="545114"/>
                    <a:pt x="146925" y="523737"/>
                    <a:pt x="143705" y="506027"/>
                  </a:cubicBezTo>
                  <a:cubicBezTo>
                    <a:pt x="141006" y="491181"/>
                    <a:pt x="140955" y="475428"/>
                    <a:pt x="134827" y="461639"/>
                  </a:cubicBezTo>
                  <a:cubicBezTo>
                    <a:pt x="128818" y="448118"/>
                    <a:pt x="117072" y="437965"/>
                    <a:pt x="108194" y="426128"/>
                  </a:cubicBezTo>
                  <a:cubicBezTo>
                    <a:pt x="87479" y="363984"/>
                    <a:pt x="108193" y="378781"/>
                    <a:pt x="63805" y="363984"/>
                  </a:cubicBezTo>
                  <a:cubicBezTo>
                    <a:pt x="44408" y="334889"/>
                    <a:pt x="-10175" y="331433"/>
                    <a:pt x="1662" y="31959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marL="0" marR="0" lvl="0" indent="0" algn="r" defTabSz="932563" rtl="0" eaLnBrk="1" fontAlgn="auto" latinLnBrk="0" hangingPunct="1">
                <a:lnSpc>
                  <a:spcPct val="100000"/>
                </a:lnSpc>
                <a:spcBef>
                  <a:spcPts val="0"/>
                </a:spcBef>
                <a:spcAft>
                  <a:spcPts val="0"/>
                </a:spcAft>
                <a:buClrTx/>
                <a:buSzTx/>
                <a:buFontTx/>
                <a:buNone/>
                <a:tabLst/>
                <a:defRPr/>
              </a:pPr>
              <a:endParaRPr kumimoji="0" lang="en-US" sz="1199" b="0" i="0" u="none" strike="noStrike" kern="1200" cap="none" spc="0" normalizeH="0" baseline="0" noProof="0" err="1">
                <a:ln>
                  <a:noFill/>
                </a:ln>
                <a:solidFill>
                  <a:prstClr val="white"/>
                </a:solidFill>
                <a:effectLst/>
                <a:uLnTx/>
                <a:uFillTx/>
                <a:latin typeface="Segoe UI"/>
                <a:ea typeface="+mn-ea"/>
                <a:cs typeface="+mn-cs"/>
              </a:endParaRPr>
            </a:p>
          </p:txBody>
        </p:sp>
        <p:pic>
          <p:nvPicPr>
            <p:cNvPr id="17" name="Picture 16">
              <a:extLst>
                <a:ext uri="{FF2B5EF4-FFF2-40B4-BE49-F238E27FC236}">
                  <a16:creationId xmlns:a16="http://schemas.microsoft.com/office/drawing/2014/main" id="{69430AB2-CA5F-486E-BFC0-798337ED8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93190" y="-113543"/>
              <a:ext cx="7304300" cy="6994525"/>
            </a:xfrm>
            <a:prstGeom prst="rect">
              <a:avLst/>
            </a:prstGeom>
          </p:spPr>
        </p:pic>
      </p:grpSp>
      <p:sp>
        <p:nvSpPr>
          <p:cNvPr id="20" name="Freeform 15">
            <a:extLst>
              <a:ext uri="{FF2B5EF4-FFF2-40B4-BE49-F238E27FC236}">
                <a16:creationId xmlns:a16="http://schemas.microsoft.com/office/drawing/2014/main" id="{C8323C11-2456-454E-B253-EABED08A478D}"/>
              </a:ext>
            </a:extLst>
          </p:cNvPr>
          <p:cNvSpPr>
            <a:spLocks noChangeAspect="1" noEditPoints="1"/>
          </p:cNvSpPr>
          <p:nvPr userDrawn="1"/>
        </p:nvSpPr>
        <p:spPr bwMode="black">
          <a:xfrm>
            <a:off x="444225" y="6194256"/>
            <a:ext cx="1421597" cy="317085"/>
          </a:xfrm>
          <a:custGeom>
            <a:avLst/>
            <a:gdLst>
              <a:gd name="T0" fmla="*/ 115 w 526"/>
              <a:gd name="T1" fmla="*/ 56 h 115"/>
              <a:gd name="T2" fmla="*/ 49 w 526"/>
              <a:gd name="T3" fmla="*/ 56 h 115"/>
              <a:gd name="T4" fmla="*/ 0 w 526"/>
              <a:gd name="T5" fmla="*/ 56 h 115"/>
              <a:gd name="T6" fmla="*/ 0 w 526"/>
              <a:gd name="T7" fmla="*/ 59 h 115"/>
              <a:gd name="T8" fmla="*/ 49 w 526"/>
              <a:gd name="T9" fmla="*/ 59 h 115"/>
              <a:gd name="T10" fmla="*/ 115 w 526"/>
              <a:gd name="T11" fmla="*/ 115 h 115"/>
              <a:gd name="T12" fmla="*/ 231 w 526"/>
              <a:gd name="T13" fmla="*/ 23 h 115"/>
              <a:gd name="T14" fmla="*/ 215 w 526"/>
              <a:gd name="T15" fmla="*/ 83 h 115"/>
              <a:gd name="T16" fmla="*/ 192 w 526"/>
              <a:gd name="T17" fmla="*/ 23 h 115"/>
              <a:gd name="T18" fmla="*/ 175 w 526"/>
              <a:gd name="T19" fmla="*/ 83 h 115"/>
              <a:gd name="T20" fmla="*/ 150 w 526"/>
              <a:gd name="T21" fmla="*/ 23 h 115"/>
              <a:gd name="T22" fmla="*/ 194 w 526"/>
              <a:gd name="T23" fmla="*/ 42 h 115"/>
              <a:gd name="T24" fmla="*/ 196 w 526"/>
              <a:gd name="T25" fmla="*/ 42 h 115"/>
              <a:gd name="T26" fmla="*/ 240 w 526"/>
              <a:gd name="T27" fmla="*/ 23 h 115"/>
              <a:gd name="T28" fmla="*/ 250 w 526"/>
              <a:gd name="T29" fmla="*/ 22 h 115"/>
              <a:gd name="T30" fmla="*/ 246 w 526"/>
              <a:gd name="T31" fmla="*/ 31 h 115"/>
              <a:gd name="T32" fmla="*/ 255 w 526"/>
              <a:gd name="T33" fmla="*/ 27 h 115"/>
              <a:gd name="T34" fmla="*/ 246 w 526"/>
              <a:gd name="T35" fmla="*/ 43 h 115"/>
              <a:gd name="T36" fmla="*/ 254 w 526"/>
              <a:gd name="T37" fmla="*/ 43 h 115"/>
              <a:gd name="T38" fmla="*/ 290 w 526"/>
              <a:gd name="T39" fmla="*/ 42 h 115"/>
              <a:gd name="T40" fmla="*/ 274 w 526"/>
              <a:gd name="T41" fmla="*/ 43 h 115"/>
              <a:gd name="T42" fmla="*/ 274 w 526"/>
              <a:gd name="T43" fmla="*/ 92 h 115"/>
              <a:gd name="T44" fmla="*/ 287 w 526"/>
              <a:gd name="T45" fmla="*/ 49 h 115"/>
              <a:gd name="T46" fmla="*/ 307 w 526"/>
              <a:gd name="T47" fmla="*/ 92 h 115"/>
              <a:gd name="T48" fmla="*/ 354 w 526"/>
              <a:gd name="T49" fmla="*/ 19 h 115"/>
              <a:gd name="T50" fmla="*/ 339 w 526"/>
              <a:gd name="T51" fmla="*/ 42 h 115"/>
              <a:gd name="T52" fmla="*/ 322 w 526"/>
              <a:gd name="T53" fmla="*/ 87 h 115"/>
              <a:gd name="T54" fmla="*/ 354 w 526"/>
              <a:gd name="T55" fmla="*/ 84 h 115"/>
              <a:gd name="T56" fmla="*/ 362 w 526"/>
              <a:gd name="T57" fmla="*/ 19 h 115"/>
              <a:gd name="T58" fmla="*/ 328 w 526"/>
              <a:gd name="T59" fmla="*/ 82 h 115"/>
              <a:gd name="T60" fmla="*/ 340 w 526"/>
              <a:gd name="T61" fmla="*/ 49 h 115"/>
              <a:gd name="T62" fmla="*/ 354 w 526"/>
              <a:gd name="T63" fmla="*/ 70 h 115"/>
              <a:gd name="T64" fmla="*/ 396 w 526"/>
              <a:gd name="T65" fmla="*/ 42 h 115"/>
              <a:gd name="T66" fmla="*/ 378 w 526"/>
              <a:gd name="T67" fmla="*/ 87 h 115"/>
              <a:gd name="T68" fmla="*/ 420 w 526"/>
              <a:gd name="T69" fmla="*/ 68 h 115"/>
              <a:gd name="T70" fmla="*/ 396 w 526"/>
              <a:gd name="T71" fmla="*/ 87 h 115"/>
              <a:gd name="T72" fmla="*/ 384 w 526"/>
              <a:gd name="T73" fmla="*/ 54 h 115"/>
              <a:gd name="T74" fmla="*/ 412 w 526"/>
              <a:gd name="T75" fmla="*/ 68 h 115"/>
              <a:gd name="T76" fmla="*/ 474 w 526"/>
              <a:gd name="T77" fmla="*/ 80 h 115"/>
              <a:gd name="T78" fmla="*/ 472 w 526"/>
              <a:gd name="T79" fmla="*/ 80 h 115"/>
              <a:gd name="T80" fmla="*/ 443 w 526"/>
              <a:gd name="T81" fmla="*/ 80 h 115"/>
              <a:gd name="T82" fmla="*/ 441 w 526"/>
              <a:gd name="T83" fmla="*/ 80 h 115"/>
              <a:gd name="T84" fmla="*/ 438 w 526"/>
              <a:gd name="T85" fmla="*/ 92 h 115"/>
              <a:gd name="T86" fmla="*/ 458 w 526"/>
              <a:gd name="T87" fmla="*/ 53 h 115"/>
              <a:gd name="T88" fmla="*/ 469 w 526"/>
              <a:gd name="T89" fmla="*/ 92 h 115"/>
              <a:gd name="T90" fmla="*/ 484 w 526"/>
              <a:gd name="T91" fmla="*/ 43 h 115"/>
              <a:gd name="T92" fmla="*/ 505 w 526"/>
              <a:gd name="T93" fmla="*/ 60 h 115"/>
              <a:gd name="T94" fmla="*/ 512 w 526"/>
              <a:gd name="T95" fmla="*/ 49 h 115"/>
              <a:gd name="T96" fmla="*/ 513 w 526"/>
              <a:gd name="T97" fmla="*/ 42 h 115"/>
              <a:gd name="T98" fmla="*/ 498 w 526"/>
              <a:gd name="T99" fmla="*/ 65 h 115"/>
              <a:gd name="T100" fmla="*/ 517 w 526"/>
              <a:gd name="T101" fmla="*/ 80 h 115"/>
              <a:gd name="T102" fmla="*/ 495 w 526"/>
              <a:gd name="T103" fmla="*/ 91 h 115"/>
              <a:gd name="T104" fmla="*/ 526 w 526"/>
              <a:gd name="T105"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6" h="115">
                <a:moveTo>
                  <a:pt x="52" y="9"/>
                </a:moveTo>
                <a:cubicBezTo>
                  <a:pt x="115" y="0"/>
                  <a:pt x="115" y="0"/>
                  <a:pt x="115" y="0"/>
                </a:cubicBezTo>
                <a:cubicBezTo>
                  <a:pt x="115" y="56"/>
                  <a:pt x="115" y="56"/>
                  <a:pt x="115" y="56"/>
                </a:cubicBezTo>
                <a:cubicBezTo>
                  <a:pt x="52" y="56"/>
                  <a:pt x="52" y="56"/>
                  <a:pt x="52" y="56"/>
                </a:cubicBezTo>
                <a:lnTo>
                  <a:pt x="52" y="9"/>
                </a:lnTo>
                <a:close/>
                <a:moveTo>
                  <a:pt x="49" y="56"/>
                </a:moveTo>
                <a:cubicBezTo>
                  <a:pt x="49" y="9"/>
                  <a:pt x="49" y="9"/>
                  <a:pt x="49" y="9"/>
                </a:cubicBezTo>
                <a:cubicBezTo>
                  <a:pt x="0" y="16"/>
                  <a:pt x="0" y="16"/>
                  <a:pt x="0" y="16"/>
                </a:cubicBezTo>
                <a:cubicBezTo>
                  <a:pt x="0" y="56"/>
                  <a:pt x="0" y="56"/>
                  <a:pt x="0" y="56"/>
                </a:cubicBezTo>
                <a:lnTo>
                  <a:pt x="49" y="56"/>
                </a:lnTo>
                <a:close/>
                <a:moveTo>
                  <a:pt x="49" y="59"/>
                </a:moveTo>
                <a:cubicBezTo>
                  <a:pt x="0" y="59"/>
                  <a:pt x="0" y="59"/>
                  <a:pt x="0" y="59"/>
                </a:cubicBezTo>
                <a:cubicBezTo>
                  <a:pt x="0" y="99"/>
                  <a:pt x="0" y="99"/>
                  <a:pt x="0" y="99"/>
                </a:cubicBezTo>
                <a:cubicBezTo>
                  <a:pt x="49" y="106"/>
                  <a:pt x="49" y="106"/>
                  <a:pt x="49" y="106"/>
                </a:cubicBezTo>
                <a:lnTo>
                  <a:pt x="49" y="59"/>
                </a:lnTo>
                <a:close/>
                <a:moveTo>
                  <a:pt x="52" y="59"/>
                </a:moveTo>
                <a:cubicBezTo>
                  <a:pt x="52" y="106"/>
                  <a:pt x="52" y="106"/>
                  <a:pt x="52" y="106"/>
                </a:cubicBezTo>
                <a:cubicBezTo>
                  <a:pt x="115" y="115"/>
                  <a:pt x="115" y="115"/>
                  <a:pt x="115" y="115"/>
                </a:cubicBezTo>
                <a:cubicBezTo>
                  <a:pt x="115" y="59"/>
                  <a:pt x="115" y="59"/>
                  <a:pt x="115" y="59"/>
                </a:cubicBezTo>
                <a:lnTo>
                  <a:pt x="52" y="59"/>
                </a:lnTo>
                <a:close/>
                <a:moveTo>
                  <a:pt x="231" y="23"/>
                </a:moveTo>
                <a:cubicBezTo>
                  <a:pt x="217" y="76"/>
                  <a:pt x="217" y="76"/>
                  <a:pt x="217" y="76"/>
                </a:cubicBezTo>
                <a:cubicBezTo>
                  <a:pt x="216" y="79"/>
                  <a:pt x="215" y="81"/>
                  <a:pt x="215" y="83"/>
                </a:cubicBezTo>
                <a:cubicBezTo>
                  <a:pt x="215" y="83"/>
                  <a:pt x="215" y="83"/>
                  <a:pt x="215" y="83"/>
                </a:cubicBezTo>
                <a:cubicBezTo>
                  <a:pt x="215" y="81"/>
                  <a:pt x="215" y="79"/>
                  <a:pt x="214" y="77"/>
                </a:cubicBezTo>
                <a:cubicBezTo>
                  <a:pt x="199" y="23"/>
                  <a:pt x="199" y="23"/>
                  <a:pt x="199" y="23"/>
                </a:cubicBezTo>
                <a:cubicBezTo>
                  <a:pt x="192" y="23"/>
                  <a:pt x="192" y="23"/>
                  <a:pt x="192" y="23"/>
                </a:cubicBezTo>
                <a:cubicBezTo>
                  <a:pt x="176" y="76"/>
                  <a:pt x="176" y="76"/>
                  <a:pt x="176" y="76"/>
                </a:cubicBezTo>
                <a:cubicBezTo>
                  <a:pt x="175" y="79"/>
                  <a:pt x="175" y="81"/>
                  <a:pt x="175" y="83"/>
                </a:cubicBezTo>
                <a:cubicBezTo>
                  <a:pt x="175" y="83"/>
                  <a:pt x="175" y="83"/>
                  <a:pt x="175" y="83"/>
                </a:cubicBezTo>
                <a:cubicBezTo>
                  <a:pt x="174" y="81"/>
                  <a:pt x="174" y="79"/>
                  <a:pt x="173" y="76"/>
                </a:cubicBezTo>
                <a:cubicBezTo>
                  <a:pt x="159" y="23"/>
                  <a:pt x="159" y="23"/>
                  <a:pt x="159" y="23"/>
                </a:cubicBezTo>
                <a:cubicBezTo>
                  <a:pt x="150" y="23"/>
                  <a:pt x="150" y="23"/>
                  <a:pt x="150" y="23"/>
                </a:cubicBezTo>
                <a:cubicBezTo>
                  <a:pt x="170" y="92"/>
                  <a:pt x="170" y="92"/>
                  <a:pt x="170" y="92"/>
                </a:cubicBezTo>
                <a:cubicBezTo>
                  <a:pt x="179" y="92"/>
                  <a:pt x="179" y="92"/>
                  <a:pt x="179" y="92"/>
                </a:cubicBezTo>
                <a:cubicBezTo>
                  <a:pt x="194" y="42"/>
                  <a:pt x="194" y="42"/>
                  <a:pt x="194" y="42"/>
                </a:cubicBezTo>
                <a:cubicBezTo>
                  <a:pt x="194" y="40"/>
                  <a:pt x="195" y="37"/>
                  <a:pt x="195" y="35"/>
                </a:cubicBezTo>
                <a:cubicBezTo>
                  <a:pt x="195" y="35"/>
                  <a:pt x="195" y="35"/>
                  <a:pt x="195" y="35"/>
                </a:cubicBezTo>
                <a:cubicBezTo>
                  <a:pt x="195" y="38"/>
                  <a:pt x="196" y="40"/>
                  <a:pt x="196" y="42"/>
                </a:cubicBezTo>
                <a:cubicBezTo>
                  <a:pt x="210" y="92"/>
                  <a:pt x="210" y="92"/>
                  <a:pt x="210" y="92"/>
                </a:cubicBezTo>
                <a:cubicBezTo>
                  <a:pt x="220" y="92"/>
                  <a:pt x="220" y="92"/>
                  <a:pt x="220" y="92"/>
                </a:cubicBezTo>
                <a:cubicBezTo>
                  <a:pt x="240" y="23"/>
                  <a:pt x="240" y="23"/>
                  <a:pt x="240" y="23"/>
                </a:cubicBezTo>
                <a:lnTo>
                  <a:pt x="231" y="23"/>
                </a:lnTo>
                <a:close/>
                <a:moveTo>
                  <a:pt x="254" y="23"/>
                </a:moveTo>
                <a:cubicBezTo>
                  <a:pt x="253" y="22"/>
                  <a:pt x="251" y="22"/>
                  <a:pt x="250" y="22"/>
                </a:cubicBezTo>
                <a:cubicBezTo>
                  <a:pt x="248" y="22"/>
                  <a:pt x="247" y="22"/>
                  <a:pt x="246" y="23"/>
                </a:cubicBezTo>
                <a:cubicBezTo>
                  <a:pt x="245" y="24"/>
                  <a:pt x="245" y="25"/>
                  <a:pt x="245" y="27"/>
                </a:cubicBezTo>
                <a:cubicBezTo>
                  <a:pt x="245" y="28"/>
                  <a:pt x="245" y="30"/>
                  <a:pt x="246" y="31"/>
                </a:cubicBezTo>
                <a:cubicBezTo>
                  <a:pt x="247" y="31"/>
                  <a:pt x="249" y="32"/>
                  <a:pt x="250" y="32"/>
                </a:cubicBezTo>
                <a:cubicBezTo>
                  <a:pt x="251" y="32"/>
                  <a:pt x="253" y="31"/>
                  <a:pt x="254" y="30"/>
                </a:cubicBezTo>
                <a:cubicBezTo>
                  <a:pt x="255" y="30"/>
                  <a:pt x="255" y="28"/>
                  <a:pt x="255" y="27"/>
                </a:cubicBezTo>
                <a:cubicBezTo>
                  <a:pt x="255" y="25"/>
                  <a:pt x="255" y="24"/>
                  <a:pt x="254" y="23"/>
                </a:cubicBezTo>
                <a:close/>
                <a:moveTo>
                  <a:pt x="254" y="43"/>
                </a:moveTo>
                <a:cubicBezTo>
                  <a:pt x="246" y="43"/>
                  <a:pt x="246" y="43"/>
                  <a:pt x="246" y="43"/>
                </a:cubicBezTo>
                <a:cubicBezTo>
                  <a:pt x="246" y="92"/>
                  <a:pt x="246" y="92"/>
                  <a:pt x="246" y="92"/>
                </a:cubicBezTo>
                <a:cubicBezTo>
                  <a:pt x="254" y="92"/>
                  <a:pt x="254" y="92"/>
                  <a:pt x="254" y="92"/>
                </a:cubicBezTo>
                <a:lnTo>
                  <a:pt x="254" y="43"/>
                </a:lnTo>
                <a:close/>
                <a:moveTo>
                  <a:pt x="307" y="62"/>
                </a:moveTo>
                <a:cubicBezTo>
                  <a:pt x="307" y="56"/>
                  <a:pt x="305" y="51"/>
                  <a:pt x="302" y="47"/>
                </a:cubicBezTo>
                <a:cubicBezTo>
                  <a:pt x="300" y="44"/>
                  <a:pt x="295" y="42"/>
                  <a:pt x="290" y="42"/>
                </a:cubicBezTo>
                <a:cubicBezTo>
                  <a:pt x="283" y="42"/>
                  <a:pt x="278" y="45"/>
                  <a:pt x="274" y="51"/>
                </a:cubicBezTo>
                <a:cubicBezTo>
                  <a:pt x="274" y="51"/>
                  <a:pt x="274" y="51"/>
                  <a:pt x="274" y="51"/>
                </a:cubicBezTo>
                <a:cubicBezTo>
                  <a:pt x="274" y="43"/>
                  <a:pt x="274" y="43"/>
                  <a:pt x="274" y="43"/>
                </a:cubicBezTo>
                <a:cubicBezTo>
                  <a:pt x="266" y="43"/>
                  <a:pt x="266" y="43"/>
                  <a:pt x="266" y="43"/>
                </a:cubicBezTo>
                <a:cubicBezTo>
                  <a:pt x="266" y="92"/>
                  <a:pt x="266" y="92"/>
                  <a:pt x="266" y="92"/>
                </a:cubicBezTo>
                <a:cubicBezTo>
                  <a:pt x="274" y="92"/>
                  <a:pt x="274" y="92"/>
                  <a:pt x="274" y="92"/>
                </a:cubicBezTo>
                <a:cubicBezTo>
                  <a:pt x="274" y="64"/>
                  <a:pt x="274" y="64"/>
                  <a:pt x="274" y="64"/>
                </a:cubicBezTo>
                <a:cubicBezTo>
                  <a:pt x="274" y="60"/>
                  <a:pt x="275" y="56"/>
                  <a:pt x="278" y="53"/>
                </a:cubicBezTo>
                <a:cubicBezTo>
                  <a:pt x="280" y="50"/>
                  <a:pt x="283" y="49"/>
                  <a:pt x="287" y="49"/>
                </a:cubicBezTo>
                <a:cubicBezTo>
                  <a:pt x="295" y="49"/>
                  <a:pt x="299" y="54"/>
                  <a:pt x="299" y="64"/>
                </a:cubicBezTo>
                <a:cubicBezTo>
                  <a:pt x="299" y="92"/>
                  <a:pt x="299" y="92"/>
                  <a:pt x="299" y="92"/>
                </a:cubicBezTo>
                <a:cubicBezTo>
                  <a:pt x="307" y="92"/>
                  <a:pt x="307" y="92"/>
                  <a:pt x="307" y="92"/>
                </a:cubicBezTo>
                <a:lnTo>
                  <a:pt x="307" y="62"/>
                </a:lnTo>
                <a:close/>
                <a:moveTo>
                  <a:pt x="362" y="19"/>
                </a:moveTo>
                <a:cubicBezTo>
                  <a:pt x="354" y="19"/>
                  <a:pt x="354" y="19"/>
                  <a:pt x="354" y="19"/>
                </a:cubicBezTo>
                <a:cubicBezTo>
                  <a:pt x="354" y="50"/>
                  <a:pt x="354" y="50"/>
                  <a:pt x="354" y="50"/>
                </a:cubicBezTo>
                <a:cubicBezTo>
                  <a:pt x="353" y="50"/>
                  <a:pt x="353" y="50"/>
                  <a:pt x="353" y="50"/>
                </a:cubicBezTo>
                <a:cubicBezTo>
                  <a:pt x="350" y="44"/>
                  <a:pt x="345" y="42"/>
                  <a:pt x="339" y="42"/>
                </a:cubicBezTo>
                <a:cubicBezTo>
                  <a:pt x="332" y="42"/>
                  <a:pt x="326" y="44"/>
                  <a:pt x="322" y="49"/>
                </a:cubicBezTo>
                <a:cubicBezTo>
                  <a:pt x="318" y="54"/>
                  <a:pt x="316" y="61"/>
                  <a:pt x="316" y="69"/>
                </a:cubicBezTo>
                <a:cubicBezTo>
                  <a:pt x="316" y="76"/>
                  <a:pt x="318" y="82"/>
                  <a:pt x="322" y="87"/>
                </a:cubicBezTo>
                <a:cubicBezTo>
                  <a:pt x="325" y="91"/>
                  <a:pt x="330" y="94"/>
                  <a:pt x="337" y="94"/>
                </a:cubicBezTo>
                <a:cubicBezTo>
                  <a:pt x="344" y="94"/>
                  <a:pt x="350" y="90"/>
                  <a:pt x="353" y="84"/>
                </a:cubicBezTo>
                <a:cubicBezTo>
                  <a:pt x="354" y="84"/>
                  <a:pt x="354" y="84"/>
                  <a:pt x="354" y="84"/>
                </a:cubicBezTo>
                <a:cubicBezTo>
                  <a:pt x="354" y="92"/>
                  <a:pt x="354" y="92"/>
                  <a:pt x="354" y="92"/>
                </a:cubicBezTo>
                <a:cubicBezTo>
                  <a:pt x="362" y="92"/>
                  <a:pt x="362" y="92"/>
                  <a:pt x="362" y="92"/>
                </a:cubicBezTo>
                <a:lnTo>
                  <a:pt x="362" y="19"/>
                </a:lnTo>
                <a:close/>
                <a:moveTo>
                  <a:pt x="349" y="82"/>
                </a:moveTo>
                <a:cubicBezTo>
                  <a:pt x="347" y="85"/>
                  <a:pt x="343" y="87"/>
                  <a:pt x="339" y="87"/>
                </a:cubicBezTo>
                <a:cubicBezTo>
                  <a:pt x="334" y="87"/>
                  <a:pt x="331" y="85"/>
                  <a:pt x="328" y="82"/>
                </a:cubicBezTo>
                <a:cubicBezTo>
                  <a:pt x="325" y="79"/>
                  <a:pt x="324" y="74"/>
                  <a:pt x="324" y="68"/>
                </a:cubicBezTo>
                <a:cubicBezTo>
                  <a:pt x="324" y="62"/>
                  <a:pt x="326" y="57"/>
                  <a:pt x="328" y="54"/>
                </a:cubicBezTo>
                <a:cubicBezTo>
                  <a:pt x="331" y="50"/>
                  <a:pt x="335" y="49"/>
                  <a:pt x="340" y="49"/>
                </a:cubicBezTo>
                <a:cubicBezTo>
                  <a:pt x="344" y="49"/>
                  <a:pt x="347" y="50"/>
                  <a:pt x="350" y="53"/>
                </a:cubicBezTo>
                <a:cubicBezTo>
                  <a:pt x="352" y="55"/>
                  <a:pt x="354" y="59"/>
                  <a:pt x="354" y="63"/>
                </a:cubicBezTo>
                <a:cubicBezTo>
                  <a:pt x="354" y="70"/>
                  <a:pt x="354" y="70"/>
                  <a:pt x="354" y="70"/>
                </a:cubicBezTo>
                <a:cubicBezTo>
                  <a:pt x="354" y="75"/>
                  <a:pt x="352" y="79"/>
                  <a:pt x="349" y="82"/>
                </a:cubicBezTo>
                <a:close/>
                <a:moveTo>
                  <a:pt x="414" y="49"/>
                </a:moveTo>
                <a:cubicBezTo>
                  <a:pt x="410" y="44"/>
                  <a:pt x="404" y="42"/>
                  <a:pt x="396" y="42"/>
                </a:cubicBezTo>
                <a:cubicBezTo>
                  <a:pt x="389" y="42"/>
                  <a:pt x="383" y="44"/>
                  <a:pt x="378" y="49"/>
                </a:cubicBezTo>
                <a:cubicBezTo>
                  <a:pt x="374" y="54"/>
                  <a:pt x="371" y="60"/>
                  <a:pt x="371" y="68"/>
                </a:cubicBezTo>
                <a:cubicBezTo>
                  <a:pt x="371" y="76"/>
                  <a:pt x="374" y="82"/>
                  <a:pt x="378" y="87"/>
                </a:cubicBezTo>
                <a:cubicBezTo>
                  <a:pt x="382" y="91"/>
                  <a:pt x="388" y="94"/>
                  <a:pt x="395" y="94"/>
                </a:cubicBezTo>
                <a:cubicBezTo>
                  <a:pt x="403" y="94"/>
                  <a:pt x="409" y="91"/>
                  <a:pt x="413" y="86"/>
                </a:cubicBezTo>
                <a:cubicBezTo>
                  <a:pt x="418" y="82"/>
                  <a:pt x="420" y="75"/>
                  <a:pt x="420" y="68"/>
                </a:cubicBezTo>
                <a:cubicBezTo>
                  <a:pt x="420" y="60"/>
                  <a:pt x="418" y="53"/>
                  <a:pt x="414" y="49"/>
                </a:cubicBezTo>
                <a:close/>
                <a:moveTo>
                  <a:pt x="408" y="82"/>
                </a:moveTo>
                <a:cubicBezTo>
                  <a:pt x="405" y="85"/>
                  <a:pt x="401" y="87"/>
                  <a:pt x="396" y="87"/>
                </a:cubicBezTo>
                <a:cubicBezTo>
                  <a:pt x="391" y="87"/>
                  <a:pt x="387" y="85"/>
                  <a:pt x="384" y="82"/>
                </a:cubicBezTo>
                <a:cubicBezTo>
                  <a:pt x="381" y="79"/>
                  <a:pt x="379" y="74"/>
                  <a:pt x="379" y="68"/>
                </a:cubicBezTo>
                <a:cubicBezTo>
                  <a:pt x="379" y="62"/>
                  <a:pt x="381" y="57"/>
                  <a:pt x="384" y="54"/>
                </a:cubicBezTo>
                <a:cubicBezTo>
                  <a:pt x="387" y="50"/>
                  <a:pt x="391" y="49"/>
                  <a:pt x="396" y="49"/>
                </a:cubicBezTo>
                <a:cubicBezTo>
                  <a:pt x="401" y="49"/>
                  <a:pt x="405" y="50"/>
                  <a:pt x="408" y="54"/>
                </a:cubicBezTo>
                <a:cubicBezTo>
                  <a:pt x="410" y="57"/>
                  <a:pt x="412" y="62"/>
                  <a:pt x="412" y="68"/>
                </a:cubicBezTo>
                <a:cubicBezTo>
                  <a:pt x="412" y="74"/>
                  <a:pt x="410" y="79"/>
                  <a:pt x="408" y="82"/>
                </a:cubicBezTo>
                <a:close/>
                <a:moveTo>
                  <a:pt x="484" y="43"/>
                </a:moveTo>
                <a:cubicBezTo>
                  <a:pt x="474" y="80"/>
                  <a:pt x="474" y="80"/>
                  <a:pt x="474" y="80"/>
                </a:cubicBezTo>
                <a:cubicBezTo>
                  <a:pt x="474" y="82"/>
                  <a:pt x="473" y="83"/>
                  <a:pt x="473" y="85"/>
                </a:cubicBezTo>
                <a:cubicBezTo>
                  <a:pt x="473" y="85"/>
                  <a:pt x="473" y="85"/>
                  <a:pt x="473" y="85"/>
                </a:cubicBezTo>
                <a:cubicBezTo>
                  <a:pt x="473" y="83"/>
                  <a:pt x="472" y="81"/>
                  <a:pt x="472" y="80"/>
                </a:cubicBezTo>
                <a:cubicBezTo>
                  <a:pt x="462" y="43"/>
                  <a:pt x="462" y="43"/>
                  <a:pt x="462" y="43"/>
                </a:cubicBezTo>
                <a:cubicBezTo>
                  <a:pt x="455" y="43"/>
                  <a:pt x="455" y="43"/>
                  <a:pt x="455" y="43"/>
                </a:cubicBezTo>
                <a:cubicBezTo>
                  <a:pt x="443" y="80"/>
                  <a:pt x="443" y="80"/>
                  <a:pt x="443" y="80"/>
                </a:cubicBezTo>
                <a:cubicBezTo>
                  <a:pt x="443" y="82"/>
                  <a:pt x="442" y="83"/>
                  <a:pt x="442" y="85"/>
                </a:cubicBezTo>
                <a:cubicBezTo>
                  <a:pt x="442" y="85"/>
                  <a:pt x="442" y="85"/>
                  <a:pt x="442" y="85"/>
                </a:cubicBezTo>
                <a:cubicBezTo>
                  <a:pt x="442" y="83"/>
                  <a:pt x="442" y="81"/>
                  <a:pt x="441" y="80"/>
                </a:cubicBezTo>
                <a:cubicBezTo>
                  <a:pt x="431" y="43"/>
                  <a:pt x="431" y="43"/>
                  <a:pt x="431" y="43"/>
                </a:cubicBezTo>
                <a:cubicBezTo>
                  <a:pt x="423" y="43"/>
                  <a:pt x="423" y="43"/>
                  <a:pt x="423" y="43"/>
                </a:cubicBezTo>
                <a:cubicBezTo>
                  <a:pt x="438" y="92"/>
                  <a:pt x="438" y="92"/>
                  <a:pt x="438" y="92"/>
                </a:cubicBezTo>
                <a:cubicBezTo>
                  <a:pt x="446" y="92"/>
                  <a:pt x="446" y="92"/>
                  <a:pt x="446" y="92"/>
                </a:cubicBezTo>
                <a:cubicBezTo>
                  <a:pt x="457" y="57"/>
                  <a:pt x="457" y="57"/>
                  <a:pt x="457" y="57"/>
                </a:cubicBezTo>
                <a:cubicBezTo>
                  <a:pt x="457" y="55"/>
                  <a:pt x="458" y="54"/>
                  <a:pt x="458" y="53"/>
                </a:cubicBezTo>
                <a:cubicBezTo>
                  <a:pt x="458" y="53"/>
                  <a:pt x="458" y="53"/>
                  <a:pt x="458" y="53"/>
                </a:cubicBezTo>
                <a:cubicBezTo>
                  <a:pt x="458" y="54"/>
                  <a:pt x="458" y="56"/>
                  <a:pt x="459" y="57"/>
                </a:cubicBezTo>
                <a:cubicBezTo>
                  <a:pt x="469" y="92"/>
                  <a:pt x="469" y="92"/>
                  <a:pt x="469" y="92"/>
                </a:cubicBezTo>
                <a:cubicBezTo>
                  <a:pt x="477" y="92"/>
                  <a:pt x="477" y="92"/>
                  <a:pt x="477" y="92"/>
                </a:cubicBezTo>
                <a:cubicBezTo>
                  <a:pt x="492" y="43"/>
                  <a:pt x="492" y="43"/>
                  <a:pt x="492" y="43"/>
                </a:cubicBezTo>
                <a:lnTo>
                  <a:pt x="484" y="43"/>
                </a:lnTo>
                <a:close/>
                <a:moveTo>
                  <a:pt x="523" y="71"/>
                </a:moveTo>
                <a:cubicBezTo>
                  <a:pt x="521" y="69"/>
                  <a:pt x="517" y="67"/>
                  <a:pt x="513" y="65"/>
                </a:cubicBezTo>
                <a:cubicBezTo>
                  <a:pt x="509" y="63"/>
                  <a:pt x="506" y="62"/>
                  <a:pt x="505" y="60"/>
                </a:cubicBezTo>
                <a:cubicBezTo>
                  <a:pt x="504" y="59"/>
                  <a:pt x="503" y="58"/>
                  <a:pt x="503" y="55"/>
                </a:cubicBezTo>
                <a:cubicBezTo>
                  <a:pt x="503" y="53"/>
                  <a:pt x="504" y="52"/>
                  <a:pt x="506" y="50"/>
                </a:cubicBezTo>
                <a:cubicBezTo>
                  <a:pt x="507" y="49"/>
                  <a:pt x="509" y="49"/>
                  <a:pt x="512" y="49"/>
                </a:cubicBezTo>
                <a:cubicBezTo>
                  <a:pt x="516" y="49"/>
                  <a:pt x="520" y="50"/>
                  <a:pt x="523" y="52"/>
                </a:cubicBezTo>
                <a:cubicBezTo>
                  <a:pt x="523" y="44"/>
                  <a:pt x="523" y="44"/>
                  <a:pt x="523" y="44"/>
                </a:cubicBezTo>
                <a:cubicBezTo>
                  <a:pt x="520" y="43"/>
                  <a:pt x="517" y="42"/>
                  <a:pt x="513" y="42"/>
                </a:cubicBezTo>
                <a:cubicBezTo>
                  <a:pt x="508" y="42"/>
                  <a:pt x="503" y="43"/>
                  <a:pt x="500" y="46"/>
                </a:cubicBezTo>
                <a:cubicBezTo>
                  <a:pt x="497" y="49"/>
                  <a:pt x="495" y="52"/>
                  <a:pt x="495" y="56"/>
                </a:cubicBezTo>
                <a:cubicBezTo>
                  <a:pt x="495" y="60"/>
                  <a:pt x="496" y="62"/>
                  <a:pt x="498" y="65"/>
                </a:cubicBezTo>
                <a:cubicBezTo>
                  <a:pt x="500" y="67"/>
                  <a:pt x="503" y="69"/>
                  <a:pt x="507" y="71"/>
                </a:cubicBezTo>
                <a:cubicBezTo>
                  <a:pt x="512" y="73"/>
                  <a:pt x="514" y="74"/>
                  <a:pt x="516" y="75"/>
                </a:cubicBezTo>
                <a:cubicBezTo>
                  <a:pt x="517" y="77"/>
                  <a:pt x="517" y="78"/>
                  <a:pt x="517" y="80"/>
                </a:cubicBezTo>
                <a:cubicBezTo>
                  <a:pt x="517" y="85"/>
                  <a:pt x="514" y="87"/>
                  <a:pt x="508" y="87"/>
                </a:cubicBezTo>
                <a:cubicBezTo>
                  <a:pt x="503" y="87"/>
                  <a:pt x="499" y="85"/>
                  <a:pt x="495" y="82"/>
                </a:cubicBezTo>
                <a:cubicBezTo>
                  <a:pt x="495" y="91"/>
                  <a:pt x="495" y="91"/>
                  <a:pt x="495" y="91"/>
                </a:cubicBezTo>
                <a:cubicBezTo>
                  <a:pt x="499" y="93"/>
                  <a:pt x="503" y="94"/>
                  <a:pt x="507" y="94"/>
                </a:cubicBezTo>
                <a:cubicBezTo>
                  <a:pt x="513" y="94"/>
                  <a:pt x="517" y="92"/>
                  <a:pt x="521" y="90"/>
                </a:cubicBezTo>
                <a:cubicBezTo>
                  <a:pt x="524" y="87"/>
                  <a:pt x="526" y="83"/>
                  <a:pt x="526" y="79"/>
                </a:cubicBezTo>
                <a:cubicBezTo>
                  <a:pt x="526" y="76"/>
                  <a:pt x="525" y="73"/>
                  <a:pt x="523" y="71"/>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a:p>
        </p:txBody>
      </p:sp>
      <p:grpSp>
        <p:nvGrpSpPr>
          <p:cNvPr id="21" name="Group 20">
            <a:extLst>
              <a:ext uri="{FF2B5EF4-FFF2-40B4-BE49-F238E27FC236}">
                <a16:creationId xmlns:a16="http://schemas.microsoft.com/office/drawing/2014/main" id="{65F6CE78-5566-4F53-9EAD-4BD3449AC65D}"/>
              </a:ext>
            </a:extLst>
          </p:cNvPr>
          <p:cNvGrpSpPr>
            <a:grpSpLocks noChangeAspect="1"/>
          </p:cNvGrpSpPr>
          <p:nvPr userDrawn="1"/>
        </p:nvGrpSpPr>
        <p:grpSpPr bwMode="black">
          <a:xfrm>
            <a:off x="457222" y="478032"/>
            <a:ext cx="1477168" cy="317085"/>
            <a:chOff x="457200" y="1643393"/>
            <a:chExt cx="4492753" cy="964540"/>
          </a:xfrm>
        </p:grpSpPr>
        <p:pic>
          <p:nvPicPr>
            <p:cNvPr id="22" name="Picture 21">
              <a:extLst>
                <a:ext uri="{FF2B5EF4-FFF2-40B4-BE49-F238E27FC236}">
                  <a16:creationId xmlns:a16="http://schemas.microsoft.com/office/drawing/2014/main" id="{838DDD8E-A3A8-4127-88F3-F5FCD29491D5}"/>
                </a:ext>
              </a:extLst>
            </p:cNvPr>
            <p:cNvPicPr>
              <a:picLocks noChangeAspect="1"/>
            </p:cNvPicPr>
            <p:nvPr/>
          </p:nvPicPr>
          <p:blipFill>
            <a:blip r:embed="rId3"/>
            <a:stretch>
              <a:fillRect/>
            </a:stretch>
          </p:blipFill>
          <p:spPr bwMode="black">
            <a:xfrm>
              <a:off x="457200" y="1643393"/>
              <a:ext cx="964540" cy="964540"/>
            </a:xfrm>
            <a:prstGeom prst="rect">
              <a:avLst/>
            </a:prstGeom>
          </p:spPr>
        </p:pic>
        <p:sp>
          <p:nvSpPr>
            <p:cNvPr id="23" name="Freeform 12">
              <a:extLst>
                <a:ext uri="{FF2B5EF4-FFF2-40B4-BE49-F238E27FC236}">
                  <a16:creationId xmlns:a16="http://schemas.microsoft.com/office/drawing/2014/main" id="{F7B11B37-F0DD-40ED-A93B-8C4A961365E3}"/>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36"/>
            </a:p>
          </p:txBody>
        </p:sp>
      </p:grpSp>
    </p:spTree>
    <p:extLst>
      <p:ext uri="{BB962C8B-B14F-4D97-AF65-F5344CB8AC3E}">
        <p14:creationId xmlns:p14="http://schemas.microsoft.com/office/powerpoint/2010/main" val="3243054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grayscl/>
            <a:extLst>
              <a:ext uri="{28A0092B-C50C-407E-A947-70E740481C1C}">
                <a14:useLocalDpi xmlns:a14="http://schemas.microsoft.com/office/drawing/2010/main"/>
              </a:ext>
            </a:extLst>
          </a:blip>
          <a:srcRect t="2324" b="1341"/>
          <a:stretch/>
        </p:blipFill>
        <p:spPr>
          <a:xfrm>
            <a:off x="-1" y="0"/>
            <a:ext cx="12436476" cy="6994525"/>
          </a:xfrm>
          <a:prstGeom prst="rect">
            <a:avLst/>
          </a:prstGeom>
        </p:spPr>
      </p:pic>
    </p:spTree>
    <p:extLst>
      <p:ext uri="{BB962C8B-B14F-4D97-AF65-F5344CB8AC3E}">
        <p14:creationId xmlns:p14="http://schemas.microsoft.com/office/powerpoint/2010/main" val="24538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a:gradFill>
                      <a:gsLst>
                        <a:gs pos="37168">
                          <a:srgbClr val="292929"/>
                        </a:gs>
                        <a:gs pos="72000">
                          <a:srgbClr val="292929"/>
                        </a:gs>
                      </a:gsLst>
                      <a:lin ang="5400000" scaled="0"/>
                    </a:gradFill>
                    <a:ea typeface="Segoe UI" pitchFamily="34" charset="0"/>
                    <a:cs typeface="Segoe UI" pitchFamily="34" charset="0"/>
                  </a:rPr>
                  <a:t>R:</a:t>
                </a:r>
                <a:r>
                  <a:rPr lang="en-US" sz="500" baseline="0">
                    <a:gradFill>
                      <a:gsLst>
                        <a:gs pos="37168">
                          <a:srgbClr val="292929"/>
                        </a:gs>
                        <a:gs pos="72000">
                          <a:srgbClr val="292929"/>
                        </a:gs>
                      </a:gsLst>
                      <a:lin ang="5400000" scaled="0"/>
                    </a:gradFill>
                    <a:ea typeface="Segoe UI" pitchFamily="34" charset="0"/>
                    <a:cs typeface="Segoe UI" pitchFamily="34" charset="0"/>
                  </a:rPr>
                  <a:t>210 G:210 B:210</a:t>
                </a:r>
                <a:endParaRPr lang="en-US" sz="50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R:16</a:t>
              </a:r>
              <a:r>
                <a:rPr lang="en-US" sz="500" baseline="0">
                  <a:gradFill>
                    <a:gsLst>
                      <a:gs pos="2092">
                        <a:srgbClr val="F8F8F8"/>
                      </a:gs>
                      <a:gs pos="10042">
                        <a:srgbClr val="F8F8F8"/>
                      </a:gs>
                    </a:gsLst>
                    <a:lin ang="5400000" scaled="0"/>
                  </a:gradFill>
                  <a:ea typeface="Segoe UI" pitchFamily="34" charset="0"/>
                  <a:cs typeface="Segoe UI" pitchFamily="34" charset="0"/>
                </a:rPr>
                <a:t> G:124 B:16</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463" r:id="rId1"/>
    <p:sldLayoutId id="2147484300" r:id="rId2"/>
    <p:sldLayoutId id="2147484295" r:id="rId3"/>
    <p:sldLayoutId id="2147484241" r:id="rId4"/>
    <p:sldLayoutId id="2147484297" r:id="rId5"/>
    <p:sldLayoutId id="2147484247" r:id="rId6"/>
    <p:sldLayoutId id="2147484249" r:id="rId7"/>
    <p:sldLayoutId id="2147484299" r:id="rId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765" y="250372"/>
            <a:ext cx="10726460" cy="932603"/>
          </a:xfrm>
          <a:prstGeom prst="rect">
            <a:avLst/>
          </a:prstGeom>
          <a:solidFill>
            <a:srgbClr val="FFFFFF"/>
          </a:solid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66368" y="1312947"/>
            <a:ext cx="11192828" cy="53401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p:nvGrpSpPr>
        <p:grpSpPr>
          <a:xfrm>
            <a:off x="12704547" y="0"/>
            <a:ext cx="466378" cy="3905219"/>
            <a:chOff x="12454802" y="0"/>
            <a:chExt cx="457210" cy="3828994"/>
          </a:xfrm>
        </p:grpSpPr>
        <p:sp>
          <p:nvSpPr>
            <p:cNvPr id="10" name="Rectangle 9"/>
            <p:cNvSpPr/>
            <p:nvPr/>
          </p:nvSpPr>
          <p:spPr bwMode="auto">
            <a:xfrm rot="16200000">
              <a:off x="12477596" y="835997"/>
              <a:ext cx="411618" cy="457200"/>
            </a:xfrm>
            <a:prstGeom prst="rect">
              <a:avLst/>
            </a:prstGeom>
            <a:solidFill>
              <a:srgbClr val="002050"/>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rot="16200000">
              <a:off x="12477596" y="406603"/>
              <a:ext cx="411618" cy="457200"/>
            </a:xfrm>
            <a:prstGeom prst="rect">
              <a:avLst/>
            </a:prstGeom>
            <a:solidFill>
              <a:srgbClr val="00188F"/>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rot="16200000">
              <a:off x="12271785" y="1471199"/>
              <a:ext cx="823236" cy="457202"/>
            </a:xfrm>
            <a:prstGeom prst="rect">
              <a:avLst/>
            </a:prstGeom>
            <a:solidFill>
              <a:srgbClr val="0078D7"/>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userDrawn="1"/>
          </p:nvSpPr>
          <p:spPr bwMode="auto">
            <a:xfrm rot="16200000">
              <a:off x="12477597" y="2965191"/>
              <a:ext cx="411618" cy="457200"/>
            </a:xfrm>
            <a:prstGeom prst="rect">
              <a:avLst/>
            </a:prstGeom>
            <a:solidFill>
              <a:srgbClr val="E6E6E6"/>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userDrawn="1"/>
          </p:nvSpPr>
          <p:spPr bwMode="auto">
            <a:xfrm rot="16200000">
              <a:off x="12477595" y="3394585"/>
              <a:ext cx="411618" cy="457200"/>
            </a:xfrm>
            <a:prstGeom prst="rect">
              <a:avLst/>
            </a:prstGeom>
            <a:solidFill>
              <a:srgbClr val="FFFFFF"/>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userDrawn="1"/>
          </p:nvSpPr>
          <p:spPr bwMode="auto">
            <a:xfrm rot="16200000">
              <a:off x="12477603" y="2106402"/>
              <a:ext cx="411618" cy="457201"/>
            </a:xfrm>
            <a:prstGeom prst="rect">
              <a:avLst/>
            </a:prstGeom>
            <a:solidFill>
              <a:srgbClr val="505050"/>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userDrawn="1"/>
          </p:nvSpPr>
          <p:spPr bwMode="auto">
            <a:xfrm rot="16200000">
              <a:off x="12477597" y="2535797"/>
              <a:ext cx="411618" cy="457200"/>
            </a:xfrm>
            <a:prstGeom prst="rect">
              <a:avLst/>
            </a:prstGeom>
            <a:solidFill>
              <a:srgbClr val="BFBFBF"/>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userDrawn="1"/>
          </p:nvSpPr>
          <p:spPr bwMode="auto">
            <a:xfrm rot="16200000">
              <a:off x="12477596" y="-22791"/>
              <a:ext cx="411618" cy="457200"/>
            </a:xfrm>
            <a:prstGeom prst="rect">
              <a:avLst/>
            </a:prstGeom>
            <a:solidFill>
              <a:srgbClr val="000000"/>
            </a:solidFill>
            <a:ln>
              <a:solidFill>
                <a:srgbClr val="CBCBC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Slide Number Placeholder 3"/>
          <p:cNvSpPr>
            <a:spLocks noGrp="1"/>
          </p:cNvSpPr>
          <p:nvPr>
            <p:ph type="sldNum" sz="quarter" idx="4"/>
          </p:nvPr>
        </p:nvSpPr>
        <p:spPr>
          <a:xfrm>
            <a:off x="8783260" y="6482890"/>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fld id="{93A7D359-9FB7-4950-86B6-739E33983AC5}" type="slidenum">
              <a:rPr lang="en-US" smtClean="0"/>
              <a:t>‹#›</a:t>
            </a:fld>
            <a:endParaRPr lang="en-US"/>
          </a:p>
        </p:txBody>
      </p:sp>
    </p:spTree>
    <p:extLst>
      <p:ext uri="{BB962C8B-B14F-4D97-AF65-F5344CB8AC3E}">
        <p14:creationId xmlns:p14="http://schemas.microsoft.com/office/powerpoint/2010/main" val="3060711074"/>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4" r:id="rId15"/>
    <p:sldLayoutId id="2147484495" r:id="rId16"/>
    <p:sldLayoutId id="2147484496" r:id="rId17"/>
    <p:sldLayoutId id="2147484497" r:id="rId18"/>
    <p:sldLayoutId id="2147484498" r:id="rId19"/>
    <p:sldLayoutId id="2147484499" r:id="rId20"/>
    <p:sldLayoutId id="2147484500" r:id="rId21"/>
    <p:sldLayoutId id="2147484501" r:id="rId22"/>
    <p:sldLayoutId id="2147484502" r:id="rId23"/>
    <p:sldLayoutId id="2147484503" r:id="rId24"/>
    <p:sldLayoutId id="2147484505" r:id="rId25"/>
    <p:sldLayoutId id="2147484506" r:id="rId26"/>
    <p:sldLayoutId id="2147484507" r:id="rId27"/>
    <p:sldLayoutId id="2147484508" r:id="rId28"/>
    <p:sldLayoutId id="2147484509" r:id="rId29"/>
    <p:sldLayoutId id="2147484510" r:id="rId30"/>
    <p:sldLayoutId id="2147484511" r:id="rId31"/>
    <p:sldLayoutId id="2147484513" r:id="rId32"/>
    <p:sldLayoutId id="2147484516"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32418" rtl="0" eaLnBrk="1" latinLnBrk="0" hangingPunct="1">
        <a:lnSpc>
          <a:spcPct val="90000"/>
        </a:lnSpc>
        <a:spcBef>
          <a:spcPct val="0"/>
        </a:spcBef>
        <a:buNone/>
        <a:defRPr kumimoji="0" lang="en-US" sz="4896" b="0" i="0" u="none" strike="noStrike" kern="1200" cap="none" spc="-100" normalizeH="0" baseline="0" dirty="0">
          <a:ln w="3175">
            <a:noFill/>
          </a:ln>
          <a:gradFill>
            <a:gsLst>
              <a:gs pos="100000">
                <a:srgbClr val="0078D7"/>
              </a:gs>
              <a:gs pos="0">
                <a:srgbClr val="0078D7"/>
              </a:gs>
            </a:gsLst>
            <a:lin ang="5400000" scaled="0"/>
          </a:gradFill>
          <a:effectLst/>
          <a:uLnTx/>
          <a:uFillTx/>
          <a:latin typeface="Segoe UI Light"/>
          <a:ea typeface="+mn-ea"/>
          <a:cs typeface="Segoe UI" pitchFamily="34" charset="0"/>
        </a:defRPr>
      </a:lvl1pPr>
    </p:titleStyle>
    <p:bodyStyle>
      <a:lvl1pPr marL="0" indent="0" algn="l" defTabSz="932418" rtl="0" eaLnBrk="1" latinLnBrk="0" hangingPunct="1">
        <a:lnSpc>
          <a:spcPct val="90000"/>
        </a:lnSpc>
        <a:spcBef>
          <a:spcPts val="1020"/>
        </a:spcBef>
        <a:buFont typeface="Arial" panose="020B0604020202020204" pitchFamily="34" charset="0"/>
        <a:buNone/>
        <a:defRPr sz="2856" kern="1200" spc="0" baseline="0">
          <a:solidFill>
            <a:srgbClr val="505050"/>
          </a:solidFill>
          <a:latin typeface="+mj-lt"/>
          <a:ea typeface="+mn-ea"/>
          <a:cs typeface="+mn-cs"/>
        </a:defRPr>
      </a:lvl1pPr>
      <a:lvl2pPr marL="466209" indent="0" algn="l" defTabSz="932418" rtl="0" eaLnBrk="1" latinLnBrk="0" hangingPunct="1">
        <a:lnSpc>
          <a:spcPct val="90000"/>
        </a:lnSpc>
        <a:spcBef>
          <a:spcPts val="510"/>
        </a:spcBef>
        <a:buFont typeface="Arial" panose="020B0604020202020204" pitchFamily="34" charset="0"/>
        <a:buNone/>
        <a:defRPr sz="2448" kern="1200" spc="0" baseline="0">
          <a:solidFill>
            <a:srgbClr val="505050"/>
          </a:solidFill>
          <a:latin typeface="+mj-lt"/>
          <a:ea typeface="+mn-ea"/>
          <a:cs typeface="+mn-cs"/>
        </a:defRPr>
      </a:lvl2pPr>
      <a:lvl3pPr marL="932418" indent="0" algn="l" defTabSz="932418" rtl="0" eaLnBrk="1" latinLnBrk="0" hangingPunct="1">
        <a:lnSpc>
          <a:spcPct val="90000"/>
        </a:lnSpc>
        <a:spcBef>
          <a:spcPts val="510"/>
        </a:spcBef>
        <a:buFont typeface="Arial" panose="020B0604020202020204" pitchFamily="34" charset="0"/>
        <a:buNone/>
        <a:defRPr sz="2040" kern="1200" spc="0" baseline="0">
          <a:solidFill>
            <a:srgbClr val="505050"/>
          </a:solidFill>
          <a:latin typeface="+mj-lt"/>
          <a:ea typeface="+mn-ea"/>
          <a:cs typeface="+mn-cs"/>
        </a:defRPr>
      </a:lvl3pPr>
      <a:lvl4pPr marL="1398627" indent="0" algn="l" defTabSz="932418" rtl="0" eaLnBrk="1" latinLnBrk="0" hangingPunct="1">
        <a:lnSpc>
          <a:spcPct val="90000"/>
        </a:lnSpc>
        <a:spcBef>
          <a:spcPts val="510"/>
        </a:spcBef>
        <a:buFont typeface="Arial" panose="020B0604020202020204" pitchFamily="34" charset="0"/>
        <a:buNone/>
        <a:defRPr sz="1836" kern="1200" spc="0" baseline="0">
          <a:solidFill>
            <a:srgbClr val="505050"/>
          </a:solidFill>
          <a:latin typeface="+mj-lt"/>
          <a:ea typeface="+mn-ea"/>
          <a:cs typeface="+mn-cs"/>
        </a:defRPr>
      </a:lvl4pPr>
      <a:lvl5pPr marL="1864835" indent="0" algn="l" defTabSz="932418" rtl="0" eaLnBrk="1" latinLnBrk="0" hangingPunct="1">
        <a:lnSpc>
          <a:spcPct val="90000"/>
        </a:lnSpc>
        <a:spcBef>
          <a:spcPts val="510"/>
        </a:spcBef>
        <a:buFont typeface="Arial" panose="020B0604020202020204" pitchFamily="34" charset="0"/>
        <a:buNone/>
        <a:defRPr sz="1836" kern="1200" spc="0" baseline="0">
          <a:solidFill>
            <a:srgbClr val="505050"/>
          </a:solidFill>
          <a:latin typeface="+mj-lt"/>
          <a:ea typeface="+mn-ea"/>
          <a:cs typeface="+mn-cs"/>
        </a:defRPr>
      </a:lvl5pPr>
      <a:lvl6pPr marL="2564149" indent="-233104" algn="l" defTabSz="93241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357" indent="-233104" algn="l" defTabSz="93241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6565" indent="-233104" algn="l" defTabSz="93241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2774" indent="-233104" algn="l" defTabSz="93241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418" rtl="0" eaLnBrk="1" latinLnBrk="0" hangingPunct="1">
        <a:defRPr sz="1836" kern="1200">
          <a:solidFill>
            <a:schemeClr val="tx1"/>
          </a:solidFill>
          <a:latin typeface="+mn-lt"/>
          <a:ea typeface="+mn-ea"/>
          <a:cs typeface="+mn-cs"/>
        </a:defRPr>
      </a:lvl1pPr>
      <a:lvl2pPr marL="466209" algn="l" defTabSz="932418" rtl="0" eaLnBrk="1" latinLnBrk="0" hangingPunct="1">
        <a:defRPr sz="1836" kern="1200">
          <a:solidFill>
            <a:schemeClr val="tx1"/>
          </a:solidFill>
          <a:latin typeface="+mn-lt"/>
          <a:ea typeface="+mn-ea"/>
          <a:cs typeface="+mn-cs"/>
        </a:defRPr>
      </a:lvl2pPr>
      <a:lvl3pPr marL="932418" algn="l" defTabSz="932418" rtl="0" eaLnBrk="1" latinLnBrk="0" hangingPunct="1">
        <a:defRPr sz="1836" kern="1200">
          <a:solidFill>
            <a:schemeClr val="tx1"/>
          </a:solidFill>
          <a:latin typeface="+mn-lt"/>
          <a:ea typeface="+mn-ea"/>
          <a:cs typeface="+mn-cs"/>
        </a:defRPr>
      </a:lvl3pPr>
      <a:lvl4pPr marL="1398627" algn="l" defTabSz="932418" rtl="0" eaLnBrk="1" latinLnBrk="0" hangingPunct="1">
        <a:defRPr sz="1836" kern="1200">
          <a:solidFill>
            <a:schemeClr val="tx1"/>
          </a:solidFill>
          <a:latin typeface="+mn-lt"/>
          <a:ea typeface="+mn-ea"/>
          <a:cs typeface="+mn-cs"/>
        </a:defRPr>
      </a:lvl4pPr>
      <a:lvl5pPr marL="1864835" algn="l" defTabSz="932418" rtl="0" eaLnBrk="1" latinLnBrk="0" hangingPunct="1">
        <a:defRPr sz="1836" kern="1200">
          <a:solidFill>
            <a:schemeClr val="tx1"/>
          </a:solidFill>
          <a:latin typeface="+mn-lt"/>
          <a:ea typeface="+mn-ea"/>
          <a:cs typeface="+mn-cs"/>
        </a:defRPr>
      </a:lvl5pPr>
      <a:lvl6pPr marL="2331044" algn="l" defTabSz="932418" rtl="0" eaLnBrk="1" latinLnBrk="0" hangingPunct="1">
        <a:defRPr sz="1836" kern="1200">
          <a:solidFill>
            <a:schemeClr val="tx1"/>
          </a:solidFill>
          <a:latin typeface="+mn-lt"/>
          <a:ea typeface="+mn-ea"/>
          <a:cs typeface="+mn-cs"/>
        </a:defRPr>
      </a:lvl6pPr>
      <a:lvl7pPr marL="2797253" algn="l" defTabSz="932418" rtl="0" eaLnBrk="1" latinLnBrk="0" hangingPunct="1">
        <a:defRPr sz="1836" kern="1200">
          <a:solidFill>
            <a:schemeClr val="tx1"/>
          </a:solidFill>
          <a:latin typeface="+mn-lt"/>
          <a:ea typeface="+mn-ea"/>
          <a:cs typeface="+mn-cs"/>
        </a:defRPr>
      </a:lvl7pPr>
      <a:lvl8pPr marL="3263461" algn="l" defTabSz="932418" rtl="0" eaLnBrk="1" latinLnBrk="0" hangingPunct="1">
        <a:defRPr sz="1836" kern="1200">
          <a:solidFill>
            <a:schemeClr val="tx1"/>
          </a:solidFill>
          <a:latin typeface="+mn-lt"/>
          <a:ea typeface="+mn-ea"/>
          <a:cs typeface="+mn-cs"/>
        </a:defRPr>
      </a:lvl8pPr>
      <a:lvl9pPr marL="3729669" algn="l" defTabSz="932418"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C35EA4"/>
          </p15:clr>
        </p15:guide>
        <p15:guide id="2" orient="horz" pos="288">
          <p15:clr>
            <a:srgbClr val="C35EA4"/>
          </p15:clr>
        </p15:guide>
        <p15:guide id="3" pos="7392">
          <p15:clr>
            <a:srgbClr val="C35EA4"/>
          </p15:clr>
        </p15:guide>
        <p15:guide id="4" orient="horz" pos="4008">
          <p15:clr>
            <a:srgbClr val="C35EA4"/>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aka.ms/M365staysecure" TargetMode="External"/><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docs.microsoft.com/en-us/azure/active-directory/users-groups-roles/licensing-ps-exampl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docs.microsoft.com/en-us/azure/active-directory/users-groups-roles/licensing-service-plan-referenc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ocs.microsoft.com/en-us/azure/active-directory/users-groups-roles/licensing-group-advanced#use-powershell-to-see-who-has-inherited-and-direct-licens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docs.microsoft.com/en-us/azure/active-directory/users-groups-roles/licensing-groups-resolve-problem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cs.microsoft.com/azure/active-directory/active-directory-licensing-group-problem-resolution-azure-portal#conflicting-service-plan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docs.microsoft.com/en-us/azure/active-directory/users-groups-roles/licensing-groups-change-licenses#powershell-automation-of-migration-and-verification-steps" TargetMode="External"/><Relationship Id="rId4" Type="http://schemas.openxmlformats.org/officeDocument/2006/relationships/hyperlink" Target="https://docs.microsoft.com/azure/active-directory/active-directory-licensing-group-problem-resolution-azure-port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D5B7AC9-6251-46D6-A356-B207EA6CEA02}"/>
              </a:ext>
            </a:extLst>
          </p:cNvPr>
          <p:cNvSpPr>
            <a:spLocks noGrp="1"/>
          </p:cNvSpPr>
          <p:nvPr>
            <p:ph type="title"/>
          </p:nvPr>
        </p:nvSpPr>
        <p:spPr>
          <a:xfrm>
            <a:off x="419367" y="1929623"/>
            <a:ext cx="6925962" cy="857120"/>
          </a:xfrm>
          <a:noFill/>
        </p:spPr>
        <p:txBody>
          <a:bodyPr anchor="t" anchorCtr="0"/>
          <a:lstStyle/>
          <a:p>
            <a:r>
              <a:rPr lang="en-US" dirty="0"/>
              <a:t>Group Based Licensing</a:t>
            </a:r>
            <a:br>
              <a:rPr lang="en-US" dirty="0"/>
            </a:br>
            <a:endParaRPr lang="en-US" sz="3468" dirty="0"/>
          </a:p>
        </p:txBody>
      </p:sp>
      <p:sp>
        <p:nvSpPr>
          <p:cNvPr id="29" name="TextBox 28">
            <a:extLst>
              <a:ext uri="{FF2B5EF4-FFF2-40B4-BE49-F238E27FC236}">
                <a16:creationId xmlns:a16="http://schemas.microsoft.com/office/drawing/2014/main" id="{A238740A-4391-4EF5-9F82-051CE70AB7A5}"/>
              </a:ext>
            </a:extLst>
          </p:cNvPr>
          <p:cNvSpPr txBox="1"/>
          <p:nvPr/>
        </p:nvSpPr>
        <p:spPr>
          <a:xfrm>
            <a:off x="1785144" y="4340519"/>
            <a:ext cx="2570040" cy="1040782"/>
          </a:xfrm>
          <a:prstGeom prst="rect">
            <a:avLst/>
          </a:prstGeom>
        </p:spPr>
        <p:txBody>
          <a:bodyPr wrap="square" lIns="93260" tIns="149217" rIns="93260" bIns="149217" rtlCol="0">
            <a:spAutoFit/>
          </a:bodyPr>
          <a:lstStyle/>
          <a:p>
            <a:pPr>
              <a:lnSpc>
                <a:spcPct val="90000"/>
              </a:lnSpc>
              <a:spcAft>
                <a:spcPts val="918"/>
              </a:spcAft>
            </a:pPr>
            <a:r>
              <a:rPr lang="en-US" sz="1224" b="1" dirty="0">
                <a:gradFill>
                  <a:gsLst>
                    <a:gs pos="0">
                      <a:schemeClr val="tx1"/>
                    </a:gs>
                    <a:gs pos="100000">
                      <a:schemeClr val="tx1"/>
                    </a:gs>
                  </a:gsLst>
                  <a:lin ang="5400000" scaled="1"/>
                </a:gradFill>
                <a:latin typeface="Segoe UI Semibold" panose="020B0702040204020203" pitchFamily="34" charset="0"/>
                <a:ea typeface="Segoe UI Black" panose="020B0A02040204020203" pitchFamily="34" charset="0"/>
                <a:cs typeface="Segoe UI Semibold" panose="020B0702040204020203" pitchFamily="34" charset="0"/>
              </a:rPr>
              <a:t>Contact:</a:t>
            </a:r>
          </a:p>
          <a:p>
            <a:pPr>
              <a:lnSpc>
                <a:spcPct val="90000"/>
              </a:lnSpc>
              <a:spcAft>
                <a:spcPts val="918"/>
              </a:spcAft>
            </a:pPr>
            <a:r>
              <a:rPr lang="en-US" sz="1224" b="1" dirty="0">
                <a:solidFill>
                  <a:schemeClr val="accent3"/>
                </a:solidFill>
                <a:latin typeface="Segoe UI Semibold" panose="020B0702040204020203" pitchFamily="34" charset="0"/>
                <a:ea typeface="Segoe UI Black" panose="020B0A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http://aka.ms/M365staysecure</a:t>
            </a:r>
            <a:r>
              <a:rPr lang="en-US" sz="1224" b="1" dirty="0">
                <a:solidFill>
                  <a:schemeClr val="accent3"/>
                </a:solidFill>
                <a:latin typeface="Segoe UI Semibold" panose="020B0702040204020203" pitchFamily="34" charset="0"/>
                <a:ea typeface="Segoe UI Black" panose="020B0A02040204020203" pitchFamily="34" charset="0"/>
                <a:cs typeface="Segoe UI Semibold" panose="020B0702040204020203" pitchFamily="34" charset="0"/>
              </a:rPr>
              <a:t> </a:t>
            </a:r>
          </a:p>
          <a:p>
            <a:pPr>
              <a:lnSpc>
                <a:spcPct val="90000"/>
              </a:lnSpc>
              <a:spcAft>
                <a:spcPts val="918"/>
              </a:spcAft>
            </a:pPr>
            <a:endParaRPr lang="en-US" sz="1224" b="1" dirty="0">
              <a:gradFill>
                <a:gsLst>
                  <a:gs pos="0">
                    <a:schemeClr val="tx1"/>
                  </a:gs>
                  <a:gs pos="100000">
                    <a:schemeClr val="tx1"/>
                  </a:gs>
                </a:gsLst>
                <a:lin ang="5400000" scaled="1"/>
              </a:gra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8" name="Rectangle 27">
            <a:extLst>
              <a:ext uri="{FF2B5EF4-FFF2-40B4-BE49-F238E27FC236}">
                <a16:creationId xmlns:a16="http://schemas.microsoft.com/office/drawing/2014/main" id="{781FD169-70F2-457A-ADD2-2C201B15EAB8}"/>
              </a:ext>
            </a:extLst>
          </p:cNvPr>
          <p:cNvSpPr/>
          <p:nvPr/>
        </p:nvSpPr>
        <p:spPr>
          <a:xfrm>
            <a:off x="1785143" y="3786611"/>
            <a:ext cx="5329760" cy="652486"/>
          </a:xfrm>
          <a:prstGeom prst="rect">
            <a:avLst/>
          </a:prstGeom>
        </p:spPr>
        <p:txBody>
          <a:bodyPr wrap="square">
            <a:spAutoFit/>
          </a:bodyPr>
          <a:lstStyle/>
          <a:p>
            <a:pPr>
              <a:defRPr/>
            </a:pPr>
            <a:r>
              <a:rPr lang="en-US" sz="2040" b="1" dirty="0">
                <a:ln w="3175">
                  <a:noFill/>
                </a:ln>
                <a:gradFill>
                  <a:gsLst>
                    <a:gs pos="0">
                      <a:schemeClr val="tx1"/>
                    </a:gs>
                    <a:gs pos="100000">
                      <a:schemeClr val="tx1"/>
                    </a:gs>
                  </a:gsLst>
                  <a:lin ang="5400000" scaled="1"/>
                </a:gradFill>
                <a:cs typeface="Segoe UI" pitchFamily="34" charset="0"/>
              </a:rPr>
              <a:t>Steve Scholz</a:t>
            </a:r>
          </a:p>
          <a:p>
            <a:pPr>
              <a:defRPr/>
            </a:pPr>
            <a:r>
              <a:rPr lang="en-US" sz="1600" b="1" dirty="0">
                <a:ln w="3175">
                  <a:noFill/>
                </a:ln>
                <a:gradFill>
                  <a:gsLst>
                    <a:gs pos="0">
                      <a:schemeClr val="tx1"/>
                    </a:gs>
                    <a:gs pos="100000">
                      <a:schemeClr val="tx1"/>
                    </a:gs>
                  </a:gsLst>
                  <a:lin ang="5400000" scaled="1"/>
                </a:gradFill>
                <a:latin typeface="Segoe UI Semibold" panose="020B0702040204020203" pitchFamily="34" charset="0"/>
                <a:ea typeface="Segoe UI Black" panose="020B0A02040204020203" pitchFamily="34" charset="0"/>
                <a:cs typeface="Segoe UI" pitchFamily="34" charset="0"/>
              </a:rPr>
              <a:t>US Education- Threat Management Technical Specialist</a:t>
            </a:r>
            <a:endParaRPr lang="en-US" sz="1600" b="1" dirty="0">
              <a:gradFill>
                <a:gsLst>
                  <a:gs pos="0">
                    <a:schemeClr val="tx1"/>
                  </a:gs>
                  <a:gs pos="100000">
                    <a:schemeClr val="tx1"/>
                  </a:gs>
                </a:gsLst>
                <a:lin ang="5400000" scaled="1"/>
              </a:gra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9" name="Oval 8">
            <a:extLst>
              <a:ext uri="{FF2B5EF4-FFF2-40B4-BE49-F238E27FC236}">
                <a16:creationId xmlns:a16="http://schemas.microsoft.com/office/drawing/2014/main" id="{85A755DD-9560-4452-8C9A-9986F5DCEEA3}"/>
              </a:ext>
            </a:extLst>
          </p:cNvPr>
          <p:cNvSpPr/>
          <p:nvPr/>
        </p:nvSpPr>
        <p:spPr bwMode="auto">
          <a:xfrm>
            <a:off x="422992" y="3623415"/>
            <a:ext cx="1257195" cy="1257195"/>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Graphic 9" descr="User">
            <a:extLst>
              <a:ext uri="{FF2B5EF4-FFF2-40B4-BE49-F238E27FC236}">
                <a16:creationId xmlns:a16="http://schemas.microsoft.com/office/drawing/2014/main" id="{618BF100-08C9-493B-A5DA-0C8CD7D9A4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991" y="3623416"/>
            <a:ext cx="1257194" cy="1257194"/>
          </a:xfrm>
          <a:prstGeom prst="rect">
            <a:avLst/>
          </a:prstGeom>
        </p:spPr>
      </p:pic>
    </p:spTree>
    <p:extLst>
      <p:ext uri="{BB962C8B-B14F-4D97-AF65-F5344CB8AC3E}">
        <p14:creationId xmlns:p14="http://schemas.microsoft.com/office/powerpoint/2010/main" val="133166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flipV="1">
            <a:off x="4408" y="1206237"/>
            <a:ext cx="12431184" cy="45719"/>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extBox 3">
            <a:extLst>
              <a:ext uri="{FF2B5EF4-FFF2-40B4-BE49-F238E27FC236}">
                <a16:creationId xmlns:a16="http://schemas.microsoft.com/office/drawing/2014/main" id="{C82A0854-5D75-463C-8862-74DE3F8E181D}"/>
              </a:ext>
            </a:extLst>
          </p:cNvPr>
          <p:cNvSpPr txBox="1"/>
          <p:nvPr/>
        </p:nvSpPr>
        <p:spPr>
          <a:xfrm>
            <a:off x="4206240" y="156754"/>
            <a:ext cx="27882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PowerShell What?</a:t>
            </a:r>
          </a:p>
        </p:txBody>
      </p:sp>
      <p:sp>
        <p:nvSpPr>
          <p:cNvPr id="6" name="TextBox 5">
            <a:extLst>
              <a:ext uri="{FF2B5EF4-FFF2-40B4-BE49-F238E27FC236}">
                <a16:creationId xmlns:a16="http://schemas.microsoft.com/office/drawing/2014/main" id="{53FC198E-7A6A-4F15-93F5-AA538AC6FBA3}"/>
              </a:ext>
            </a:extLst>
          </p:cNvPr>
          <p:cNvSpPr txBox="1"/>
          <p:nvPr/>
        </p:nvSpPr>
        <p:spPr>
          <a:xfrm>
            <a:off x="357051" y="1358536"/>
            <a:ext cx="11207932" cy="251453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The idea of Group-Based Licensing is to simplify and really do away with the need for people to use PowerShell when doing licensing. Does this mean you can’t? No, you still have this ability. A few things.</a:t>
            </a:r>
          </a:p>
          <a:p>
            <a:pPr>
              <a:lnSpc>
                <a:spcPct val="90000"/>
              </a:lnSpc>
              <a:spcAft>
                <a:spcPts val="600"/>
              </a:spcAft>
            </a:pPr>
            <a:endParaRPr lang="en-US"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1. When using </a:t>
            </a:r>
            <a:r>
              <a:rPr lang="en-US" dirty="0"/>
              <a:t>PowerShell v1.0 cmdlets a String ID is used when using PowerShell v2.0 cmdlets or the graph a GUID is used.</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p:txBody>
      </p:sp>
      <p:graphicFrame>
        <p:nvGraphicFramePr>
          <p:cNvPr id="7" name="Table 6">
            <a:extLst>
              <a:ext uri="{FF2B5EF4-FFF2-40B4-BE49-F238E27FC236}">
                <a16:creationId xmlns:a16="http://schemas.microsoft.com/office/drawing/2014/main" id="{2523997C-D857-4EAB-A66C-C7526D17B146}"/>
              </a:ext>
            </a:extLst>
          </p:cNvPr>
          <p:cNvGraphicFramePr>
            <a:graphicFrameLocks noGrp="1"/>
          </p:cNvGraphicFramePr>
          <p:nvPr>
            <p:extLst>
              <p:ext uri="{D42A27DB-BD31-4B8C-83A1-F6EECF244321}">
                <p14:modId xmlns:p14="http://schemas.microsoft.com/office/powerpoint/2010/main" val="2212986634"/>
              </p:ext>
            </p:extLst>
          </p:nvPr>
        </p:nvGraphicFramePr>
        <p:xfrm>
          <a:off x="78377" y="3044250"/>
          <a:ext cx="12353692" cy="837470"/>
        </p:xfrm>
        <a:graphic>
          <a:graphicData uri="http://schemas.openxmlformats.org/drawingml/2006/table">
            <a:tbl>
              <a:tblPr/>
              <a:tblGrid>
                <a:gridCol w="3088423">
                  <a:extLst>
                    <a:ext uri="{9D8B030D-6E8A-4147-A177-3AD203B41FA5}">
                      <a16:colId xmlns:a16="http://schemas.microsoft.com/office/drawing/2014/main" val="2298545203"/>
                    </a:ext>
                  </a:extLst>
                </a:gridCol>
                <a:gridCol w="3088423">
                  <a:extLst>
                    <a:ext uri="{9D8B030D-6E8A-4147-A177-3AD203B41FA5}">
                      <a16:colId xmlns:a16="http://schemas.microsoft.com/office/drawing/2014/main" val="3396562646"/>
                    </a:ext>
                  </a:extLst>
                </a:gridCol>
                <a:gridCol w="3088423">
                  <a:extLst>
                    <a:ext uri="{9D8B030D-6E8A-4147-A177-3AD203B41FA5}">
                      <a16:colId xmlns:a16="http://schemas.microsoft.com/office/drawing/2014/main" val="2056722166"/>
                    </a:ext>
                  </a:extLst>
                </a:gridCol>
                <a:gridCol w="3088423">
                  <a:extLst>
                    <a:ext uri="{9D8B030D-6E8A-4147-A177-3AD203B41FA5}">
                      <a16:colId xmlns:a16="http://schemas.microsoft.com/office/drawing/2014/main" val="2960837641"/>
                    </a:ext>
                  </a:extLst>
                </a:gridCol>
              </a:tblGrid>
              <a:tr h="563732">
                <a:tc>
                  <a:txBody>
                    <a:bodyPr/>
                    <a:lstStyle/>
                    <a:p>
                      <a:pPr fontAlgn="t"/>
                      <a:r>
                        <a:rPr lang="en-US" sz="1200" dirty="0">
                          <a:effectLst/>
                        </a:rPr>
                        <a:t>AZURE ACTIVE DIRECTORY PREMIUM P1</a:t>
                      </a:r>
                    </a:p>
                  </a:txBody>
                  <a:tcPr marL="131593" marR="131593" marT="98695" marB="98695">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fontAlgn="t"/>
                      <a:r>
                        <a:rPr lang="en-US" sz="1200" dirty="0">
                          <a:effectLst/>
                        </a:rPr>
                        <a:t>AAD_PREMIUM</a:t>
                      </a:r>
                    </a:p>
                  </a:txBody>
                  <a:tcPr marL="131593" marR="131593" marT="98695" marB="98695">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fontAlgn="t"/>
                      <a:r>
                        <a:rPr lang="en-US" sz="1200" dirty="0">
                          <a:effectLst/>
                        </a:rPr>
                        <a:t>078d2b04-f1bd-4111-bbd4-b4b1b354cef4</a:t>
                      </a:r>
                    </a:p>
                  </a:txBody>
                  <a:tcPr marL="131593" marR="131593" marT="98695" marB="98695">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tc>
                  <a:txBody>
                    <a:bodyPr/>
                    <a:lstStyle/>
                    <a:p>
                      <a:pPr fontAlgn="t"/>
                      <a:r>
                        <a:rPr lang="en-US" sz="1050" dirty="0">
                          <a:effectLst/>
                        </a:rPr>
                        <a:t>AAD_PREMIUM (41781fb2-bc02-4b7c-bd55-b576c07bb09d)</a:t>
                      </a:r>
                      <a:br>
                        <a:rPr lang="en-US" sz="1050" dirty="0">
                          <a:effectLst/>
                        </a:rPr>
                      </a:br>
                      <a:r>
                        <a:rPr lang="en-US" sz="1050" dirty="0">
                          <a:effectLst/>
                        </a:rPr>
                        <a:t>MFA_PREMIUM (8a256a2b-b617-496d-b51b-e76466e88db0)</a:t>
                      </a:r>
                    </a:p>
                  </a:txBody>
                  <a:tcPr marL="131593" marR="131593" marT="98695" marB="98695">
                    <a:lnL w="12700" cap="flat" cmpd="sng" algn="ctr">
                      <a:solidFill>
                        <a:srgbClr val="E3E3E3"/>
                      </a:solidFill>
                      <a:prstDash val="solid"/>
                      <a:round/>
                      <a:headEnd type="none" w="med" len="med"/>
                      <a:tailEnd type="none" w="med" len="med"/>
                    </a:lnL>
                    <a:lnR w="12700"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tcPr>
                </a:tc>
                <a:extLst>
                  <a:ext uri="{0D108BD9-81ED-4DB2-BD59-A6C34878D82A}">
                    <a16:rowId xmlns:a16="http://schemas.microsoft.com/office/drawing/2014/main" val="73802939"/>
                  </a:ext>
                </a:extLst>
              </a:tr>
            </a:tbl>
          </a:graphicData>
        </a:graphic>
      </p:graphicFrame>
      <p:sp>
        <p:nvSpPr>
          <p:cNvPr id="8" name="TextBox 7">
            <a:extLst>
              <a:ext uri="{FF2B5EF4-FFF2-40B4-BE49-F238E27FC236}">
                <a16:creationId xmlns:a16="http://schemas.microsoft.com/office/drawing/2014/main" id="{484A3C81-3E14-40FE-B437-ADD3EA30F7C2}"/>
              </a:ext>
            </a:extLst>
          </p:cNvPr>
          <p:cNvSpPr txBox="1"/>
          <p:nvPr/>
        </p:nvSpPr>
        <p:spPr>
          <a:xfrm>
            <a:off x="487679" y="3979651"/>
            <a:ext cx="11747864" cy="2022092"/>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2. PowerShell Examples for Group Based Licensing</a:t>
            </a:r>
          </a:p>
          <a:p>
            <a:pPr>
              <a:lnSpc>
                <a:spcPct val="90000"/>
              </a:lnSpc>
              <a:spcAft>
                <a:spcPts val="600"/>
              </a:spcAft>
            </a:pPr>
            <a:r>
              <a:rPr lang="en-US" dirty="0">
                <a:gradFill>
                  <a:gsLst>
                    <a:gs pos="2917">
                      <a:schemeClr val="tx1"/>
                    </a:gs>
                    <a:gs pos="30000">
                      <a:schemeClr val="tx1"/>
                    </a:gs>
                  </a:gsLst>
                  <a:lin ang="5400000" scaled="0"/>
                </a:gradFill>
              </a:rPr>
              <a:t>	</a:t>
            </a:r>
            <a:r>
              <a:rPr lang="en-US" dirty="0">
                <a:gradFill>
                  <a:gsLst>
                    <a:gs pos="2917">
                      <a:schemeClr val="tx1"/>
                    </a:gs>
                    <a:gs pos="30000">
                      <a:schemeClr val="tx1"/>
                    </a:gs>
                  </a:gsLst>
                  <a:lin ang="5400000" scaled="0"/>
                </a:gradFill>
                <a:hlinkClick r:id="rId3"/>
              </a:rPr>
              <a:t>https://docs.microsoft.com/en-us/azure/active-directory/users-groups-roles/licensing-ps-examples</a:t>
            </a:r>
            <a:r>
              <a:rPr lang="en-US" dirty="0">
                <a:gradFill>
                  <a:gsLst>
                    <a:gs pos="2917">
                      <a:schemeClr val="tx1"/>
                    </a:gs>
                    <a:gs pos="30000">
                      <a:schemeClr val="tx1"/>
                    </a:gs>
                  </a:gsLst>
                  <a:lin ang="5400000" scaled="0"/>
                </a:gradFill>
              </a:rPr>
              <a:t> </a:t>
            </a:r>
          </a:p>
          <a:p>
            <a:pPr marL="342900" indent="-342900">
              <a:lnSpc>
                <a:spcPct val="90000"/>
              </a:lnSpc>
              <a:spcAft>
                <a:spcPts val="600"/>
              </a:spcAft>
              <a:buAutoNum type="arabicPeriod" startAt="3"/>
            </a:pPr>
            <a:r>
              <a:rPr lang="en-US" dirty="0">
                <a:gradFill>
                  <a:gsLst>
                    <a:gs pos="2917">
                      <a:schemeClr val="tx1"/>
                    </a:gs>
                    <a:gs pos="30000">
                      <a:schemeClr val="tx1"/>
                    </a:gs>
                  </a:gsLst>
                  <a:lin ang="5400000" scaled="0"/>
                </a:gradFill>
              </a:rPr>
              <a:t>Product Identifiers –not many </a:t>
            </a:r>
            <a:r>
              <a:rPr lang="en-US" dirty="0" err="1">
                <a:gradFill>
                  <a:gsLst>
                    <a:gs pos="2917">
                      <a:schemeClr val="tx1"/>
                    </a:gs>
                    <a:gs pos="30000">
                      <a:schemeClr val="tx1"/>
                    </a:gs>
                  </a:gsLst>
                  <a:lin ang="5400000" scaled="0"/>
                </a:gradFill>
              </a:rPr>
              <a:t>edu</a:t>
            </a:r>
            <a:r>
              <a:rPr lang="en-US" dirty="0">
                <a:gradFill>
                  <a:gsLst>
                    <a:gs pos="2917">
                      <a:schemeClr val="tx1"/>
                    </a:gs>
                    <a:gs pos="30000">
                      <a:schemeClr val="tx1"/>
                    </a:gs>
                  </a:gsLst>
                  <a:lin ang="5400000" scaled="0"/>
                </a:gradFill>
              </a:rPr>
              <a:t> specific products in here I will work on getting those as a follow up. But they are in the UI </a:t>
            </a:r>
            <a:r>
              <a:rPr lang="en-US" dirty="0">
                <a:gradFill>
                  <a:gsLst>
                    <a:gs pos="2917">
                      <a:schemeClr val="tx1"/>
                    </a:gs>
                    <a:gs pos="30000">
                      <a:schemeClr val="tx1"/>
                    </a:gs>
                  </a:gsLst>
                  <a:lin ang="5400000" scaled="0"/>
                </a:gradFill>
                <a:sym typeface="Wingdings" panose="05000000000000000000" pitchFamily="2" charset="2"/>
              </a:rPr>
              <a:t></a:t>
            </a:r>
            <a:endParaRPr lang="en-US" dirty="0">
              <a:gradFill>
                <a:gsLst>
                  <a:gs pos="2917">
                    <a:schemeClr val="tx1"/>
                  </a:gs>
                  <a:gs pos="30000">
                    <a:schemeClr val="tx1"/>
                  </a:gs>
                </a:gsLst>
                <a:lin ang="5400000" scaled="0"/>
              </a:gradFill>
            </a:endParaRPr>
          </a:p>
          <a:p>
            <a:pPr lvl="1">
              <a:lnSpc>
                <a:spcPct val="90000"/>
              </a:lnSpc>
              <a:spcAft>
                <a:spcPts val="600"/>
              </a:spcAft>
            </a:pPr>
            <a:r>
              <a:rPr lang="en-US" dirty="0">
                <a:gradFill>
                  <a:gsLst>
                    <a:gs pos="2917">
                      <a:schemeClr val="tx1"/>
                    </a:gs>
                    <a:gs pos="30000">
                      <a:schemeClr val="tx1"/>
                    </a:gs>
                  </a:gsLst>
                  <a:lin ang="5400000" scaled="0"/>
                </a:gradFill>
                <a:hlinkClick r:id="rId4"/>
              </a:rPr>
              <a:t>https://docs.microsoft.com/en-us/azure/active-directory/users-groups-roles/licensing-service-plan-reference</a:t>
            </a:r>
            <a:r>
              <a:rPr lang="en-US" dirty="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31606327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C66B81-8CA0-4A53-8D01-F586804FBB0C}"/>
              </a:ext>
            </a:extLst>
          </p:cNvPr>
          <p:cNvSpPr txBox="1"/>
          <p:nvPr/>
        </p:nvSpPr>
        <p:spPr>
          <a:xfrm>
            <a:off x="3344091" y="2629989"/>
            <a:ext cx="347472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Questions</a:t>
            </a:r>
          </a:p>
        </p:txBody>
      </p:sp>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a:off x="4408" y="1983476"/>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Box 2">
            <a:extLst>
              <a:ext uri="{FF2B5EF4-FFF2-40B4-BE49-F238E27FC236}">
                <a16:creationId xmlns:a16="http://schemas.microsoft.com/office/drawing/2014/main" id="{B1F42FFD-4704-48DB-A2F0-B408891A2B42}"/>
              </a:ext>
            </a:extLst>
          </p:cNvPr>
          <p:cNvSpPr txBox="1"/>
          <p:nvPr/>
        </p:nvSpPr>
        <p:spPr>
          <a:xfrm>
            <a:off x="3563331" y="430314"/>
            <a:ext cx="4911365"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What is Group Based Licensing?</a:t>
            </a:r>
          </a:p>
        </p:txBody>
      </p:sp>
      <p:sp>
        <p:nvSpPr>
          <p:cNvPr id="4" name="TextBox 3">
            <a:extLst>
              <a:ext uri="{FF2B5EF4-FFF2-40B4-BE49-F238E27FC236}">
                <a16:creationId xmlns:a16="http://schemas.microsoft.com/office/drawing/2014/main" id="{7457CE8C-2717-4301-B16C-78E4E8D391FB}"/>
              </a:ext>
            </a:extLst>
          </p:cNvPr>
          <p:cNvSpPr txBox="1"/>
          <p:nvPr/>
        </p:nvSpPr>
        <p:spPr>
          <a:xfrm>
            <a:off x="1272620" y="2535810"/>
            <a:ext cx="9200560" cy="1126462"/>
          </a:xfrm>
          <a:prstGeom prst="rect">
            <a:avLst/>
          </a:prstGeom>
          <a:noFill/>
        </p:spPr>
        <p:txBody>
          <a:bodyPr wrap="square" lIns="182880" tIns="146304" rIns="182880" bIns="146304" rtlCol="0">
            <a:spAutoFit/>
          </a:bodyPr>
          <a:lstStyle/>
          <a:p>
            <a:pPr>
              <a:lnSpc>
                <a:spcPct val="90000"/>
              </a:lnSpc>
              <a:spcAft>
                <a:spcPts val="600"/>
              </a:spcAft>
            </a:pPr>
            <a:r>
              <a:rPr lang="en-US" sz="1200" dirty="0"/>
              <a:t>Microsoft paid cloud services, such as Office 365, Enterprise Mobility + Security, Dynamics 365, and other similar products, require licenses. These licenses are assigned to each user who needs access to these services. To manage licenses, administrators use one of the management portals (Office or Azure) and PowerShell cmdlets. Azure Active Directory (Azure AD) is the underlying infrastructure that supports identity management for all Microsoft cloud services. Azure AD stores information about license assignment states for users.</a:t>
            </a:r>
            <a:endParaRPr lang="en-US" sz="1200" dirty="0">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89777222-D246-495E-B9E9-157124E79EFB}"/>
              </a:ext>
            </a:extLst>
          </p:cNvPr>
          <p:cNvPicPr>
            <a:picLocks noChangeAspect="1"/>
          </p:cNvPicPr>
          <p:nvPr/>
        </p:nvPicPr>
        <p:blipFill>
          <a:blip r:embed="rId3"/>
          <a:stretch>
            <a:fillRect/>
          </a:stretch>
        </p:blipFill>
        <p:spPr>
          <a:xfrm>
            <a:off x="480767" y="3767403"/>
            <a:ext cx="11076495" cy="2796808"/>
          </a:xfrm>
          <a:prstGeom prst="rect">
            <a:avLst/>
          </a:prstGeom>
        </p:spPr>
      </p:pic>
    </p:spTree>
    <p:extLst>
      <p:ext uri="{BB962C8B-B14F-4D97-AF65-F5344CB8AC3E}">
        <p14:creationId xmlns:p14="http://schemas.microsoft.com/office/powerpoint/2010/main" val="6693711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a:off x="5291" y="1355612"/>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extBox 1">
            <a:extLst>
              <a:ext uri="{FF2B5EF4-FFF2-40B4-BE49-F238E27FC236}">
                <a16:creationId xmlns:a16="http://schemas.microsoft.com/office/drawing/2014/main" id="{327A1F93-A11C-4C2F-845C-18DE3F1E539B}"/>
              </a:ext>
            </a:extLst>
          </p:cNvPr>
          <p:cNvSpPr txBox="1"/>
          <p:nvPr/>
        </p:nvSpPr>
        <p:spPr>
          <a:xfrm>
            <a:off x="3864989" y="241237"/>
            <a:ext cx="443627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What does this mean for you?</a:t>
            </a:r>
          </a:p>
        </p:txBody>
      </p:sp>
      <p:sp>
        <p:nvSpPr>
          <p:cNvPr id="6" name="TextBox 5">
            <a:extLst>
              <a:ext uri="{FF2B5EF4-FFF2-40B4-BE49-F238E27FC236}">
                <a16:creationId xmlns:a16="http://schemas.microsoft.com/office/drawing/2014/main" id="{4DF468A7-54FD-4C69-A408-83A31385A6B5}"/>
              </a:ext>
            </a:extLst>
          </p:cNvPr>
          <p:cNvSpPr txBox="1"/>
          <p:nvPr/>
        </p:nvSpPr>
        <p:spPr>
          <a:xfrm>
            <a:off x="1055802" y="1454658"/>
            <a:ext cx="11001081" cy="2511457"/>
          </a:xfrm>
          <a:prstGeom prst="rect">
            <a:avLst/>
          </a:prstGeom>
          <a:noFill/>
        </p:spPr>
        <p:txBody>
          <a:bodyPr wrap="square" lIns="182880" tIns="146304" rIns="182880" bIns="146304" rtlCol="0">
            <a:spAutoFit/>
          </a:bodyPr>
          <a:lstStyle/>
          <a:p>
            <a:r>
              <a:rPr lang="en-US" dirty="0"/>
              <a:t>Until now, licenses could only be assigned at the individual user level, which can make large-scale management difficult.</a:t>
            </a:r>
          </a:p>
          <a:p>
            <a:endParaRPr lang="en-US" dirty="0"/>
          </a:p>
          <a:p>
            <a:r>
              <a:rPr lang="en-US" dirty="0"/>
              <a:t>To address those challenges, Azure AD now includes group-based licensing. You can assign one or more product licenses to a group. Azure AD ensures that the licenses are assigned to all members of the group. Any new members who join the group are assigned the appropriate licenses. When they leave the group, those licenses are removed. This eliminates the need for automating license management via PowerShell to reflect changes in the organization and departmental structure on a per-user basis.</a:t>
            </a:r>
          </a:p>
        </p:txBody>
      </p:sp>
      <p:pic>
        <p:nvPicPr>
          <p:cNvPr id="7" name="Picture 6">
            <a:extLst>
              <a:ext uri="{FF2B5EF4-FFF2-40B4-BE49-F238E27FC236}">
                <a16:creationId xmlns:a16="http://schemas.microsoft.com/office/drawing/2014/main" id="{1659EC90-CC46-4704-83DC-FC97300D36DE}"/>
              </a:ext>
            </a:extLst>
          </p:cNvPr>
          <p:cNvPicPr>
            <a:picLocks noChangeAspect="1"/>
          </p:cNvPicPr>
          <p:nvPr/>
        </p:nvPicPr>
        <p:blipFill>
          <a:blip r:embed="rId3"/>
          <a:stretch>
            <a:fillRect/>
          </a:stretch>
        </p:blipFill>
        <p:spPr>
          <a:xfrm>
            <a:off x="106856" y="4104338"/>
            <a:ext cx="11676649" cy="2733183"/>
          </a:xfrm>
          <a:prstGeom prst="rect">
            <a:avLst/>
          </a:prstGeom>
        </p:spPr>
      </p:pic>
    </p:spTree>
    <p:extLst>
      <p:ext uri="{BB962C8B-B14F-4D97-AF65-F5344CB8AC3E}">
        <p14:creationId xmlns:p14="http://schemas.microsoft.com/office/powerpoint/2010/main" val="29489321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a:off x="4408" y="1983476"/>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extBox 1">
            <a:extLst>
              <a:ext uri="{FF2B5EF4-FFF2-40B4-BE49-F238E27FC236}">
                <a16:creationId xmlns:a16="http://schemas.microsoft.com/office/drawing/2014/main" id="{4AB485D0-3C6F-4B70-94C6-6CD784A13D3E}"/>
              </a:ext>
            </a:extLst>
          </p:cNvPr>
          <p:cNvSpPr txBox="1"/>
          <p:nvPr/>
        </p:nvSpPr>
        <p:spPr>
          <a:xfrm>
            <a:off x="3960336" y="301160"/>
            <a:ext cx="398327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What groups can be used?</a:t>
            </a:r>
          </a:p>
        </p:txBody>
      </p:sp>
      <p:sp>
        <p:nvSpPr>
          <p:cNvPr id="3" name="TextBox 2">
            <a:extLst>
              <a:ext uri="{FF2B5EF4-FFF2-40B4-BE49-F238E27FC236}">
                <a16:creationId xmlns:a16="http://schemas.microsoft.com/office/drawing/2014/main" id="{0DE8E822-C5DE-4640-AEBC-C933F1DDE692}"/>
              </a:ext>
            </a:extLst>
          </p:cNvPr>
          <p:cNvSpPr txBox="1"/>
          <p:nvPr/>
        </p:nvSpPr>
        <p:spPr>
          <a:xfrm>
            <a:off x="320511" y="2375315"/>
            <a:ext cx="11792932" cy="2354491"/>
          </a:xfrm>
          <a:prstGeom prst="rect">
            <a:avLst/>
          </a:prstGeom>
          <a:noFill/>
        </p:spPr>
        <p:txBody>
          <a:bodyPr wrap="square" lIns="182880" tIns="146304" rIns="182880" bIns="146304" rtlCol="0">
            <a:spAutoFit/>
          </a:bodyPr>
          <a:lstStyle/>
          <a:p>
            <a:pPr marL="457200" indent="-457200">
              <a:lnSpc>
                <a:spcPct val="90000"/>
              </a:lnSpc>
              <a:spcAft>
                <a:spcPts val="600"/>
              </a:spcAft>
              <a:buAutoNum type="arabicPeriod"/>
            </a:pPr>
            <a:r>
              <a:rPr lang="en-US" dirty="0"/>
              <a:t>The feature can only be used with security groups. Office groups are currently not supported and you will not be able to use them in the license assignment process.</a:t>
            </a:r>
          </a:p>
          <a:p>
            <a:pPr marL="457200" indent="-457200">
              <a:lnSpc>
                <a:spcPct val="90000"/>
              </a:lnSpc>
              <a:spcAft>
                <a:spcPts val="600"/>
              </a:spcAft>
              <a:buAutoNum type="arabicPeriod"/>
            </a:pPr>
            <a:r>
              <a:rPr lang="en-US" dirty="0">
                <a:gradFill>
                  <a:gsLst>
                    <a:gs pos="2917">
                      <a:schemeClr val="tx1"/>
                    </a:gs>
                    <a:gs pos="30000">
                      <a:schemeClr val="tx1"/>
                    </a:gs>
                  </a:gsLst>
                  <a:lin ang="5400000" scaled="0"/>
                </a:gradFill>
              </a:rPr>
              <a:t>Cloud created or onprem synced groups.</a:t>
            </a:r>
          </a:p>
          <a:p>
            <a:pPr marL="457200" indent="-457200">
              <a:lnSpc>
                <a:spcPct val="90000"/>
              </a:lnSpc>
              <a:spcAft>
                <a:spcPts val="600"/>
              </a:spcAft>
              <a:buAutoNum type="arabicPeriod"/>
            </a:pPr>
            <a:r>
              <a:rPr lang="en-US" dirty="0"/>
              <a:t>Group-based licensing currently does not support groups that contain other groups (nested groups). If you apply a license to a nested group, only the immediate first-level user members of the group have the licenses applied.</a:t>
            </a:r>
          </a:p>
          <a:p>
            <a:pPr marL="457200" indent="-457200">
              <a:lnSpc>
                <a:spcPct val="90000"/>
              </a:lnSpc>
              <a:spcAft>
                <a:spcPts val="600"/>
              </a:spcAft>
              <a:buAutoNum type="arabicPeriod"/>
            </a:pPr>
            <a:r>
              <a:rPr lang="en-US" dirty="0">
                <a:gradFill>
                  <a:gsLst>
                    <a:gs pos="2917">
                      <a:schemeClr val="tx1"/>
                    </a:gs>
                    <a:gs pos="30000">
                      <a:schemeClr val="tx1"/>
                    </a:gs>
                  </a:gsLst>
                  <a:lin ang="5400000" scaled="0"/>
                </a:gradFill>
              </a:rPr>
              <a:t>With Azure Active Directory Premium you can use Dynamic Groups to help assign licenses.</a:t>
            </a:r>
            <a:endParaRPr lang="en-US" sz="2400" dirty="0">
              <a:gradFill>
                <a:gsLst>
                  <a:gs pos="2917">
                    <a:schemeClr val="tx1"/>
                  </a:gs>
                  <a:gs pos="30000">
                    <a:schemeClr val="tx1"/>
                  </a:gs>
                </a:gsLst>
                <a:lin ang="5400000" scaled="0"/>
              </a:gradFill>
            </a:endParaRPr>
          </a:p>
        </p:txBody>
      </p:sp>
      <p:pic>
        <p:nvPicPr>
          <p:cNvPr id="4" name="Picture 3">
            <a:extLst>
              <a:ext uri="{FF2B5EF4-FFF2-40B4-BE49-F238E27FC236}">
                <a16:creationId xmlns:a16="http://schemas.microsoft.com/office/drawing/2014/main" id="{5F695A18-992F-4B9F-BE08-DA11E397559B}"/>
              </a:ext>
            </a:extLst>
          </p:cNvPr>
          <p:cNvPicPr>
            <a:picLocks noChangeAspect="1"/>
          </p:cNvPicPr>
          <p:nvPr/>
        </p:nvPicPr>
        <p:blipFill>
          <a:blip r:embed="rId3"/>
          <a:stretch>
            <a:fillRect/>
          </a:stretch>
        </p:blipFill>
        <p:spPr>
          <a:xfrm>
            <a:off x="2241005" y="4640033"/>
            <a:ext cx="7033624" cy="2354492"/>
          </a:xfrm>
          <a:prstGeom prst="rect">
            <a:avLst/>
          </a:prstGeom>
        </p:spPr>
      </p:pic>
    </p:spTree>
    <p:extLst>
      <p:ext uri="{BB962C8B-B14F-4D97-AF65-F5344CB8AC3E}">
        <p14:creationId xmlns:p14="http://schemas.microsoft.com/office/powerpoint/2010/main" val="21749422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flipV="1">
            <a:off x="4408" y="1206237"/>
            <a:ext cx="12431184" cy="45719"/>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extBox 1">
            <a:extLst>
              <a:ext uri="{FF2B5EF4-FFF2-40B4-BE49-F238E27FC236}">
                <a16:creationId xmlns:a16="http://schemas.microsoft.com/office/drawing/2014/main" id="{8851EA38-31B1-441E-AA4A-E5E93DD20E70}"/>
              </a:ext>
            </a:extLst>
          </p:cNvPr>
          <p:cNvSpPr txBox="1"/>
          <p:nvPr/>
        </p:nvSpPr>
        <p:spPr>
          <a:xfrm>
            <a:off x="4644214" y="198585"/>
            <a:ext cx="1743106" cy="627864"/>
          </a:xfrm>
          <a:prstGeom prst="rect">
            <a:avLst/>
          </a:prstGeom>
          <a:noFill/>
        </p:spPr>
        <p:txBody>
          <a:bodyPr wrap="none" lIns="182880" tIns="146304" rIns="182880" bIns="146304" rtlCol="0">
            <a:spAutoFit/>
          </a:bodyPr>
          <a:lstStyle/>
          <a:p>
            <a:pPr>
              <a:lnSpc>
                <a:spcPct val="90000"/>
              </a:lnSpc>
              <a:spcAft>
                <a:spcPts val="600"/>
              </a:spcAft>
            </a:pPr>
            <a:r>
              <a:rPr lang="en-GB" sz="2400" dirty="0">
                <a:gradFill>
                  <a:gsLst>
                    <a:gs pos="2917">
                      <a:schemeClr val="tx1"/>
                    </a:gs>
                    <a:gs pos="30000">
                      <a:schemeClr val="tx1"/>
                    </a:gs>
                  </a:gsLst>
                  <a:lin ang="5400000" scaled="0"/>
                </a:gradFill>
              </a:rPr>
              <a:t>How do I?</a:t>
            </a:r>
            <a:endParaRPr lang="en-US" sz="2400" dirty="0" err="1">
              <a:gradFill>
                <a:gsLst>
                  <a:gs pos="2917">
                    <a:schemeClr val="tx1"/>
                  </a:gs>
                  <a:gs pos="30000">
                    <a:schemeClr val="tx1"/>
                  </a:gs>
                </a:gsLst>
                <a:lin ang="5400000" scaled="0"/>
              </a:gradFill>
            </a:endParaRPr>
          </a:p>
        </p:txBody>
      </p:sp>
      <p:sp>
        <p:nvSpPr>
          <p:cNvPr id="3" name="TextBox 2">
            <a:extLst>
              <a:ext uri="{FF2B5EF4-FFF2-40B4-BE49-F238E27FC236}">
                <a16:creationId xmlns:a16="http://schemas.microsoft.com/office/drawing/2014/main" id="{64B33D45-AE3C-4D91-A2EA-CEB09D09CFBD}"/>
              </a:ext>
            </a:extLst>
          </p:cNvPr>
          <p:cNvSpPr txBox="1"/>
          <p:nvPr/>
        </p:nvSpPr>
        <p:spPr>
          <a:xfrm>
            <a:off x="2804159" y="1444412"/>
            <a:ext cx="7166321" cy="2828467"/>
          </a:xfrm>
          <a:prstGeom prst="rect">
            <a:avLst/>
          </a:prstGeom>
          <a:noFill/>
        </p:spPr>
        <p:txBody>
          <a:bodyPr wrap="none" lIns="182880" tIns="146304" rIns="182880" bIns="146304" rtlCol="0">
            <a:spAutoFit/>
          </a:bodyPr>
          <a:lstStyle/>
          <a:p>
            <a:pPr marL="342900" indent="-342900">
              <a:lnSpc>
                <a:spcPct val="90000"/>
              </a:lnSpc>
              <a:spcAft>
                <a:spcPts val="600"/>
              </a:spcAft>
              <a:buAutoNum type="arabicPeriod"/>
            </a:pPr>
            <a:r>
              <a:rPr lang="en-GB" dirty="0">
                <a:gradFill>
                  <a:gsLst>
                    <a:gs pos="2917">
                      <a:schemeClr val="tx1"/>
                    </a:gs>
                    <a:gs pos="30000">
                      <a:schemeClr val="tx1"/>
                    </a:gs>
                  </a:gsLst>
                  <a:lin ang="5400000" scaled="0"/>
                </a:gradFill>
              </a:rPr>
              <a:t>In Azure AD go to groups.</a:t>
            </a:r>
          </a:p>
          <a:p>
            <a:pPr marL="342900" indent="-342900">
              <a:lnSpc>
                <a:spcPct val="90000"/>
              </a:lnSpc>
              <a:spcAft>
                <a:spcPts val="600"/>
              </a:spcAft>
              <a:buAutoNum type="arabicPeriod"/>
            </a:pPr>
            <a:r>
              <a:rPr lang="en-GB" dirty="0">
                <a:gradFill>
                  <a:gsLst>
                    <a:gs pos="2917">
                      <a:schemeClr val="tx1"/>
                    </a:gs>
                    <a:gs pos="30000">
                      <a:schemeClr val="tx1"/>
                    </a:gs>
                  </a:gsLst>
                  <a:lin ang="5400000" scaled="0"/>
                </a:gradFill>
              </a:rPr>
              <a:t>Choose the group you want to assign a license to or create one.</a:t>
            </a:r>
          </a:p>
          <a:p>
            <a:pPr marL="342900" indent="-342900">
              <a:lnSpc>
                <a:spcPct val="90000"/>
              </a:lnSpc>
              <a:spcAft>
                <a:spcPts val="600"/>
              </a:spcAft>
              <a:buAutoNum type="arabicPeriod"/>
            </a:pPr>
            <a:r>
              <a:rPr lang="en-GB" dirty="0">
                <a:gradFill>
                  <a:gsLst>
                    <a:gs pos="2917">
                      <a:schemeClr val="tx1"/>
                    </a:gs>
                    <a:gs pos="30000">
                      <a:schemeClr val="tx1"/>
                    </a:gs>
                  </a:gsLst>
                  <a:lin ang="5400000" scaled="0"/>
                </a:gradFill>
              </a:rPr>
              <a:t>Choose license in the group blade.</a:t>
            </a:r>
          </a:p>
          <a:p>
            <a:pPr marL="342900" indent="-342900">
              <a:lnSpc>
                <a:spcPct val="90000"/>
              </a:lnSpc>
              <a:spcAft>
                <a:spcPts val="600"/>
              </a:spcAft>
              <a:buAutoNum type="arabicPeriod"/>
            </a:pPr>
            <a:r>
              <a:rPr lang="en-GB" dirty="0">
                <a:gradFill>
                  <a:gsLst>
                    <a:gs pos="2917">
                      <a:schemeClr val="tx1"/>
                    </a:gs>
                    <a:gs pos="30000">
                      <a:schemeClr val="tx1"/>
                    </a:gs>
                  </a:gsLst>
                  <a:lin ang="5400000" scaled="0"/>
                </a:gradFill>
              </a:rPr>
              <a:t>Assign</a:t>
            </a:r>
          </a:p>
          <a:p>
            <a:pPr marL="342900" indent="-342900">
              <a:lnSpc>
                <a:spcPct val="90000"/>
              </a:lnSpc>
              <a:spcAft>
                <a:spcPts val="600"/>
              </a:spcAft>
              <a:buAutoNum type="arabicPeriod"/>
            </a:pPr>
            <a:r>
              <a:rPr lang="en-GB" dirty="0">
                <a:gradFill>
                  <a:gsLst>
                    <a:gs pos="2917">
                      <a:schemeClr val="tx1"/>
                    </a:gs>
                    <a:gs pos="30000">
                      <a:schemeClr val="tx1"/>
                    </a:gs>
                  </a:gsLst>
                  <a:lin ang="5400000" scaled="0"/>
                </a:gradFill>
              </a:rPr>
              <a:t>Choose the products to license</a:t>
            </a:r>
          </a:p>
          <a:p>
            <a:pPr marL="342900" indent="-342900">
              <a:lnSpc>
                <a:spcPct val="90000"/>
              </a:lnSpc>
              <a:spcAft>
                <a:spcPts val="600"/>
              </a:spcAft>
              <a:buAutoNum type="arabicPeriod"/>
            </a:pPr>
            <a:r>
              <a:rPr lang="en-GB" dirty="0">
                <a:gradFill>
                  <a:gsLst>
                    <a:gs pos="2917">
                      <a:schemeClr val="tx1"/>
                    </a:gs>
                    <a:gs pos="30000">
                      <a:schemeClr val="tx1"/>
                    </a:gs>
                  </a:gsLst>
                  <a:lin ang="5400000" scaled="0"/>
                </a:gradFill>
              </a:rPr>
              <a:t>If you need to adjust features of that product, assign options</a:t>
            </a:r>
          </a:p>
          <a:p>
            <a:pPr marL="342900" indent="-342900">
              <a:lnSpc>
                <a:spcPct val="90000"/>
              </a:lnSpc>
              <a:spcAft>
                <a:spcPts val="600"/>
              </a:spcAft>
              <a:buAutoNum type="arabicPeriod"/>
            </a:pPr>
            <a:r>
              <a:rPr lang="en-GB" dirty="0">
                <a:gradFill>
                  <a:gsLst>
                    <a:gs pos="2917">
                      <a:schemeClr val="tx1"/>
                    </a:gs>
                    <a:gs pos="30000">
                      <a:schemeClr val="tx1"/>
                    </a:gs>
                  </a:gsLst>
                  <a:lin ang="5400000" scaled="0"/>
                </a:gradFill>
              </a:rPr>
              <a:t>Choose the license options.</a:t>
            </a:r>
          </a:p>
          <a:p>
            <a:pPr marL="342900" indent="-342900">
              <a:lnSpc>
                <a:spcPct val="90000"/>
              </a:lnSpc>
              <a:spcAft>
                <a:spcPts val="600"/>
              </a:spcAft>
              <a:buAutoNum type="arabicPeriod"/>
            </a:pPr>
            <a:endParaRPr lang="en-US" dirty="0" err="1">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DC8FADFB-5703-4C0B-9CAF-6AAE948DF094}"/>
              </a:ext>
            </a:extLst>
          </p:cNvPr>
          <p:cNvPicPr>
            <a:picLocks noChangeAspect="1"/>
          </p:cNvPicPr>
          <p:nvPr/>
        </p:nvPicPr>
        <p:blipFill>
          <a:blip r:embed="rId3"/>
          <a:stretch>
            <a:fillRect/>
          </a:stretch>
        </p:blipFill>
        <p:spPr>
          <a:xfrm>
            <a:off x="-4408" y="4625120"/>
            <a:ext cx="12436475" cy="2369406"/>
          </a:xfrm>
          <a:prstGeom prst="rect">
            <a:avLst/>
          </a:prstGeom>
        </p:spPr>
      </p:pic>
    </p:spTree>
    <p:extLst>
      <p:ext uri="{BB962C8B-B14F-4D97-AF65-F5344CB8AC3E}">
        <p14:creationId xmlns:p14="http://schemas.microsoft.com/office/powerpoint/2010/main" val="1505456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a:off x="4408" y="1983476"/>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extBox 1">
            <a:extLst>
              <a:ext uri="{FF2B5EF4-FFF2-40B4-BE49-F238E27FC236}">
                <a16:creationId xmlns:a16="http://schemas.microsoft.com/office/drawing/2014/main" id="{D2E28626-564C-4965-9F2D-3B19A22943CE}"/>
              </a:ext>
            </a:extLst>
          </p:cNvPr>
          <p:cNvSpPr txBox="1"/>
          <p:nvPr/>
        </p:nvSpPr>
        <p:spPr>
          <a:xfrm>
            <a:off x="4188822" y="227597"/>
            <a:ext cx="43733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Moving existing users to GBL.</a:t>
            </a:r>
          </a:p>
        </p:txBody>
      </p:sp>
      <p:sp>
        <p:nvSpPr>
          <p:cNvPr id="3" name="TextBox 2">
            <a:extLst>
              <a:ext uri="{FF2B5EF4-FFF2-40B4-BE49-F238E27FC236}">
                <a16:creationId xmlns:a16="http://schemas.microsoft.com/office/drawing/2014/main" id="{FBCB016B-7F1D-45F5-885E-ED0D084FA215}"/>
              </a:ext>
            </a:extLst>
          </p:cNvPr>
          <p:cNvSpPr txBox="1"/>
          <p:nvPr/>
        </p:nvSpPr>
        <p:spPr>
          <a:xfrm>
            <a:off x="0" y="2046172"/>
            <a:ext cx="12331337" cy="3065455"/>
          </a:xfrm>
          <a:prstGeom prst="rect">
            <a:avLst/>
          </a:prstGeom>
          <a:noFill/>
        </p:spPr>
        <p:txBody>
          <a:bodyPr wrap="square" lIns="182880" tIns="146304" rIns="182880" bIns="146304" rtlCol="0">
            <a:spAutoFit/>
          </a:bodyPr>
          <a:lstStyle/>
          <a:p>
            <a:r>
              <a:rPr lang="en-US" sz="1200" b="1" dirty="0"/>
              <a:t>Recommended migration process</a:t>
            </a:r>
          </a:p>
          <a:p>
            <a:pPr marL="228600" indent="-228600">
              <a:buAutoNum type="arabicPeriod"/>
            </a:pPr>
            <a:r>
              <a:rPr lang="en-US" sz="1200" dirty="0"/>
              <a:t>You have existing automation (for example, PowerShell) managing license assignment and removal for users. Leave it running as is.</a:t>
            </a:r>
          </a:p>
          <a:p>
            <a:pPr marL="228600" indent="-228600">
              <a:buAutoNum type="arabicPeriod"/>
            </a:pPr>
            <a:r>
              <a:rPr lang="en-US" sz="1200" dirty="0"/>
              <a:t>Create a new licensing group (or decide which existing groups to use) and make sure that all required users are added as members.</a:t>
            </a:r>
          </a:p>
          <a:p>
            <a:pPr marL="228600" indent="-228600">
              <a:buAutoNum type="arabicPeriod"/>
            </a:pPr>
            <a:r>
              <a:rPr lang="en-US" sz="1200" dirty="0"/>
              <a:t>Assign the required licenses to those groups; your goal should be to reflect the same licensing state your existing automation (for example, PowerShell) is applying to those users.</a:t>
            </a:r>
          </a:p>
          <a:p>
            <a:pPr marL="228600" indent="-228600">
              <a:buAutoNum type="arabicPeriod"/>
            </a:pPr>
            <a:r>
              <a:rPr lang="en-US" sz="1200" dirty="0"/>
              <a:t>Verify that licenses have been applied to all users in those groups. This application can be done by checking the processing state on each group and by checking Audit Logs.</a:t>
            </a:r>
          </a:p>
          <a:p>
            <a:pPr lvl="1"/>
            <a:r>
              <a:rPr lang="en-US" sz="1200" dirty="0"/>
              <a:t>You can spot check individual users by looking at their license details. You will see that they have the same licenses assigned “directly” and “inherited” from groups.</a:t>
            </a:r>
          </a:p>
          <a:p>
            <a:pPr lvl="1"/>
            <a:r>
              <a:rPr lang="en-US" sz="1200" dirty="0"/>
              <a:t>You can run a PowerShell script to </a:t>
            </a:r>
            <a:r>
              <a:rPr lang="en-US" sz="1200" u="sng" dirty="0">
                <a:hlinkClick r:id="rId3"/>
              </a:rPr>
              <a:t>verify how licenses are assigned to users</a:t>
            </a:r>
            <a:r>
              <a:rPr lang="en-US" sz="1200" dirty="0"/>
              <a:t>.</a:t>
            </a:r>
          </a:p>
          <a:p>
            <a:pPr lvl="1"/>
            <a:r>
              <a:rPr lang="en-US" sz="1200" dirty="0"/>
              <a:t>When the same product license is assigned to the user both directly and through a group, only one license is consumed by the user. Hence no additional licenses are required to perform migration.</a:t>
            </a:r>
          </a:p>
          <a:p>
            <a:r>
              <a:rPr lang="en-US" sz="1200" dirty="0"/>
              <a:t>5. Verify that no license assignments failed by checking each group for users in error state. For more information, see </a:t>
            </a:r>
            <a:r>
              <a:rPr lang="en-US" sz="1200" u="sng" dirty="0">
                <a:hlinkClick r:id="rId4"/>
              </a:rPr>
              <a:t>Identifying and resolving license problems for a group</a:t>
            </a:r>
            <a:r>
              <a:rPr lang="en-US" sz="1200" dirty="0"/>
              <a:t>.</a:t>
            </a:r>
          </a:p>
          <a:p>
            <a:r>
              <a:rPr lang="en-US" sz="1200" dirty="0"/>
              <a:t>6. Consider removing the original direct assignments; you may want to do it gradually, in “waves”, to monitor the outcome on a subset of users first.</a:t>
            </a:r>
          </a:p>
          <a:p>
            <a:endParaRPr lang="en-US" sz="1200" dirty="0"/>
          </a:p>
          <a:p>
            <a:r>
              <a:rPr lang="en-US" sz="1200" dirty="0"/>
              <a:t>You could leave the original direct assignments on users, but when the users leave their licensed groups they will still retain the original license, which is possibly not want you want.</a:t>
            </a:r>
          </a:p>
        </p:txBody>
      </p:sp>
      <p:pic>
        <p:nvPicPr>
          <p:cNvPr id="5" name="Picture 4">
            <a:extLst>
              <a:ext uri="{FF2B5EF4-FFF2-40B4-BE49-F238E27FC236}">
                <a16:creationId xmlns:a16="http://schemas.microsoft.com/office/drawing/2014/main" id="{7A48E60F-BE9B-4ED3-A2D6-5CF57BFABE7D}"/>
              </a:ext>
            </a:extLst>
          </p:cNvPr>
          <p:cNvPicPr>
            <a:picLocks noChangeAspect="1"/>
          </p:cNvPicPr>
          <p:nvPr/>
        </p:nvPicPr>
        <p:blipFill>
          <a:blip r:embed="rId5"/>
          <a:stretch>
            <a:fillRect/>
          </a:stretch>
        </p:blipFill>
        <p:spPr>
          <a:xfrm>
            <a:off x="0" y="5011049"/>
            <a:ext cx="6069874" cy="1946410"/>
          </a:xfrm>
          <a:prstGeom prst="rect">
            <a:avLst/>
          </a:prstGeom>
        </p:spPr>
      </p:pic>
      <p:pic>
        <p:nvPicPr>
          <p:cNvPr id="7" name="Picture 6">
            <a:extLst>
              <a:ext uri="{FF2B5EF4-FFF2-40B4-BE49-F238E27FC236}">
                <a16:creationId xmlns:a16="http://schemas.microsoft.com/office/drawing/2014/main" id="{FCFE4724-3627-4469-B892-98BA96C525E6}"/>
              </a:ext>
            </a:extLst>
          </p:cNvPr>
          <p:cNvPicPr>
            <a:picLocks noChangeAspect="1"/>
          </p:cNvPicPr>
          <p:nvPr/>
        </p:nvPicPr>
        <p:blipFill>
          <a:blip r:embed="rId6"/>
          <a:stretch>
            <a:fillRect/>
          </a:stretch>
        </p:blipFill>
        <p:spPr>
          <a:xfrm>
            <a:off x="6165668" y="5011048"/>
            <a:ext cx="6266399" cy="1946409"/>
          </a:xfrm>
          <a:prstGeom prst="rect">
            <a:avLst/>
          </a:prstGeom>
        </p:spPr>
      </p:pic>
    </p:spTree>
    <p:extLst>
      <p:ext uri="{BB962C8B-B14F-4D97-AF65-F5344CB8AC3E}">
        <p14:creationId xmlns:p14="http://schemas.microsoft.com/office/powerpoint/2010/main" val="26173391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a:off x="105386" y="944746"/>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Box 2">
            <a:extLst>
              <a:ext uri="{FF2B5EF4-FFF2-40B4-BE49-F238E27FC236}">
                <a16:creationId xmlns:a16="http://schemas.microsoft.com/office/drawing/2014/main" id="{EB6C1722-0001-4535-99C9-A78165FDEB43}"/>
              </a:ext>
            </a:extLst>
          </p:cNvPr>
          <p:cNvSpPr txBox="1"/>
          <p:nvPr/>
        </p:nvSpPr>
        <p:spPr>
          <a:xfrm>
            <a:off x="2403347" y="330926"/>
            <a:ext cx="7626255" cy="544765"/>
          </a:xfrm>
          <a:prstGeom prst="rect">
            <a:avLst/>
          </a:prstGeom>
          <a:noFill/>
        </p:spPr>
        <p:txBody>
          <a:bodyPr wrap="none" lIns="182880" tIns="146304" rIns="182880" bIns="146304" rtlCol="0">
            <a:spAutoFit/>
          </a:bodyPr>
          <a:lstStyle/>
          <a:p>
            <a:pPr>
              <a:lnSpc>
                <a:spcPct val="90000"/>
              </a:lnSpc>
              <a:spcAft>
                <a:spcPts val="600"/>
              </a:spcAft>
            </a:pPr>
            <a:r>
              <a:rPr lang="en-US" b="1"/>
              <a:t>Migrate users between products that have conflicting service plans</a:t>
            </a:r>
            <a:endParaRPr lang="en-US" sz="2400" dirty="0" err="1">
              <a:gradFill>
                <a:gsLst>
                  <a:gs pos="2917">
                    <a:schemeClr val="tx1"/>
                  </a:gs>
                  <a:gs pos="30000">
                    <a:schemeClr val="tx1"/>
                  </a:gs>
                </a:gsLst>
                <a:lin ang="5400000" scaled="0"/>
              </a:gradFill>
            </a:endParaRPr>
          </a:p>
        </p:txBody>
      </p:sp>
      <p:sp>
        <p:nvSpPr>
          <p:cNvPr id="5" name="Rectangle 4">
            <a:extLst>
              <a:ext uri="{FF2B5EF4-FFF2-40B4-BE49-F238E27FC236}">
                <a16:creationId xmlns:a16="http://schemas.microsoft.com/office/drawing/2014/main" id="{CDAC1F17-4AA5-43DA-BFF7-2E8E82A00F3D}"/>
              </a:ext>
            </a:extLst>
          </p:cNvPr>
          <p:cNvSpPr/>
          <p:nvPr/>
        </p:nvSpPr>
        <p:spPr>
          <a:xfrm>
            <a:off x="4408" y="1032086"/>
            <a:ext cx="12432067" cy="5909310"/>
          </a:xfrm>
          <a:prstGeom prst="rect">
            <a:avLst/>
          </a:prstGeom>
        </p:spPr>
        <p:txBody>
          <a:bodyPr wrap="square">
            <a:spAutoFit/>
          </a:bodyPr>
          <a:lstStyle/>
          <a:p>
            <a:r>
              <a:rPr lang="en-US" sz="1400" dirty="0">
                <a:solidFill>
                  <a:srgbClr val="000000"/>
                </a:solidFill>
                <a:latin typeface="Segoe UI" panose="020B0502040204020203" pitchFamily="34" charset="0"/>
              </a:rPr>
              <a:t>The migration goal is to use group-based licensing to change user licenses from a </a:t>
            </a:r>
            <a:r>
              <a:rPr lang="en-US" sz="1400" i="1" dirty="0">
                <a:solidFill>
                  <a:srgbClr val="000000"/>
                </a:solidFill>
                <a:latin typeface="Segoe UI" panose="020B0502040204020203" pitchFamily="34" charset="0"/>
              </a:rPr>
              <a:t>source license</a:t>
            </a:r>
            <a:r>
              <a:rPr lang="en-US" sz="1400" dirty="0">
                <a:solidFill>
                  <a:srgbClr val="000000"/>
                </a:solidFill>
                <a:latin typeface="Segoe UI" panose="020B0502040204020203" pitchFamily="34" charset="0"/>
              </a:rPr>
              <a:t> (</a:t>
            </a:r>
            <a:r>
              <a:rPr lang="en-US" sz="1400" i="1" dirty="0">
                <a:solidFill>
                  <a:srgbClr val="000000"/>
                </a:solidFill>
                <a:latin typeface="Segoe UI" panose="020B0502040204020203" pitchFamily="34" charset="0"/>
              </a:rPr>
              <a:t>Office 365 A1) </a:t>
            </a:r>
            <a:r>
              <a:rPr lang="en-US" sz="1400" dirty="0">
                <a:solidFill>
                  <a:srgbClr val="000000"/>
                </a:solidFill>
                <a:latin typeface="Segoe UI" panose="020B0502040204020203" pitchFamily="34" charset="0"/>
              </a:rPr>
              <a:t>to a (</a:t>
            </a:r>
            <a:r>
              <a:rPr lang="en-US" sz="1400" i="1" dirty="0">
                <a:solidFill>
                  <a:srgbClr val="000000"/>
                </a:solidFill>
                <a:latin typeface="Segoe UI" panose="020B0502040204020203" pitchFamily="34" charset="0"/>
              </a:rPr>
              <a:t>target license)</a:t>
            </a:r>
            <a:r>
              <a:rPr lang="en-US" sz="1400" dirty="0">
                <a:solidFill>
                  <a:srgbClr val="000000"/>
                </a:solidFill>
                <a:latin typeface="Segoe UI" panose="020B0502040204020203" pitchFamily="34" charset="0"/>
              </a:rPr>
              <a:t> </a:t>
            </a:r>
            <a:r>
              <a:rPr lang="en-US" sz="1400" i="1" dirty="0">
                <a:solidFill>
                  <a:srgbClr val="000000"/>
                </a:solidFill>
                <a:latin typeface="Segoe UI" panose="020B0502040204020203" pitchFamily="34" charset="0"/>
              </a:rPr>
              <a:t>Office 365 A3. </a:t>
            </a:r>
            <a:r>
              <a:rPr lang="en-US" sz="1400" dirty="0">
                <a:solidFill>
                  <a:srgbClr val="000000"/>
                </a:solidFill>
                <a:latin typeface="Segoe UI" panose="020B0502040204020203" pitchFamily="34" charset="0"/>
              </a:rPr>
              <a:t>The two products in this scenario contain conflicting service plans, so you have to work around the conflict to seamlessly migrate the users. For more information about these conflicts, see </a:t>
            </a:r>
            <a:r>
              <a:rPr lang="en-US" sz="1400" u="sng" dirty="0">
                <a:solidFill>
                  <a:srgbClr val="0050C7"/>
                </a:solidFill>
                <a:latin typeface="Segoe UI" panose="020B0502040204020203" pitchFamily="34" charset="0"/>
                <a:hlinkClick r:id="rId3"/>
              </a:rPr>
              <a:t>Active Directory licensing group problem resolution: Conflicting service plans</a:t>
            </a:r>
            <a:r>
              <a:rPr lang="en-US" sz="1400" dirty="0">
                <a:solidFill>
                  <a:srgbClr val="000000"/>
                </a:solidFill>
                <a:latin typeface="Segoe UI" panose="020B0502040204020203" pitchFamily="34" charset="0"/>
              </a:rPr>
              <a:t>. </a:t>
            </a:r>
            <a:r>
              <a:rPr lang="en-US" sz="1400" dirty="0">
                <a:solidFill>
                  <a:srgbClr val="000000"/>
                </a:solidFill>
                <a:highlight>
                  <a:srgbClr val="FFFF00"/>
                </a:highlight>
                <a:latin typeface="Segoe UI" panose="020B0502040204020203" pitchFamily="34" charset="0"/>
              </a:rPr>
              <a:t>At no point during the migration should users lose access to services or data. The migration is performed in small "batches." You can validate the outcome for each batch and minimize the scope of any problems that might occur during the process. </a:t>
            </a:r>
          </a:p>
          <a:p>
            <a:r>
              <a:rPr lang="en-US" sz="1400" dirty="0">
                <a:solidFill>
                  <a:srgbClr val="000000"/>
                </a:solidFill>
                <a:latin typeface="Segoe UI" panose="020B0502040204020203" pitchFamily="34" charset="0"/>
              </a:rPr>
              <a:t>Overall, the process is as follows:</a:t>
            </a:r>
          </a:p>
          <a:p>
            <a:pPr>
              <a:buFont typeface="+mj-lt"/>
              <a:buAutoNum type="arabicPeriod"/>
            </a:pPr>
            <a:r>
              <a:rPr lang="en-US" sz="1400" dirty="0">
                <a:solidFill>
                  <a:srgbClr val="000000"/>
                </a:solidFill>
                <a:latin typeface="Segoe UI" panose="020B0502040204020203" pitchFamily="34" charset="0"/>
              </a:rPr>
              <a:t>Users are members of a source group and they inherit the </a:t>
            </a:r>
            <a:r>
              <a:rPr lang="en-US" sz="1400" i="1" dirty="0">
                <a:solidFill>
                  <a:srgbClr val="000000"/>
                </a:solidFill>
                <a:latin typeface="Segoe UI" panose="020B0502040204020203" pitchFamily="34" charset="0"/>
              </a:rPr>
              <a:t>source license</a:t>
            </a:r>
            <a:r>
              <a:rPr lang="en-US" sz="1400" dirty="0">
                <a:solidFill>
                  <a:srgbClr val="000000"/>
                </a:solidFill>
                <a:latin typeface="Segoe UI" panose="020B0502040204020203" pitchFamily="34" charset="0"/>
              </a:rPr>
              <a:t> from that group.</a:t>
            </a:r>
          </a:p>
          <a:p>
            <a:pPr>
              <a:buFont typeface="+mj-lt"/>
              <a:buAutoNum type="arabicPeriod"/>
            </a:pPr>
            <a:endParaRPr lang="en-US" sz="1400" dirty="0">
              <a:solidFill>
                <a:srgbClr val="000000"/>
              </a:solidFill>
              <a:latin typeface="Segoe UI" panose="020B0502040204020203" pitchFamily="34" charset="0"/>
            </a:endParaRPr>
          </a:p>
          <a:p>
            <a:pPr>
              <a:buFont typeface="+mj-lt"/>
              <a:buAutoNum type="arabicPeriod"/>
            </a:pPr>
            <a:r>
              <a:rPr lang="en-US" sz="1400" dirty="0">
                <a:solidFill>
                  <a:srgbClr val="000000"/>
                </a:solidFill>
                <a:latin typeface="Segoe UI" panose="020B0502040204020203" pitchFamily="34" charset="0"/>
              </a:rPr>
              <a:t>Create a target group with the </a:t>
            </a:r>
            <a:r>
              <a:rPr lang="en-US" sz="1400" i="1" dirty="0">
                <a:solidFill>
                  <a:srgbClr val="000000"/>
                </a:solidFill>
                <a:latin typeface="Segoe UI" panose="020B0502040204020203" pitchFamily="34" charset="0"/>
              </a:rPr>
              <a:t>target license</a:t>
            </a:r>
            <a:r>
              <a:rPr lang="en-US" sz="1400" dirty="0">
                <a:solidFill>
                  <a:srgbClr val="000000"/>
                </a:solidFill>
                <a:latin typeface="Segoe UI" panose="020B0502040204020203" pitchFamily="34" charset="0"/>
              </a:rPr>
              <a:t> but without any members.</a:t>
            </a:r>
          </a:p>
          <a:p>
            <a:pPr>
              <a:buFont typeface="+mj-lt"/>
              <a:buAutoNum type="arabicPeriod"/>
            </a:pPr>
            <a:endParaRPr lang="en-US" sz="1400" dirty="0">
              <a:solidFill>
                <a:srgbClr val="000000"/>
              </a:solidFill>
              <a:latin typeface="Segoe UI" panose="020B0502040204020203" pitchFamily="34" charset="0"/>
            </a:endParaRPr>
          </a:p>
          <a:p>
            <a:pPr>
              <a:buFont typeface="+mj-lt"/>
              <a:buAutoNum type="arabicPeriod"/>
            </a:pPr>
            <a:r>
              <a:rPr lang="en-US" sz="1400" dirty="0">
                <a:solidFill>
                  <a:srgbClr val="000000"/>
                </a:solidFill>
                <a:latin typeface="Segoe UI" panose="020B0502040204020203" pitchFamily="34" charset="0"/>
              </a:rPr>
              <a:t>Add a batch of users to the target group. Group-based licensing picks up the change and tries to assign the </a:t>
            </a:r>
            <a:r>
              <a:rPr lang="en-US" sz="1400" i="1" dirty="0">
                <a:solidFill>
                  <a:srgbClr val="000000"/>
                </a:solidFill>
                <a:latin typeface="Segoe UI" panose="020B0502040204020203" pitchFamily="34" charset="0"/>
              </a:rPr>
              <a:t>target license</a:t>
            </a:r>
            <a:r>
              <a:rPr lang="en-US" sz="1400" dirty="0">
                <a:solidFill>
                  <a:srgbClr val="000000"/>
                </a:solidFill>
                <a:latin typeface="Segoe UI" panose="020B0502040204020203" pitchFamily="34" charset="0"/>
              </a:rPr>
              <a:t>. The assignment fails due to conflicts between services in the two products. Group-based licensing records the failure as an error on each user. The process can take an extended amount of time, depending on the size of the batch and other activities in the tenant.</a:t>
            </a:r>
          </a:p>
          <a:p>
            <a:pPr>
              <a:buFont typeface="+mj-lt"/>
              <a:buAutoNum type="arabicPeriod"/>
            </a:pPr>
            <a:endParaRPr lang="en-US" sz="1400" dirty="0">
              <a:solidFill>
                <a:srgbClr val="000000"/>
              </a:solidFill>
              <a:latin typeface="Segoe UI" panose="020B0502040204020203" pitchFamily="34" charset="0"/>
            </a:endParaRPr>
          </a:p>
          <a:p>
            <a:pPr>
              <a:buFont typeface="+mj-lt"/>
              <a:buAutoNum type="arabicPeriod"/>
            </a:pPr>
            <a:r>
              <a:rPr lang="en-US" sz="1400" dirty="0">
                <a:solidFill>
                  <a:srgbClr val="000000"/>
                </a:solidFill>
                <a:latin typeface="Segoe UI" panose="020B0502040204020203" pitchFamily="34" charset="0"/>
              </a:rPr>
              <a:t>Verify that the batch of users is fully processed by group-based licensing. Confirm that each user has the conflict error recorded. Check that some users didn't end up in an unexpected error state. For more information about errors, see </a:t>
            </a:r>
            <a:r>
              <a:rPr lang="en-US" sz="1400" u="sng" dirty="0">
                <a:solidFill>
                  <a:srgbClr val="0050C7"/>
                </a:solidFill>
                <a:latin typeface="Segoe UI" panose="020B0502040204020203" pitchFamily="34" charset="0"/>
                <a:hlinkClick r:id="rId4"/>
              </a:rPr>
              <a:t>Active Directory licensing group problem resolution</a:t>
            </a:r>
            <a:r>
              <a:rPr lang="en-US" sz="1400" dirty="0">
                <a:solidFill>
                  <a:srgbClr val="000000"/>
                </a:solidFill>
                <a:latin typeface="Segoe UI" panose="020B0502040204020203" pitchFamily="34" charset="0"/>
              </a:rPr>
              <a:t>.</a:t>
            </a:r>
          </a:p>
          <a:p>
            <a:pPr>
              <a:buFont typeface="+mj-lt"/>
              <a:buAutoNum type="arabicPeriod"/>
            </a:pPr>
            <a:endParaRPr lang="en-US" sz="1400" dirty="0">
              <a:solidFill>
                <a:srgbClr val="000000"/>
              </a:solidFill>
              <a:latin typeface="Segoe UI" panose="020B0502040204020203" pitchFamily="34" charset="0"/>
            </a:endParaRPr>
          </a:p>
          <a:p>
            <a:pPr>
              <a:buFont typeface="+mj-lt"/>
              <a:buAutoNum type="arabicPeriod"/>
            </a:pPr>
            <a:r>
              <a:rPr lang="en-US" sz="1400" dirty="0">
                <a:solidFill>
                  <a:srgbClr val="000000"/>
                </a:solidFill>
                <a:latin typeface="Segoe UI" panose="020B0502040204020203" pitchFamily="34" charset="0"/>
              </a:rPr>
              <a:t>At this point, users still have the </a:t>
            </a:r>
            <a:r>
              <a:rPr lang="en-US" sz="1400" i="1" dirty="0">
                <a:solidFill>
                  <a:srgbClr val="000000"/>
                </a:solidFill>
                <a:latin typeface="Segoe UI" panose="020B0502040204020203" pitchFamily="34" charset="0"/>
              </a:rPr>
              <a:t>source license</a:t>
            </a:r>
            <a:r>
              <a:rPr lang="en-US" sz="1400" dirty="0">
                <a:solidFill>
                  <a:srgbClr val="000000"/>
                </a:solidFill>
                <a:latin typeface="Segoe UI" panose="020B0502040204020203" pitchFamily="34" charset="0"/>
              </a:rPr>
              <a:t> and a conflict error for the </a:t>
            </a:r>
            <a:r>
              <a:rPr lang="en-US" sz="1400" i="1" dirty="0">
                <a:solidFill>
                  <a:srgbClr val="000000"/>
                </a:solidFill>
                <a:latin typeface="Segoe UI" panose="020B0502040204020203" pitchFamily="34" charset="0"/>
              </a:rPr>
              <a:t>target license</a:t>
            </a:r>
            <a:r>
              <a:rPr lang="en-US" sz="1400" dirty="0">
                <a:solidFill>
                  <a:srgbClr val="000000"/>
                </a:solidFill>
                <a:latin typeface="Segoe UI" panose="020B0502040204020203" pitchFamily="34" charset="0"/>
              </a:rPr>
              <a:t>. The users don't yet have the </a:t>
            </a:r>
            <a:r>
              <a:rPr lang="en-US" sz="1400" i="1" dirty="0">
                <a:solidFill>
                  <a:srgbClr val="000000"/>
                </a:solidFill>
                <a:latin typeface="Segoe UI" panose="020B0502040204020203" pitchFamily="34" charset="0"/>
              </a:rPr>
              <a:t>target license</a:t>
            </a:r>
            <a:r>
              <a:rPr lang="en-US" sz="1400" dirty="0">
                <a:solidFill>
                  <a:srgbClr val="000000"/>
                </a:solidFill>
                <a:latin typeface="Segoe UI" panose="020B0502040204020203" pitchFamily="34" charset="0"/>
              </a:rPr>
              <a:t> assigned.</a:t>
            </a:r>
          </a:p>
          <a:p>
            <a:pPr>
              <a:buFont typeface="+mj-lt"/>
              <a:buAutoNum type="arabicPeriod"/>
            </a:pPr>
            <a:endParaRPr lang="en-US" sz="1400" dirty="0">
              <a:solidFill>
                <a:srgbClr val="000000"/>
              </a:solidFill>
              <a:latin typeface="Segoe UI" panose="020B0502040204020203" pitchFamily="34" charset="0"/>
            </a:endParaRPr>
          </a:p>
          <a:p>
            <a:pPr>
              <a:buFont typeface="+mj-lt"/>
              <a:buAutoNum type="arabicPeriod"/>
            </a:pPr>
            <a:r>
              <a:rPr lang="en-US" sz="1400" dirty="0">
                <a:solidFill>
                  <a:srgbClr val="000000"/>
                </a:solidFill>
                <a:latin typeface="Segoe UI" panose="020B0502040204020203" pitchFamily="34" charset="0"/>
              </a:rPr>
              <a:t>Remove the same user batch from the source group. Group-based licensing responds to the change and the </a:t>
            </a:r>
            <a:r>
              <a:rPr lang="en-US" sz="1400" i="1" dirty="0">
                <a:solidFill>
                  <a:srgbClr val="000000"/>
                </a:solidFill>
                <a:latin typeface="Segoe UI" panose="020B0502040204020203" pitchFamily="34" charset="0"/>
              </a:rPr>
              <a:t>source license</a:t>
            </a:r>
            <a:r>
              <a:rPr lang="en-US" sz="1400" dirty="0">
                <a:solidFill>
                  <a:srgbClr val="000000"/>
                </a:solidFill>
                <a:latin typeface="Segoe UI" panose="020B0502040204020203" pitchFamily="34" charset="0"/>
              </a:rPr>
              <a:t> is removed from each user. The conflict error is removed at the same time (when no other product license contributes to the error) and the </a:t>
            </a:r>
            <a:r>
              <a:rPr lang="en-US" sz="1400" i="1" dirty="0">
                <a:solidFill>
                  <a:srgbClr val="000000"/>
                </a:solidFill>
                <a:latin typeface="Segoe UI" panose="020B0502040204020203" pitchFamily="34" charset="0"/>
              </a:rPr>
              <a:t>target license</a:t>
            </a:r>
            <a:r>
              <a:rPr lang="en-US" sz="1400" dirty="0">
                <a:solidFill>
                  <a:srgbClr val="000000"/>
                </a:solidFill>
                <a:latin typeface="Segoe UI" panose="020B0502040204020203" pitchFamily="34" charset="0"/>
              </a:rPr>
              <a:t> is assigned. This process ensures that there's no loss of services or data during the transition.</a:t>
            </a:r>
          </a:p>
          <a:p>
            <a:pPr>
              <a:buFont typeface="+mj-lt"/>
              <a:buAutoNum type="arabicPeriod"/>
            </a:pPr>
            <a:endParaRPr lang="en-US" sz="1400" dirty="0">
              <a:solidFill>
                <a:srgbClr val="000000"/>
              </a:solidFill>
              <a:latin typeface="Segoe UI" panose="020B0502040204020203" pitchFamily="34" charset="0"/>
            </a:endParaRPr>
          </a:p>
          <a:p>
            <a:pPr>
              <a:buFont typeface="+mj-lt"/>
              <a:buAutoNum type="arabicPeriod"/>
            </a:pPr>
            <a:r>
              <a:rPr lang="en-US" sz="1400" dirty="0">
                <a:solidFill>
                  <a:srgbClr val="000000"/>
                </a:solidFill>
                <a:latin typeface="Segoe UI" panose="020B0502040204020203" pitchFamily="34" charset="0"/>
              </a:rPr>
              <a:t>Repeat the process for subsequent batches of users.</a:t>
            </a:r>
          </a:p>
          <a:p>
            <a:pPr>
              <a:buFont typeface="+mj-lt"/>
              <a:buAutoNum type="arabicPeriod"/>
            </a:pPr>
            <a:endParaRPr lang="en-US" sz="1400" b="0" i="0" u="none" strike="noStrike" dirty="0">
              <a:solidFill>
                <a:srgbClr val="000000"/>
              </a:solidFill>
              <a:effectLst/>
              <a:latin typeface="Segoe UI" panose="020B0502040204020203" pitchFamily="34" charset="0"/>
            </a:endParaRPr>
          </a:p>
          <a:p>
            <a:pPr>
              <a:buFont typeface="+mj-lt"/>
              <a:buAutoNum type="arabicPeriod"/>
            </a:pPr>
            <a:r>
              <a:rPr lang="en-US" sz="1400" dirty="0">
                <a:solidFill>
                  <a:srgbClr val="000000"/>
                </a:solidFill>
                <a:latin typeface="Segoe UI" panose="020B0502040204020203" pitchFamily="34" charset="0"/>
              </a:rPr>
              <a:t>Sample PowerShell Scripts are available to automate and verify this process. </a:t>
            </a:r>
            <a:r>
              <a:rPr lang="en-US" sz="1400" dirty="0">
                <a:solidFill>
                  <a:srgbClr val="000000"/>
                </a:solidFill>
                <a:latin typeface="Segoe UI" panose="020B0502040204020203" pitchFamily="34" charset="0"/>
                <a:hlinkClick r:id="rId5"/>
              </a:rPr>
              <a:t>https://docs.microsoft.com/en-us/azure/active-directory/users-groups-roles/licensing-groups-change-licenses#powershell-automation-of-migration-and-verification-steps</a:t>
            </a:r>
            <a:r>
              <a:rPr lang="en-US" sz="1400" dirty="0">
                <a:solidFill>
                  <a:srgbClr val="000000"/>
                </a:solidFill>
                <a:latin typeface="Segoe UI" panose="020B0502040204020203" pitchFamily="34" charset="0"/>
              </a:rPr>
              <a:t> </a:t>
            </a:r>
            <a:endParaRPr lang="en-US" sz="1400" b="0" i="0" u="none" strike="noStrike"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0600617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 name="Picture 1">
            <a:extLst>
              <a:ext uri="{FF2B5EF4-FFF2-40B4-BE49-F238E27FC236}">
                <a16:creationId xmlns:a16="http://schemas.microsoft.com/office/drawing/2014/main" id="{2B088885-D878-42E7-873A-C2DA7E88EE50}"/>
              </a:ext>
            </a:extLst>
          </p:cNvPr>
          <p:cNvPicPr>
            <a:picLocks noChangeAspect="1"/>
          </p:cNvPicPr>
          <p:nvPr/>
        </p:nvPicPr>
        <p:blipFill>
          <a:blip r:embed="rId3"/>
          <a:stretch>
            <a:fillRect/>
          </a:stretch>
        </p:blipFill>
        <p:spPr>
          <a:xfrm>
            <a:off x="2499360" y="1"/>
            <a:ext cx="7236824" cy="2314743"/>
          </a:xfrm>
          <a:prstGeom prst="rect">
            <a:avLst/>
          </a:prstGeom>
        </p:spPr>
      </p:pic>
      <p:pic>
        <p:nvPicPr>
          <p:cNvPr id="3" name="Picture 2">
            <a:extLst>
              <a:ext uri="{FF2B5EF4-FFF2-40B4-BE49-F238E27FC236}">
                <a16:creationId xmlns:a16="http://schemas.microsoft.com/office/drawing/2014/main" id="{F9FBDE3C-F51F-4BFD-9B21-5B6399D7524C}"/>
              </a:ext>
            </a:extLst>
          </p:cNvPr>
          <p:cNvPicPr>
            <a:picLocks noChangeAspect="1"/>
          </p:cNvPicPr>
          <p:nvPr/>
        </p:nvPicPr>
        <p:blipFill>
          <a:blip r:embed="rId4"/>
          <a:stretch>
            <a:fillRect/>
          </a:stretch>
        </p:blipFill>
        <p:spPr>
          <a:xfrm>
            <a:off x="2499360" y="2288984"/>
            <a:ext cx="7236824" cy="2416556"/>
          </a:xfrm>
          <a:prstGeom prst="rect">
            <a:avLst/>
          </a:prstGeom>
        </p:spPr>
      </p:pic>
      <p:pic>
        <p:nvPicPr>
          <p:cNvPr id="4" name="Picture 3">
            <a:extLst>
              <a:ext uri="{FF2B5EF4-FFF2-40B4-BE49-F238E27FC236}">
                <a16:creationId xmlns:a16="http://schemas.microsoft.com/office/drawing/2014/main" id="{857D255C-BD4E-491B-85DF-C42CC6FE0481}"/>
              </a:ext>
            </a:extLst>
          </p:cNvPr>
          <p:cNvPicPr>
            <a:picLocks noChangeAspect="1"/>
          </p:cNvPicPr>
          <p:nvPr/>
        </p:nvPicPr>
        <p:blipFill>
          <a:blip r:embed="rId5"/>
          <a:stretch>
            <a:fillRect/>
          </a:stretch>
        </p:blipFill>
        <p:spPr>
          <a:xfrm>
            <a:off x="2499360" y="4559592"/>
            <a:ext cx="7236824" cy="2314743"/>
          </a:xfrm>
          <a:prstGeom prst="rect">
            <a:avLst/>
          </a:prstGeom>
        </p:spPr>
      </p:pic>
    </p:spTree>
    <p:extLst>
      <p:ext uri="{BB962C8B-B14F-4D97-AF65-F5344CB8AC3E}">
        <p14:creationId xmlns:p14="http://schemas.microsoft.com/office/powerpoint/2010/main" val="23298833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883" y="6975744"/>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Rectangle 145"/>
          <p:cNvSpPr/>
          <p:nvPr/>
        </p:nvSpPr>
        <p:spPr bwMode="auto">
          <a:xfrm>
            <a:off x="418014" y="618568"/>
            <a:ext cx="12431184" cy="18285"/>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marL="0" marR="0" lvl="0" indent="0" algn="ctr" defTabSz="950663" rtl="0"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extBox 1">
            <a:extLst>
              <a:ext uri="{FF2B5EF4-FFF2-40B4-BE49-F238E27FC236}">
                <a16:creationId xmlns:a16="http://schemas.microsoft.com/office/drawing/2014/main" id="{D39A7AC0-7785-4F22-B50E-14B7DC02FBD1}"/>
              </a:ext>
            </a:extLst>
          </p:cNvPr>
          <p:cNvSpPr txBox="1"/>
          <p:nvPr/>
        </p:nvSpPr>
        <p:spPr>
          <a:xfrm>
            <a:off x="4702628" y="8989"/>
            <a:ext cx="2188548"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Work Around</a:t>
            </a:r>
          </a:p>
        </p:txBody>
      </p:sp>
      <p:sp>
        <p:nvSpPr>
          <p:cNvPr id="3" name="TextBox 2">
            <a:extLst>
              <a:ext uri="{FF2B5EF4-FFF2-40B4-BE49-F238E27FC236}">
                <a16:creationId xmlns:a16="http://schemas.microsoft.com/office/drawing/2014/main" id="{A76F0342-8365-46B0-803E-DB7D912795EC}"/>
              </a:ext>
            </a:extLst>
          </p:cNvPr>
          <p:cNvSpPr txBox="1"/>
          <p:nvPr/>
        </p:nvSpPr>
        <p:spPr>
          <a:xfrm>
            <a:off x="251104" y="627710"/>
            <a:ext cx="11930742" cy="5896999"/>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Since many schools will have users with direct license assignment of Office </a:t>
            </a:r>
            <a:r>
              <a:rPr lang="en-US" sz="2400">
                <a:gradFill>
                  <a:gsLst>
                    <a:gs pos="2917">
                      <a:schemeClr val="tx1"/>
                    </a:gs>
                    <a:gs pos="30000">
                      <a:schemeClr val="tx1"/>
                    </a:gs>
                  </a:gsLst>
                  <a:lin ang="5400000" scaled="0"/>
                </a:gradFill>
              </a:rPr>
              <a:t>365 A1 </a:t>
            </a:r>
            <a:r>
              <a:rPr lang="en-US" sz="2400" dirty="0">
                <a:gradFill>
                  <a:gsLst>
                    <a:gs pos="2917">
                      <a:schemeClr val="tx1"/>
                    </a:gs>
                    <a:gs pos="30000">
                      <a:schemeClr val="tx1"/>
                    </a:gs>
                  </a:gsLst>
                  <a:lin ang="5400000" scaled="0"/>
                </a:gradFill>
              </a:rPr>
              <a:t>or  A1 ProPlus and need to assign Office 365 A3/5 licenses to minimize impact we suggest the following.</a:t>
            </a:r>
          </a:p>
          <a:p>
            <a:pPr>
              <a:lnSpc>
                <a:spcPct val="90000"/>
              </a:lnSpc>
              <a:spcAft>
                <a:spcPts val="600"/>
              </a:spcAft>
            </a:pPr>
            <a:endParaRPr lang="en-US" sz="2400" dirty="0">
              <a:gradFill>
                <a:gsLst>
                  <a:gs pos="2917">
                    <a:schemeClr val="tx1"/>
                  </a:gs>
                  <a:gs pos="30000">
                    <a:schemeClr val="tx1"/>
                  </a:gs>
                </a:gsLst>
                <a:lin ang="5400000" scaled="0"/>
              </a:gradFill>
            </a:endParaRP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Identify or create a group to target for “temporary group licensing” and assign Office 365 A1/A1PP license to this group. Assign users to this group. Using Dynamic groups might be useful here.</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Via PowerShell script remove the direct assigned license to the users.</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Make sure direct assignment has been removed from users and it is inherited.</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Identify or create a permeant group for users to have Office 365 A3/5 license assigned to and assign users to this group.</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Check to make sure your users license assignments look similar to step two on the previous slide. The previous slide does have Enterprise licenses. </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Remove users from the temporary group. </a:t>
            </a:r>
          </a:p>
          <a:p>
            <a:pPr marL="457200" indent="-457200">
              <a:lnSpc>
                <a:spcPct val="90000"/>
              </a:lnSpc>
              <a:spcAft>
                <a:spcPts val="600"/>
              </a:spcAft>
              <a:buAutoNum type="arabicPeriod"/>
            </a:pPr>
            <a:r>
              <a:rPr lang="en-US" sz="2400" dirty="0">
                <a:gradFill>
                  <a:gsLst>
                    <a:gs pos="2917">
                      <a:schemeClr val="tx1"/>
                    </a:gs>
                    <a:gs pos="30000">
                      <a:schemeClr val="tx1"/>
                    </a:gs>
                  </a:gsLst>
                  <a:lin ang="5400000" scaled="0"/>
                </a:gradFill>
              </a:rPr>
              <a:t>Check to see if users have the correct license assignment.</a:t>
            </a:r>
          </a:p>
        </p:txBody>
      </p:sp>
    </p:spTree>
    <p:extLst>
      <p:ext uri="{BB962C8B-B14F-4D97-AF65-F5344CB8AC3E}">
        <p14:creationId xmlns:p14="http://schemas.microsoft.com/office/powerpoint/2010/main" val="4198713460"/>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2.xml><?xml version="1.0" encoding="utf-8"?>
<a:theme xmlns:a="http://schemas.openxmlformats.org/drawingml/2006/main" name="Windows Commercial">
  <a:themeElements>
    <a:clrScheme name="Custom 2">
      <a:dk1>
        <a:srgbClr val="505050"/>
      </a:dk1>
      <a:lt1>
        <a:srgbClr val="FFFFFF"/>
      </a:lt1>
      <a:dk2>
        <a:srgbClr val="505050"/>
      </a:dk2>
      <a:lt2>
        <a:srgbClr val="FFFFFF"/>
      </a:lt2>
      <a:accent1>
        <a:srgbClr val="0078D7"/>
      </a:accent1>
      <a:accent2>
        <a:srgbClr val="00188F"/>
      </a:accent2>
      <a:accent3>
        <a:srgbClr val="002050"/>
      </a:accent3>
      <a:accent4>
        <a:srgbClr val="FFFFFF"/>
      </a:accent4>
      <a:accent5>
        <a:srgbClr val="FFFFFF"/>
      </a:accent5>
      <a:accent6>
        <a:srgbClr val="000000"/>
      </a:accent6>
      <a:hlink>
        <a:srgbClr val="A5A5A5"/>
      </a:hlink>
      <a:folHlink>
        <a:srgbClr val="A5A5A5"/>
      </a:folHlink>
    </a:clrScheme>
    <a:fontScheme name="Custom 8">
      <a:majorFont>
        <a:latin typeface="Segoe UI Semi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dows Template Hack.potx" id="{A21A416A-36BA-467B-A01B-5D3C204D79AB}" vid="{E2BF2BB9-6632-45B6-AE51-F1DFD8002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F33211EB00AD469C8FFDC92EBCF124" ma:contentTypeVersion="7" ma:contentTypeDescription="Create a new document." ma:contentTypeScope="" ma:versionID="d257dd121b011237441c568eac8a841d">
  <xsd:schema xmlns:xsd="http://www.w3.org/2001/XMLSchema" xmlns:xs="http://www.w3.org/2001/XMLSchema" xmlns:p="http://schemas.microsoft.com/office/2006/metadata/properties" xmlns:ns2="b570f200-cfff-472e-91b4-39585c65d0a6" xmlns:ns3="3f42a2c6-1f43-478e-8383-b32577bcfd4e" targetNamespace="http://schemas.microsoft.com/office/2006/metadata/properties" ma:root="true" ma:fieldsID="cdce3f7c97a4ad16bc079de0c172d75a" ns2:_="" ns3:_="">
    <xsd:import namespace="b570f200-cfff-472e-91b4-39585c65d0a6"/>
    <xsd:import namespace="3f42a2c6-1f43-478e-8383-b32577bcfd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0f200-cfff-472e-91b4-39585c65d0a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2a2c6-1f43-478e-8383-b32577bcfd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stSharedByUser xmlns="3f42a2c6-1f43-478e-8383-b32577bcfd4e">dougels@microsoft.com</LastSharedByUser>
    <SharedWithUsers xmlns="3f42a2c6-1f43-478e-8383-b32577bcfd4e">
      <UserInfo>
        <DisplayName>Steve Newby</DisplayName>
        <AccountId>358</AccountId>
        <AccountType/>
      </UserInfo>
    </SharedWithUsers>
    <LastSharedByTime xmlns="3f42a2c6-1f43-478e-8383-b32577bcfd4e">2017-05-31T16:30:36+00:00</LastSharedByTime>
  </documentManagement>
</p:properties>
</file>

<file path=customXml/itemProps1.xml><?xml version="1.0" encoding="utf-8"?>
<ds:datastoreItem xmlns:ds="http://schemas.openxmlformats.org/officeDocument/2006/customXml" ds:itemID="{2AE0B910-B48C-4643-B13E-AAF4A4031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70f200-cfff-472e-91b4-39585c65d0a6"/>
    <ds:schemaRef ds:uri="3f42a2c6-1f43-478e-8383-b32577bcf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3f42a2c6-1f43-478e-8383-b32577bcfd4e"/>
    <ds:schemaRef ds:uri="b570f200-cfff-472e-91b4-39585c65d0a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1995</TotalTime>
  <Words>1797</Words>
  <Application>Microsoft Office PowerPoint</Application>
  <PresentationFormat>Custom</PresentationFormat>
  <Paragraphs>112</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Segoe UI</vt:lpstr>
      <vt:lpstr>Segoe UI Black</vt:lpstr>
      <vt:lpstr>Segoe UI Light</vt:lpstr>
      <vt:lpstr>Segoe UI Semibold</vt:lpstr>
      <vt:lpstr>Segoe UI Semilight</vt:lpstr>
      <vt:lpstr>Wingdings</vt:lpstr>
      <vt:lpstr>5-50002_Ignite_Breakout_Template</vt:lpstr>
      <vt:lpstr>Windows Commercial</vt:lpstr>
      <vt:lpstr>Group Based Licensing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endpoints with Windows Defender stack</dc:title>
  <dc:creator>Jacqueline Sugar</dc:creator>
  <cp:lastModifiedBy>Steve Scholz</cp:lastModifiedBy>
  <cp:revision>8</cp:revision>
  <dcterms:modified xsi:type="dcterms:W3CDTF">2018-07-18T13:52:41Z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0x010100C4F33211EB00AD469C8FFDC92EBCF124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y fmtid="{D5CDD505-2E9C-101B-9397-08002B2CF9AE}" pid="14" name="MSIP_Label_f42aa342-8706-4288-bd11-ebb85995028c_Enabled">
    <vt:lpwstr>True</vt:lpwstr>
  </property>
  <property fmtid="{D5CDD505-2E9C-101B-9397-08002B2CF9AE}" pid="15" name="MSIP_Label_f42aa342-8706-4288-bd11-ebb85995028c_SiteId">
    <vt:lpwstr>72f988bf-86f1-41af-91ab-2d7cd011db47</vt:lpwstr>
  </property>
  <property fmtid="{D5CDD505-2E9C-101B-9397-08002B2CF9AE}" pid="16" name="MSIP_Label_f42aa342-8706-4288-bd11-ebb85995028c_Owner">
    <vt:lpwstr>cheyuen@microsoft.com</vt:lpwstr>
  </property>
  <property fmtid="{D5CDD505-2E9C-101B-9397-08002B2CF9AE}" pid="17" name="MSIP_Label_f42aa342-8706-4288-bd11-ebb85995028c_SetDate">
    <vt:lpwstr>2018-02-08T08:56:35.0135477Z</vt:lpwstr>
  </property>
  <property fmtid="{D5CDD505-2E9C-101B-9397-08002B2CF9AE}" pid="18" name="MSIP_Label_f42aa342-8706-4288-bd11-ebb85995028c_Name">
    <vt:lpwstr>General</vt:lpwstr>
  </property>
  <property fmtid="{D5CDD505-2E9C-101B-9397-08002B2CF9AE}" pid="19" name="MSIP_Label_f42aa342-8706-4288-bd11-ebb85995028c_Application">
    <vt:lpwstr>Microsoft Azure Information Protection</vt:lpwstr>
  </property>
  <property fmtid="{D5CDD505-2E9C-101B-9397-08002B2CF9AE}" pid="20" name="MSIP_Label_f42aa342-8706-4288-bd11-ebb85995028c_Extended_MSFT_Method">
    <vt:lpwstr>Automatic</vt:lpwstr>
  </property>
  <property fmtid="{D5CDD505-2E9C-101B-9397-08002B2CF9AE}" pid="21" name="Sensitivity">
    <vt:lpwstr>General</vt:lpwstr>
  </property>
  <property fmtid="{D5CDD505-2E9C-101B-9397-08002B2CF9AE}" pid="22" name="xd_Signature">
    <vt:bool>false</vt:bool>
  </property>
  <property fmtid="{D5CDD505-2E9C-101B-9397-08002B2CF9AE}" pid="23" name="xd_ProgID">
    <vt:lpwstr/>
  </property>
  <property fmtid="{D5CDD505-2E9C-101B-9397-08002B2CF9AE}" pid="24" name="TemplateUrl">
    <vt:lpwstr/>
  </property>
  <property fmtid="{D5CDD505-2E9C-101B-9397-08002B2CF9AE}" pid="25" name="ComplianceAssetId">
    <vt:lpwstr/>
  </property>
</Properties>
</file>