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5.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6.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8.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9.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0.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1.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12.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13.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4.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15.xml" ContentType="application/vnd.openxmlformats-officedocument.theme+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16.xml" ContentType="application/vnd.openxmlformats-officedocument.theme+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17.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18.xml" ContentType="application/vnd.openxmlformats-officedocument.theme+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19.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20.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4082" r:id="rId1"/>
    <p:sldMasterId id="2147484157" r:id="rId2"/>
    <p:sldMasterId id="2147484205" r:id="rId3"/>
    <p:sldMasterId id="2147484210" r:id="rId4"/>
    <p:sldMasterId id="2147484261" r:id="rId5"/>
    <p:sldMasterId id="2147484295" r:id="rId6"/>
    <p:sldMasterId id="2147484317" r:id="rId7"/>
    <p:sldMasterId id="2147484340" r:id="rId8"/>
    <p:sldMasterId id="2147484362" r:id="rId9"/>
    <p:sldMasterId id="2147484385" r:id="rId10"/>
    <p:sldMasterId id="2147484508" r:id="rId11"/>
    <p:sldMasterId id="2147484533" r:id="rId12"/>
    <p:sldMasterId id="2147484554" r:id="rId13"/>
    <p:sldMasterId id="2147484576" r:id="rId14"/>
    <p:sldMasterId id="2147484620" r:id="rId15"/>
    <p:sldMasterId id="2147484646" r:id="rId16"/>
    <p:sldMasterId id="2147484651" r:id="rId17"/>
    <p:sldMasterId id="2147484669" r:id="rId18"/>
    <p:sldMasterId id="2147484688" r:id="rId19"/>
    <p:sldMasterId id="2147484741" r:id="rId20"/>
    <p:sldMasterId id="2147484765" r:id="rId21"/>
  </p:sldMasterIdLst>
  <p:notesMasterIdLst>
    <p:notesMasterId r:id="rId52"/>
  </p:notesMasterIdLst>
  <p:handoutMasterIdLst>
    <p:handoutMasterId r:id="rId53"/>
  </p:handoutMasterIdLst>
  <p:sldIdLst>
    <p:sldId id="648" r:id="rId22"/>
    <p:sldId id="725" r:id="rId23"/>
    <p:sldId id="709" r:id="rId24"/>
    <p:sldId id="710" r:id="rId25"/>
    <p:sldId id="720" r:id="rId26"/>
    <p:sldId id="737" r:id="rId27"/>
    <p:sldId id="734" r:id="rId28"/>
    <p:sldId id="735" r:id="rId29"/>
    <p:sldId id="736" r:id="rId30"/>
    <p:sldId id="711" r:id="rId31"/>
    <p:sldId id="760" r:id="rId32"/>
    <p:sldId id="719" r:id="rId33"/>
    <p:sldId id="705" r:id="rId34"/>
    <p:sldId id="695" r:id="rId35"/>
    <p:sldId id="739" r:id="rId36"/>
    <p:sldId id="706" r:id="rId37"/>
    <p:sldId id="741" r:id="rId38"/>
    <p:sldId id="747" r:id="rId39"/>
    <p:sldId id="748" r:id="rId40"/>
    <p:sldId id="724" r:id="rId41"/>
    <p:sldId id="761" r:id="rId42"/>
    <p:sldId id="745" r:id="rId43"/>
    <p:sldId id="744" r:id="rId44"/>
    <p:sldId id="743" r:id="rId45"/>
    <p:sldId id="756" r:id="rId46"/>
    <p:sldId id="757" r:id="rId47"/>
    <p:sldId id="758" r:id="rId48"/>
    <p:sldId id="759" r:id="rId49"/>
    <p:sldId id="693" r:id="rId50"/>
    <p:sldId id="742" r:id="rId51"/>
  </p:sldIdLst>
  <p:sldSz cx="12188825" cy="6858000"/>
  <p:notesSz cx="6881813" cy="9296400"/>
  <p:defaultTextStyle>
    <a:defPPr>
      <a:defRPr lang="en-US"/>
    </a:defPPr>
    <a:lvl1pPr marL="0" algn="l" defTabSz="913489" rtl="0" eaLnBrk="1" latinLnBrk="0" hangingPunct="1">
      <a:defRPr sz="1900" kern="1200">
        <a:solidFill>
          <a:schemeClr val="tx1"/>
        </a:solidFill>
        <a:latin typeface="+mn-lt"/>
        <a:ea typeface="+mn-ea"/>
        <a:cs typeface="+mn-cs"/>
      </a:defRPr>
    </a:lvl1pPr>
    <a:lvl2pPr marL="456725" algn="l" defTabSz="913489" rtl="0" eaLnBrk="1" latinLnBrk="0" hangingPunct="1">
      <a:defRPr sz="1900" kern="1200">
        <a:solidFill>
          <a:schemeClr val="tx1"/>
        </a:solidFill>
        <a:latin typeface="+mn-lt"/>
        <a:ea typeface="+mn-ea"/>
        <a:cs typeface="+mn-cs"/>
      </a:defRPr>
    </a:lvl2pPr>
    <a:lvl3pPr marL="913489" algn="l" defTabSz="913489" rtl="0" eaLnBrk="1" latinLnBrk="0" hangingPunct="1">
      <a:defRPr sz="1900" kern="1200">
        <a:solidFill>
          <a:schemeClr val="tx1"/>
        </a:solidFill>
        <a:latin typeface="+mn-lt"/>
        <a:ea typeface="+mn-ea"/>
        <a:cs typeface="+mn-cs"/>
      </a:defRPr>
    </a:lvl3pPr>
    <a:lvl4pPr marL="1370227" algn="l" defTabSz="913489" rtl="0" eaLnBrk="1" latinLnBrk="0" hangingPunct="1">
      <a:defRPr sz="1900" kern="1200">
        <a:solidFill>
          <a:schemeClr val="tx1"/>
        </a:solidFill>
        <a:latin typeface="+mn-lt"/>
        <a:ea typeface="+mn-ea"/>
        <a:cs typeface="+mn-cs"/>
      </a:defRPr>
    </a:lvl4pPr>
    <a:lvl5pPr marL="1826979" algn="l" defTabSz="913489" rtl="0" eaLnBrk="1" latinLnBrk="0" hangingPunct="1">
      <a:defRPr sz="1900" kern="1200">
        <a:solidFill>
          <a:schemeClr val="tx1"/>
        </a:solidFill>
        <a:latin typeface="+mn-lt"/>
        <a:ea typeface="+mn-ea"/>
        <a:cs typeface="+mn-cs"/>
      </a:defRPr>
    </a:lvl5pPr>
    <a:lvl6pPr marL="2283704" algn="l" defTabSz="913489" rtl="0" eaLnBrk="1" latinLnBrk="0" hangingPunct="1">
      <a:defRPr sz="1900" kern="1200">
        <a:solidFill>
          <a:schemeClr val="tx1"/>
        </a:solidFill>
        <a:latin typeface="+mn-lt"/>
        <a:ea typeface="+mn-ea"/>
        <a:cs typeface="+mn-cs"/>
      </a:defRPr>
    </a:lvl6pPr>
    <a:lvl7pPr marL="2740462" algn="l" defTabSz="913489" rtl="0" eaLnBrk="1" latinLnBrk="0" hangingPunct="1">
      <a:defRPr sz="1900" kern="1200">
        <a:solidFill>
          <a:schemeClr val="tx1"/>
        </a:solidFill>
        <a:latin typeface="+mn-lt"/>
        <a:ea typeface="+mn-ea"/>
        <a:cs typeface="+mn-cs"/>
      </a:defRPr>
    </a:lvl7pPr>
    <a:lvl8pPr marL="3197206" algn="l" defTabSz="913489" rtl="0" eaLnBrk="1" latinLnBrk="0" hangingPunct="1">
      <a:defRPr sz="1900" kern="1200">
        <a:solidFill>
          <a:schemeClr val="tx1"/>
        </a:solidFill>
        <a:latin typeface="+mn-lt"/>
        <a:ea typeface="+mn-ea"/>
        <a:cs typeface="+mn-cs"/>
      </a:defRPr>
    </a:lvl8pPr>
    <a:lvl9pPr marL="3653955" algn="l" defTabSz="91348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36" userDrawn="1">
          <p15:clr>
            <a:srgbClr val="A4A3A4"/>
          </p15:clr>
        </p15:guide>
        <p15:guide id="7" orient="horz" pos="2159">
          <p15:clr>
            <a:srgbClr val="A4A3A4"/>
          </p15:clr>
        </p15:guide>
        <p15:guide id="8" orient="horz" pos="3869">
          <p15:clr>
            <a:srgbClr val="A4A3A4"/>
          </p15:clr>
        </p15:guide>
        <p15:guide id="9" orient="horz" pos="3572">
          <p15:clr>
            <a:srgbClr val="A4A3A4"/>
          </p15:clr>
        </p15:guide>
        <p15:guide id="10" pos="128">
          <p15:clr>
            <a:srgbClr val="A4A3A4"/>
          </p15:clr>
        </p15:guide>
        <p15:guide id="11" pos="1767">
          <p15:clr>
            <a:srgbClr val="A4A3A4"/>
          </p15:clr>
        </p15:guide>
        <p15:guide id="12" pos="7548">
          <p15:clr>
            <a:srgbClr val="A4A3A4"/>
          </p15:clr>
        </p15:guide>
        <p15:guide id="13" pos="328">
          <p15:clr>
            <a:srgbClr val="A4A3A4"/>
          </p15:clr>
        </p15:guide>
        <p15:guide id="14" pos="7353">
          <p15:clr>
            <a:srgbClr val="A4A3A4"/>
          </p15:clr>
        </p15:guide>
        <p15:guide id="15" pos="613">
          <p15:clr>
            <a:srgbClr val="A4A3A4"/>
          </p15:clr>
        </p15:guide>
        <p15:guide id="16" pos="7062">
          <p15:clr>
            <a:srgbClr val="A4A3A4"/>
          </p15:clr>
        </p15:guide>
        <p15:guide id="17" pos="3837">
          <p15:clr>
            <a:srgbClr val="A4A3A4"/>
          </p15:clr>
        </p15:guide>
        <p15:guide id="18" pos="2216">
          <p15:clr>
            <a:srgbClr val="A4A3A4"/>
          </p15:clr>
        </p15:guide>
        <p15:guide id="19" pos="3771">
          <p15:clr>
            <a:srgbClr val="A4A3A4"/>
          </p15:clr>
        </p15:guide>
        <p15:guide id="20" orient="horz" pos="143">
          <p15:clr>
            <a:srgbClr val="A4A3A4"/>
          </p15:clr>
        </p15:guide>
        <p15:guide id="21" pos="1768">
          <p15:clr>
            <a:srgbClr val="A4A3A4"/>
          </p15:clr>
        </p15:guide>
        <p15:guide id="22" pos="7547">
          <p15:clr>
            <a:srgbClr val="A4A3A4"/>
          </p15:clr>
        </p15:guide>
        <p15:guide id="23" pos="3836">
          <p15:clr>
            <a:srgbClr val="A4A3A4"/>
          </p15:clr>
        </p15:guide>
        <p15:guide id="24" pos="2215">
          <p15:clr>
            <a:srgbClr val="A4A3A4"/>
          </p15:clr>
        </p15:guide>
      </p15:sldGuideLst>
    </p:ext>
    <p:ext uri="{2D200454-40CA-4A62-9FC3-DE9A4176ACB9}">
      <p15:notesGuideLst xmlns:p15="http://schemas.microsoft.com/office/powerpoint/2012/main">
        <p15:guide id="1" orient="horz" pos="2258" userDrawn="1">
          <p15:clr>
            <a:srgbClr val="A4A3A4"/>
          </p15:clr>
        </p15:guide>
        <p15:guide id="2" pos="2124" userDrawn="1">
          <p15:clr>
            <a:srgbClr val="A4A3A4"/>
          </p15:clr>
        </p15:guide>
        <p15:guide id="3" orient="horz" pos="2928" userDrawn="1">
          <p15:clr>
            <a:srgbClr val="A4A3A4"/>
          </p15:clr>
        </p15:guide>
        <p15:guide id="4"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3"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C00"/>
    <a:srgbClr val="969696"/>
    <a:srgbClr val="BFBFBF"/>
    <a:srgbClr val="000000"/>
    <a:srgbClr val="0072C6"/>
    <a:srgbClr val="EB3C00"/>
    <a:srgbClr val="FF0000"/>
    <a:srgbClr val="0042AC"/>
    <a:srgbClr val="FF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3" autoAdjust="0"/>
    <p:restoredTop sz="76488" autoAdjust="0"/>
  </p:normalViewPr>
  <p:slideViewPr>
    <p:cSldViewPr snapToGrid="0">
      <p:cViewPr varScale="1">
        <p:scale>
          <a:sx n="70" d="100"/>
          <a:sy n="70" d="100"/>
        </p:scale>
        <p:origin x="714" y="72"/>
      </p:cViewPr>
      <p:guideLst>
        <p:guide orient="horz" pos="142"/>
        <p:guide orient="horz" pos="4176"/>
        <p:guide orient="horz" pos="912"/>
        <p:guide orient="horz" pos="1197"/>
        <p:guide orient="horz" pos="1957"/>
        <p:guide orient="horz" pos="2736"/>
        <p:guide orient="horz" pos="2159"/>
        <p:guide orient="horz" pos="3869"/>
        <p:guide orient="horz" pos="3572"/>
        <p:guide pos="128"/>
        <p:guide pos="1767"/>
        <p:guide pos="7548"/>
        <p:guide pos="328"/>
        <p:guide pos="7353"/>
        <p:guide pos="613"/>
        <p:guide pos="7062"/>
        <p:guide pos="3837"/>
        <p:guide pos="2216"/>
        <p:guide pos="3771"/>
        <p:guide orient="horz" pos="143"/>
        <p:guide pos="1768"/>
        <p:guide pos="7547"/>
        <p:guide pos="3836"/>
        <p:guide pos="2215"/>
      </p:guideLst>
    </p:cSldViewPr>
  </p:slideViewPr>
  <p:outlineViewPr>
    <p:cViewPr>
      <p:scale>
        <a:sx n="33" d="100"/>
        <a:sy n="33" d="100"/>
      </p:scale>
      <p:origin x="0" y="-13164"/>
    </p:cViewPr>
  </p:outlineViewPr>
  <p:notesTextViewPr>
    <p:cViewPr>
      <p:scale>
        <a:sx n="3" d="2"/>
        <a:sy n="3" d="2"/>
      </p:scale>
      <p:origin x="0" y="0"/>
    </p:cViewPr>
  </p:notesTextViewPr>
  <p:sorterViewPr>
    <p:cViewPr>
      <p:scale>
        <a:sx n="50" d="100"/>
        <a:sy n="50" d="100"/>
      </p:scale>
      <p:origin x="0" y="0"/>
    </p:cViewPr>
  </p:sorterViewPr>
  <p:notesViewPr>
    <p:cSldViewPr snapToGrid="0" showGuides="1">
      <p:cViewPr varScale="1">
        <p:scale>
          <a:sx n="87" d="100"/>
          <a:sy n="87" d="100"/>
        </p:scale>
        <p:origin x="3816" y="66"/>
      </p:cViewPr>
      <p:guideLst>
        <p:guide orient="horz" pos="2258"/>
        <p:guide pos="2124"/>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slide" Target="slides/slide2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1" y="5"/>
            <a:ext cx="2982119" cy="464820"/>
          </a:xfrm>
          <a:prstGeom prst="rect">
            <a:avLst/>
          </a:prstGeom>
        </p:spPr>
        <p:txBody>
          <a:bodyPr vert="horz" lIns="79026" tIns="39514" rIns="79026" bIns="39514" rtlCol="0"/>
          <a:lstStyle>
            <a:lvl1pPr algn="l">
              <a:defRPr sz="900"/>
            </a:lvl1pPr>
          </a:lstStyle>
          <a:p>
            <a:r>
              <a:rPr lang="en-US" dirty="0" smtClean="0"/>
              <a:t>Microsoft Office</a:t>
            </a:r>
            <a:endParaRPr lang="en-US" dirty="0"/>
          </a:p>
        </p:txBody>
      </p:sp>
      <p:sp>
        <p:nvSpPr>
          <p:cNvPr id="7" name="Date Placeholder 6"/>
          <p:cNvSpPr>
            <a:spLocks noGrp="1"/>
          </p:cNvSpPr>
          <p:nvPr>
            <p:ph type="dt" sz="quarter" idx="1"/>
          </p:nvPr>
        </p:nvSpPr>
        <p:spPr>
          <a:xfrm>
            <a:off x="3898113" y="5"/>
            <a:ext cx="2982119" cy="464820"/>
          </a:xfrm>
          <a:prstGeom prst="rect">
            <a:avLst/>
          </a:prstGeom>
        </p:spPr>
        <p:txBody>
          <a:bodyPr vert="horz" lIns="79026" tIns="39514" rIns="79026" bIns="39514" rtlCol="0"/>
          <a:lstStyle>
            <a:lvl1pPr algn="r">
              <a:defRPr sz="900"/>
            </a:lvl1pPr>
          </a:lstStyle>
          <a:p>
            <a:fld id="{672F97E1-0A10-42C9-8EDF-78C79C51B0CC}" type="datetime1">
              <a:rPr lang="en-US" smtClean="0"/>
              <a:t>1/21/2014</a:t>
            </a:fld>
            <a:endParaRPr lang="en-US"/>
          </a:p>
        </p:txBody>
      </p:sp>
      <p:sp>
        <p:nvSpPr>
          <p:cNvPr id="8" name="Footer Placeholder 7"/>
          <p:cNvSpPr>
            <a:spLocks noGrp="1"/>
          </p:cNvSpPr>
          <p:nvPr>
            <p:ph type="ftr" sz="quarter" idx="2"/>
          </p:nvPr>
        </p:nvSpPr>
        <p:spPr>
          <a:xfrm>
            <a:off x="0" y="8829971"/>
            <a:ext cx="5815132" cy="372293"/>
          </a:xfrm>
          <a:prstGeom prst="rect">
            <a:avLst/>
          </a:prstGeom>
        </p:spPr>
        <p:txBody>
          <a:bodyPr vert="horz" lIns="0" tIns="39514" rIns="79026" bIns="39514" rtlCol="0" anchor="b"/>
          <a:lstStyle>
            <a:lvl1pPr algn="l">
              <a:defRPr sz="900"/>
            </a:lvl1pPr>
          </a:lstStyle>
          <a:p>
            <a:pPr marL="200310" defTabSz="789997"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00310" defTabSz="789997"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803664" y="8829972"/>
            <a:ext cx="1076559" cy="464820"/>
          </a:xfrm>
          <a:prstGeom prst="rect">
            <a:avLst/>
          </a:prstGeom>
        </p:spPr>
        <p:txBody>
          <a:bodyPr vert="horz" lIns="79026" tIns="39514" rIns="79026" bIns="39514" rtlCol="0" anchor="b"/>
          <a:lstStyle>
            <a:lvl1pPr algn="r">
              <a:defRPr sz="900"/>
            </a:lvl1pPr>
          </a:lstStyle>
          <a:p>
            <a:fld id="{0EC9E9D6-92A0-482B-A603-C9BA7FFB8190}" type="slidenum">
              <a:rPr lang="en-US" smtClean="0"/>
              <a:t>‹#›</a:t>
            </a:fld>
            <a:endParaRPr lang="en-US"/>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79026" tIns="39514" rIns="79026" bIns="39514" rtlCol="0" anchor="ctr"/>
          <a:lstStyle/>
          <a:p>
            <a:endParaRPr lang="en-US"/>
          </a:p>
        </p:txBody>
      </p:sp>
      <p:sp>
        <p:nvSpPr>
          <p:cNvPr id="11" name="Date Placeholder 10"/>
          <p:cNvSpPr>
            <a:spLocks noGrp="1"/>
          </p:cNvSpPr>
          <p:nvPr>
            <p:ph type="dt" idx="1"/>
          </p:nvPr>
        </p:nvSpPr>
        <p:spPr>
          <a:xfrm>
            <a:off x="3898113" y="5"/>
            <a:ext cx="2982119" cy="464820"/>
          </a:xfrm>
          <a:prstGeom prst="rect">
            <a:avLst/>
          </a:prstGeom>
        </p:spPr>
        <p:txBody>
          <a:bodyPr vert="horz" lIns="79026" tIns="39514" rIns="79026" bIns="39514" rtlCol="0"/>
          <a:lstStyle>
            <a:lvl1pPr algn="r">
              <a:defRPr sz="900"/>
            </a:lvl1pPr>
          </a:lstStyle>
          <a:p>
            <a:fld id="{ED6B3114-AA75-4DDF-9A4A-A352D62AB0CF}" type="datetime1">
              <a:rPr lang="en-US" smtClean="0"/>
              <a:t>1/21/2014</a:t>
            </a:fld>
            <a:endParaRPr lang="en-US"/>
          </a:p>
        </p:txBody>
      </p:sp>
      <p:sp>
        <p:nvSpPr>
          <p:cNvPr id="12" name="Notes Placeholder 11"/>
          <p:cNvSpPr>
            <a:spLocks noGrp="1"/>
          </p:cNvSpPr>
          <p:nvPr>
            <p:ph type="body" sz="quarter" idx="3"/>
          </p:nvPr>
        </p:nvSpPr>
        <p:spPr>
          <a:xfrm>
            <a:off x="688182" y="4415796"/>
            <a:ext cx="5505450" cy="4183380"/>
          </a:xfrm>
          <a:prstGeom prst="rect">
            <a:avLst/>
          </a:prstGeom>
        </p:spPr>
        <p:txBody>
          <a:bodyPr vert="horz" lIns="79026" tIns="39514" rIns="79026" bIns="395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29828" y="8829972"/>
            <a:ext cx="950392" cy="464820"/>
          </a:xfrm>
          <a:prstGeom prst="rect">
            <a:avLst/>
          </a:prstGeom>
        </p:spPr>
        <p:txBody>
          <a:bodyPr vert="horz" lIns="79026" tIns="39514" rIns="79026" bIns="39514" rtlCol="0" anchor="b"/>
          <a:lstStyle>
            <a:lvl1pPr algn="r">
              <a:defRPr sz="900"/>
            </a:lvl1pPr>
          </a:lstStyle>
          <a:p>
            <a:fld id="{B4008EB6-D09E-4580-8CD6-DDB14511944F}" type="slidenum">
              <a:rPr lang="en-US" smtClean="0"/>
              <a:t>‹#›</a:t>
            </a:fld>
            <a:endParaRPr lang="en-US" dirty="0"/>
          </a:p>
        </p:txBody>
      </p:sp>
      <p:sp>
        <p:nvSpPr>
          <p:cNvPr id="14" name="Header Placeholder 5"/>
          <p:cNvSpPr>
            <a:spLocks noGrp="1"/>
          </p:cNvSpPr>
          <p:nvPr>
            <p:ph type="hdr" sz="quarter"/>
          </p:nvPr>
        </p:nvSpPr>
        <p:spPr>
          <a:xfrm>
            <a:off x="11" y="5"/>
            <a:ext cx="2982119" cy="464820"/>
          </a:xfrm>
          <a:prstGeom prst="rect">
            <a:avLst/>
          </a:prstGeom>
        </p:spPr>
        <p:txBody>
          <a:bodyPr vert="horz" lIns="79026" tIns="39514" rIns="79026" bIns="39514" rtlCol="0"/>
          <a:lstStyle>
            <a:lvl1pPr algn="l">
              <a:defRPr sz="900"/>
            </a:lvl1pPr>
          </a:lstStyle>
          <a:p>
            <a:r>
              <a:rPr lang="en-US" dirty="0" smtClean="0"/>
              <a:t>Microsoft Office</a:t>
            </a:r>
            <a:endParaRPr lang="en-US" dirty="0"/>
          </a:p>
        </p:txBody>
      </p:sp>
      <p:sp>
        <p:nvSpPr>
          <p:cNvPr id="15" name="Footer Placeholder 7"/>
          <p:cNvSpPr>
            <a:spLocks noGrp="1"/>
          </p:cNvSpPr>
          <p:nvPr>
            <p:ph type="ftr" sz="quarter" idx="4"/>
          </p:nvPr>
        </p:nvSpPr>
        <p:spPr>
          <a:xfrm>
            <a:off x="0" y="8829971"/>
            <a:ext cx="5815132" cy="372293"/>
          </a:xfrm>
          <a:prstGeom prst="rect">
            <a:avLst/>
          </a:prstGeom>
        </p:spPr>
        <p:txBody>
          <a:bodyPr vert="horz" lIns="0" tIns="39514" rIns="79026" bIns="39514" rtlCol="0" anchor="b"/>
          <a:lstStyle>
            <a:lvl1pPr algn="l">
              <a:defRPr sz="900"/>
            </a:lvl1pPr>
          </a:lstStyle>
          <a:p>
            <a:pPr marL="200310" defTabSz="789997"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00310" defTabSz="789997"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3489"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795" indent="-105736" algn="l" defTabSz="913489"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7763" indent="-114996" algn="l" defTabSz="913489"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386" indent="-146700" algn="l" defTabSz="913489"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4538" indent="-114996" algn="l" defTabSz="913489"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3704" algn="l" defTabSz="913489" rtl="0" eaLnBrk="1" latinLnBrk="0" hangingPunct="1">
      <a:defRPr sz="1200" kern="1200">
        <a:solidFill>
          <a:schemeClr val="tx1"/>
        </a:solidFill>
        <a:latin typeface="+mn-lt"/>
        <a:ea typeface="+mn-ea"/>
        <a:cs typeface="+mn-cs"/>
      </a:defRPr>
    </a:lvl6pPr>
    <a:lvl7pPr marL="2740462" algn="l" defTabSz="913489" rtl="0" eaLnBrk="1" latinLnBrk="0" hangingPunct="1">
      <a:defRPr sz="1200" kern="1200">
        <a:solidFill>
          <a:schemeClr val="tx1"/>
        </a:solidFill>
        <a:latin typeface="+mn-lt"/>
        <a:ea typeface="+mn-ea"/>
        <a:cs typeface="+mn-cs"/>
      </a:defRPr>
    </a:lvl7pPr>
    <a:lvl8pPr marL="3197206" algn="l" defTabSz="913489" rtl="0" eaLnBrk="1" latinLnBrk="0" hangingPunct="1">
      <a:defRPr sz="1200" kern="1200">
        <a:solidFill>
          <a:schemeClr val="tx1"/>
        </a:solidFill>
        <a:latin typeface="+mn-lt"/>
        <a:ea typeface="+mn-ea"/>
        <a:cs typeface="+mn-cs"/>
      </a:defRPr>
    </a:lvl8pPr>
    <a:lvl9pPr marL="3653955" algn="l" defTabSz="9134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1D1D15DB-BAC5-412A-B2D2-081B18F835C3}" type="datetime1">
              <a:rPr lang="en-US" smtClean="0"/>
              <a:t>1/21/2014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a:t>
            </a:fld>
            <a:endParaRPr lang="en-US" dirty="0"/>
          </a:p>
        </p:txBody>
      </p:sp>
      <p:sp>
        <p:nvSpPr>
          <p:cNvPr id="8" name="Header Placeholder 5"/>
          <p:cNvSpPr>
            <a:spLocks noGrp="1"/>
          </p:cNvSpPr>
          <p:nvPr>
            <p:ph type="hdr" sz="quarter"/>
          </p:nvPr>
        </p:nvSpPr>
        <p:spPr>
          <a:xfrm>
            <a:off x="11" y="5"/>
            <a:ext cx="2982119" cy="464820"/>
          </a:xfrm>
          <a:prstGeom prst="rect">
            <a:avLst/>
          </a:prstGeom>
        </p:spPr>
        <p:txBody>
          <a:bodyPr vert="horz" lIns="79026" tIns="39514" rIns="79026" bIns="39514" rtlCol="0"/>
          <a:lstStyle>
            <a:lvl1pPr algn="l">
              <a:defRPr sz="900"/>
            </a:lvl1pPr>
          </a:lstStyle>
          <a:p>
            <a:r>
              <a:rPr lang="en-US" dirty="0" smtClean="0"/>
              <a:t>Microsoft Office</a:t>
            </a:r>
            <a:endParaRPr lang="en-US" dirty="0"/>
          </a:p>
        </p:txBody>
      </p:sp>
      <p:sp>
        <p:nvSpPr>
          <p:cNvPr id="9" name="Footer Placeholder 7"/>
          <p:cNvSpPr>
            <a:spLocks noGrp="1"/>
          </p:cNvSpPr>
          <p:nvPr>
            <p:ph type="ftr" sz="quarter" idx="4"/>
          </p:nvPr>
        </p:nvSpPr>
        <p:spPr>
          <a:xfrm>
            <a:off x="0" y="8829971"/>
            <a:ext cx="5815132" cy="372293"/>
          </a:xfrm>
          <a:prstGeom prst="rect">
            <a:avLst/>
          </a:prstGeom>
        </p:spPr>
        <p:txBody>
          <a:bodyPr vert="horz" lIns="0" tIns="39514" rIns="79026" bIns="39514" rtlCol="0" anchor="b"/>
          <a:lstStyle>
            <a:lvl1pPr algn="l">
              <a:defRPr sz="900"/>
            </a:lvl1pPr>
          </a:lstStyle>
          <a:p>
            <a:pPr marL="200310" defTabSz="789997"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00310" defTabSz="789997"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65526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0E81034-F825-4F90-A6E2-5E7506729C56}" type="datetime1">
              <a:rPr lang="en-US" smtClean="0"/>
              <a:t>1/21/2014</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16</a:t>
            </a:fld>
            <a:endParaRPr lang="en-US" dirty="0"/>
          </a:p>
        </p:txBody>
      </p:sp>
      <p:sp>
        <p:nvSpPr>
          <p:cNvPr id="6" name="Header Placeholder 5"/>
          <p:cNvSpPr>
            <a:spLocks noGrp="1"/>
          </p:cNvSpPr>
          <p:nvPr>
            <p:ph type="hdr" sz="quarter" idx="12"/>
          </p:nvPr>
        </p:nvSpPr>
        <p:spPr/>
        <p:txBody>
          <a:bodyPr/>
          <a:lstStyle/>
          <a:p>
            <a:r>
              <a:rPr lang="en-US" smtClean="0"/>
              <a:t>Microsoft Office365</a:t>
            </a:r>
            <a:endParaRPr lang="en-US" dirty="0"/>
          </a:p>
        </p:txBody>
      </p:sp>
      <p:sp>
        <p:nvSpPr>
          <p:cNvPr id="7" name="Footer Placeholder 6"/>
          <p:cNvSpPr>
            <a:spLocks noGrp="1"/>
          </p:cNvSpPr>
          <p:nvPr>
            <p:ph type="ftr" sz="quarter" idx="13"/>
          </p:nvPr>
        </p:nvSpPr>
        <p:spPr/>
        <p:txBody>
          <a:bodyPr/>
          <a:lstStyle/>
          <a:p>
            <a:pPr marL="236179" defTabSz="931467"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179" defTabSz="931467"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35409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733011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915436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633540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43014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2982119" cy="464820"/>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0" y="8831580"/>
            <a:ext cx="5941299" cy="361897"/>
          </a:xfrm>
          <a:prstGeom prst="rect">
            <a:avLst/>
          </a:prstGeom>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BB6559B-C68D-49B4-97AE-9BB74C417927}" type="datetime1">
              <a:rPr lang="en-US" smtClean="0">
                <a:solidFill>
                  <a:prstClr val="black"/>
                </a:solidFill>
              </a:rPr>
              <a:pPr/>
              <a:t>1/21/2014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69592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6238" y="479425"/>
            <a:ext cx="3717925" cy="2092325"/>
          </a:xfrm>
        </p:spPr>
      </p:sp>
      <p:sp>
        <p:nvSpPr>
          <p:cNvPr id="3" name="Notes Placeholder 2"/>
          <p:cNvSpPr>
            <a:spLocks noGrp="1"/>
          </p:cNvSpPr>
          <p:nvPr>
            <p:ph type="body" idx="1"/>
          </p:nvPr>
        </p:nvSpPr>
        <p:spPr>
          <a:xfrm>
            <a:off x="195315" y="3213391"/>
            <a:ext cx="6543040" cy="4195613"/>
          </a:xfrm>
        </p:spPr>
        <p:txBody>
          <a:bodyPr/>
          <a:lstStyle/>
          <a:p>
            <a:pPr marL="0" marR="0">
              <a:lnSpc>
                <a:spcPct val="107000"/>
              </a:lnSpc>
              <a:spcBef>
                <a:spcPts val="0"/>
              </a:spcBef>
              <a:spcAft>
                <a:spcPts val="800"/>
              </a:spcAft>
            </a:pPr>
            <a:endParaRPr lang="en-US" sz="900" kern="1200" baseline="0" dirty="0" smtClean="0">
              <a:solidFill>
                <a:schemeClr val="tx1"/>
              </a:solidFill>
              <a:latin typeface="Segoe UI Light" pitchFamily="34" charset="0"/>
              <a:ea typeface="+mn-ea"/>
              <a:cs typeface="+mn-cs"/>
            </a:endParaRPr>
          </a:p>
        </p:txBody>
      </p:sp>
      <p:sp>
        <p:nvSpPr>
          <p:cNvPr id="4" name="Slide Number Placeholder 3"/>
          <p:cNvSpPr>
            <a:spLocks noGrp="1"/>
          </p:cNvSpPr>
          <p:nvPr>
            <p:ph type="sldNum" sz="quarter" idx="10"/>
          </p:nvPr>
        </p:nvSpPr>
        <p:spPr/>
        <p:txBody>
          <a:bodyPr/>
          <a:lstStyle/>
          <a:p>
            <a:fld id="{14979F40-820F-4F3D-8332-FDAADAF68E9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3792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61">
              <a:spcAft>
                <a:spcPts val="338"/>
              </a:spcAft>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14599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D6B3114-AA75-4DDF-9A4A-A352D62AB0CF}" type="datetime1">
              <a:rPr lang="en-US" smtClean="0"/>
              <a:t>1/21/2014</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5</a:t>
            </a:fld>
            <a:endParaRPr lang="en-US" dirty="0"/>
          </a:p>
        </p:txBody>
      </p:sp>
      <p:sp>
        <p:nvSpPr>
          <p:cNvPr id="6" name="Header Placeholder 5"/>
          <p:cNvSpPr>
            <a:spLocks noGrp="1"/>
          </p:cNvSpPr>
          <p:nvPr>
            <p:ph type="hdr" sz="quarter" idx="12"/>
          </p:nvPr>
        </p:nvSpPr>
        <p:spPr/>
        <p:txBody>
          <a:bodyPr/>
          <a:lstStyle/>
          <a:p>
            <a:r>
              <a:rPr lang="en-US" smtClean="0"/>
              <a:t>Microsoft Office</a:t>
            </a:r>
            <a:endParaRPr lang="en-US" dirty="0"/>
          </a:p>
        </p:txBody>
      </p:sp>
      <p:sp>
        <p:nvSpPr>
          <p:cNvPr id="7" name="Footer Placeholder 6"/>
          <p:cNvSpPr>
            <a:spLocks noGrp="1"/>
          </p:cNvSpPr>
          <p:nvPr>
            <p:ph type="ftr" sz="quarter" idx="13"/>
          </p:nvPr>
        </p:nvSpPr>
        <p:spPr/>
        <p:txBody>
          <a:bodyPr/>
          <a:lstStyle/>
          <a:p>
            <a:pPr marL="200310" defTabSz="789997"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00310" defTabSz="789997"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7205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3419"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857516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687388"/>
            <a:ext cx="6103938" cy="3433762"/>
          </a:xfrm>
        </p:spPr>
      </p:sp>
      <p:sp>
        <p:nvSpPr>
          <p:cNvPr id="3" name="Notes Placeholder 2"/>
          <p:cNvSpPr>
            <a:spLocks noGrp="1"/>
          </p:cNvSpPr>
          <p:nvPr>
            <p:ph type="body" idx="1"/>
          </p:nvPr>
        </p:nvSpPr>
        <p:spPr/>
        <p:txBody>
          <a:bodyPr>
            <a:normAutofit/>
          </a:bodyPr>
          <a:lstStyle/>
          <a:p>
            <a:pPr defTabSz="922096">
              <a:spcAft>
                <a:spcPts val="336"/>
              </a:spcAf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24142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D6B3114-AA75-4DDF-9A4A-A352D62AB0CF}" type="datetime1">
              <a:rPr lang="en-US" smtClean="0"/>
              <a:t>1/21/2014</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12</a:t>
            </a:fld>
            <a:endParaRPr lang="en-US" dirty="0"/>
          </a:p>
        </p:txBody>
      </p:sp>
      <p:sp>
        <p:nvSpPr>
          <p:cNvPr id="6" name="Header Placeholder 5"/>
          <p:cNvSpPr>
            <a:spLocks noGrp="1"/>
          </p:cNvSpPr>
          <p:nvPr>
            <p:ph type="hdr" sz="quarter" idx="12"/>
          </p:nvPr>
        </p:nvSpPr>
        <p:spPr/>
        <p:txBody>
          <a:bodyPr/>
          <a:lstStyle/>
          <a:p>
            <a:r>
              <a:rPr lang="en-US" smtClean="0"/>
              <a:t>Microsoft Office</a:t>
            </a:r>
            <a:endParaRPr lang="en-US" dirty="0"/>
          </a:p>
        </p:txBody>
      </p:sp>
      <p:sp>
        <p:nvSpPr>
          <p:cNvPr id="7" name="Footer Placeholder 6"/>
          <p:cNvSpPr>
            <a:spLocks noGrp="1"/>
          </p:cNvSpPr>
          <p:nvPr>
            <p:ph type="ftr" sz="quarter" idx="13"/>
          </p:nvPr>
        </p:nvSpPr>
        <p:spPr/>
        <p:txBody>
          <a:bodyPr/>
          <a:lstStyle/>
          <a:p>
            <a:pPr marL="200310" defTabSz="789997"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00310" defTabSz="789997"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09318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6238" y="479425"/>
            <a:ext cx="3717925" cy="2092325"/>
          </a:xfrm>
        </p:spPr>
      </p:sp>
      <p:sp>
        <p:nvSpPr>
          <p:cNvPr id="3" name="Notes Placeholder 2"/>
          <p:cNvSpPr>
            <a:spLocks noGrp="1"/>
          </p:cNvSpPr>
          <p:nvPr>
            <p:ph type="body" idx="1"/>
          </p:nvPr>
        </p:nvSpPr>
        <p:spPr>
          <a:xfrm>
            <a:off x="195315" y="3213391"/>
            <a:ext cx="6543040" cy="4195613"/>
          </a:xfrm>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14979F40-820F-4F3D-8332-FDAADAF68E9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26841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882705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6.xml"/><Relationship Id="rId4" Type="http://schemas.openxmlformats.org/officeDocument/2006/relationships/image" Target="../media/image14.jpg"/></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8.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9.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9.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9.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9.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9.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9.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0.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0.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0.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1.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3"/>
            <a:ext cx="10237787" cy="997196"/>
          </a:xfrm>
        </p:spPr>
        <p:txBody>
          <a:bodyPr anchor="b" anchorCtr="0"/>
          <a:lstStyle>
            <a:lvl1pPr>
              <a:defRPr sz="7200" spc="-15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8"/>
            <a:ext cx="10237787" cy="498599"/>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771594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1824" indent="-291824">
              <a:spcBef>
                <a:spcPts val="1200"/>
              </a:spcBef>
              <a:buClr>
                <a:schemeClr val="bg2"/>
              </a:buClr>
              <a:buSzPct val="100000"/>
              <a:buFont typeface="Wingdings" pitchFamily="2" charset="2"/>
              <a:buChar char=""/>
              <a:defRPr lang="en-US" sz="3600" kern="1200" spc="-71" baseline="0" dirty="0" smtClean="0">
                <a:gradFill>
                  <a:gsLst>
                    <a:gs pos="1250">
                      <a:schemeClr val="bg2"/>
                    </a:gs>
                    <a:gs pos="100000">
                      <a:schemeClr val="bg2"/>
                    </a:gs>
                  </a:gsLst>
                  <a:lin ang="5400000" scaled="0"/>
                </a:gradFill>
                <a:latin typeface="+mj-lt"/>
                <a:ea typeface="+mn-ea"/>
                <a:cs typeface="+mn-cs"/>
              </a:defRPr>
            </a:lvl1pPr>
            <a:lvl2pPr marL="520209" indent="-228385">
              <a:defRPr sz="2000"/>
            </a:lvl2pPr>
            <a:lvl3pPr marL="685156" indent="-164940">
              <a:tabLst/>
              <a:defRPr sz="2000"/>
            </a:lvl3pPr>
            <a:lvl4pPr marL="862772" indent="-177618">
              <a:defRPr/>
            </a:lvl4pPr>
            <a:lvl5pPr marL="1027719" indent="-16494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7" y="1447830"/>
            <a:ext cx="5394960" cy="2720745"/>
          </a:xfrm>
        </p:spPr>
        <p:txBody>
          <a:bodyPr>
            <a:spAutoFit/>
          </a:bodyPr>
          <a:lstStyle>
            <a:lvl1pPr marL="339403" indent="-339403">
              <a:spcBef>
                <a:spcPts val="1200"/>
              </a:spcBef>
              <a:buClr>
                <a:schemeClr val="bg2"/>
              </a:buClr>
              <a:buFont typeface="Arial" pitchFamily="34" charset="0"/>
              <a:buChar char="•"/>
              <a:defRPr lang="en-US" sz="3600" kern="1200" spc="-71" baseline="0" dirty="0" smtClean="0">
                <a:gradFill>
                  <a:gsLst>
                    <a:gs pos="1250">
                      <a:schemeClr val="bg2"/>
                    </a:gs>
                    <a:gs pos="100000">
                      <a:schemeClr val="bg2"/>
                    </a:gs>
                  </a:gsLst>
                  <a:lin ang="5400000" scaled="0"/>
                </a:gradFill>
                <a:latin typeface="+mj-lt"/>
                <a:ea typeface="+mn-ea"/>
                <a:cs typeface="+mn-cs"/>
              </a:defRPr>
            </a:lvl1pPr>
            <a:lvl2pPr marL="634388" indent="-342577">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2772" indent="-342577">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7719" indent="-342577">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5350" indent="-342577">
              <a:defRPr lang="en-US" sz="2000" kern="1200" spc="0" baseline="0" dirty="0">
                <a:gradFill>
                  <a:gsLst>
                    <a:gs pos="1250">
                      <a:schemeClr val="bg2"/>
                    </a:gs>
                    <a:gs pos="100000">
                      <a:schemeClr val="bg2"/>
                    </a:gs>
                  </a:gsLst>
                  <a:lin ang="5400000" scaled="0"/>
                </a:gradFill>
                <a:latin typeface="+mn-lt"/>
                <a:ea typeface="+mn-ea"/>
                <a:cs typeface="+mn-cs"/>
              </a:defRPr>
            </a:lvl5pPr>
          </a:lstStyle>
          <a:p>
            <a:pPr marL="291824" marR="0" lvl="0" indent="-291824" algn="l" defTabSz="9134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1824" marR="0" lvl="1" indent="-291824" algn="l" defTabSz="9134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1824" marR="0" lvl="2" indent="-291824" algn="l" defTabSz="9134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1824" marR="0" lvl="3" indent="-291824" algn="l" defTabSz="9134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1824" marR="0" lvl="4" indent="-291824" algn="l" defTabSz="9134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429362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smtClean="0"/>
              <a:t>Click to edit Master text styles</a:t>
            </a:r>
          </a:p>
        </p:txBody>
      </p:sp>
    </p:spTree>
    <p:extLst>
      <p:ext uri="{BB962C8B-B14F-4D97-AF65-F5344CB8AC3E}">
        <p14:creationId xmlns:p14="http://schemas.microsoft.com/office/powerpoint/2010/main" val="2246676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181968" y="6148013"/>
            <a:ext cx="1742118" cy="578472"/>
          </a:xfrm>
          <a:prstGeom prst="rect">
            <a:avLst/>
          </a:prstGeom>
        </p:spPr>
      </p:pic>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447522986"/>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024126044"/>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903551078"/>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016660555"/>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14932077"/>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2368174328"/>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406527034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13470788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5060388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29" y="1447811"/>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8911" indent="0">
              <a:buNone/>
              <a:defRPr sz="2700" b="1"/>
            </a:lvl2pPr>
            <a:lvl3pPr marL="1217822" indent="0">
              <a:buNone/>
              <a:defRPr sz="2400" b="1"/>
            </a:lvl3pPr>
            <a:lvl4pPr marL="1826732" indent="0">
              <a:buNone/>
              <a:defRPr sz="2100" b="1"/>
            </a:lvl4pPr>
            <a:lvl5pPr marL="2435638" indent="0">
              <a:buNone/>
              <a:defRPr sz="2100" b="1"/>
            </a:lvl5pPr>
            <a:lvl6pPr marL="3044540" indent="0">
              <a:buNone/>
              <a:defRPr sz="2100" b="1"/>
            </a:lvl6pPr>
            <a:lvl7pPr marL="3653463" indent="0">
              <a:buNone/>
              <a:defRPr sz="2100" b="1"/>
            </a:lvl7pPr>
            <a:lvl8pPr marL="4262362" indent="0">
              <a:buNone/>
              <a:defRPr sz="2100" b="1"/>
            </a:lvl8pPr>
            <a:lvl9pPr marL="4871263"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78" y="1681912"/>
            <a:ext cx="5484741"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365" indent="-380565">
              <a:defRPr lang="en-US" sz="2100" kern="1200" dirty="0" smtClean="0">
                <a:solidFill>
                  <a:schemeClr val="bg2">
                    <a:lumMod val="50000"/>
                  </a:schemeClr>
                </a:solidFill>
                <a:latin typeface="+mn-lt"/>
                <a:ea typeface="+mn-ea"/>
                <a:cs typeface="Arial" pitchFamily="34" charset="0"/>
              </a:defRPr>
            </a:lvl2pPr>
            <a:lvl3pPr marL="913365" indent="-228345">
              <a:defRPr lang="en-US" sz="1900" kern="1200" dirty="0" smtClean="0">
                <a:solidFill>
                  <a:schemeClr val="bg2">
                    <a:lumMod val="50000"/>
                  </a:schemeClr>
                </a:solidFill>
                <a:latin typeface="+mn-lt"/>
                <a:ea typeface="+mn-ea"/>
                <a:cs typeface="Arial" pitchFamily="34" charset="0"/>
              </a:defRPr>
            </a:lvl3pPr>
            <a:lvl4pPr marL="1217822" indent="-228345">
              <a:defRPr lang="en-US" sz="1600" kern="1200" dirty="0" smtClean="0">
                <a:solidFill>
                  <a:schemeClr val="bg2">
                    <a:lumMod val="50000"/>
                  </a:schemeClr>
                </a:solidFill>
                <a:latin typeface="+mn-lt"/>
                <a:ea typeface="+mn-ea"/>
                <a:cs typeface="Arial" pitchFamily="34" charset="0"/>
              </a:defRPr>
            </a:lvl4pPr>
            <a:lvl5pPr marL="1446167" indent="-22834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967211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61978195"/>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224003778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42609471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8149224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6" name="Picture 5"/>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587437450"/>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972815"/>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3166444"/>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724920135"/>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986179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85920347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29" y="1447801"/>
            <a:ext cx="5433533" cy="117844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8911" indent="0">
              <a:buNone/>
              <a:defRPr sz="2700" b="1"/>
            </a:lvl2pPr>
            <a:lvl3pPr marL="1217822" indent="0">
              <a:buNone/>
              <a:defRPr sz="2400" b="1"/>
            </a:lvl3pPr>
            <a:lvl4pPr marL="1826732" indent="0">
              <a:buNone/>
              <a:defRPr sz="2100" b="1"/>
            </a:lvl4pPr>
            <a:lvl5pPr marL="2435638" indent="0">
              <a:buNone/>
              <a:defRPr sz="2100" b="1"/>
            </a:lvl5pPr>
            <a:lvl6pPr marL="3044540" indent="0">
              <a:buNone/>
              <a:defRPr sz="2100" b="1"/>
            </a:lvl6pPr>
            <a:lvl7pPr marL="3653463" indent="0">
              <a:buNone/>
              <a:defRPr sz="2100" b="1"/>
            </a:lvl7pPr>
            <a:lvl8pPr marL="4262362" indent="0">
              <a:buNone/>
              <a:defRPr sz="2100" b="1"/>
            </a:lvl8pPr>
            <a:lvl9pPr marL="4871263"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9" name="Content Placeholder 5"/>
          <p:cNvSpPr>
            <a:spLocks noGrp="1"/>
          </p:cNvSpPr>
          <p:nvPr>
            <p:ph sz="quarter" idx="13"/>
          </p:nvPr>
        </p:nvSpPr>
        <p:spPr>
          <a:xfrm>
            <a:off x="520730" y="2735015"/>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365" indent="-380565">
              <a:defRPr lang="en-US" sz="2100" kern="1200" dirty="0" smtClean="0">
                <a:solidFill>
                  <a:schemeClr val="bg2">
                    <a:lumMod val="50000"/>
                  </a:schemeClr>
                </a:solidFill>
                <a:latin typeface="+mn-lt"/>
                <a:ea typeface="+mn-ea"/>
                <a:cs typeface="Arial" pitchFamily="34" charset="0"/>
              </a:defRPr>
            </a:lvl2pPr>
            <a:lvl3pPr marL="913365" indent="-228345">
              <a:defRPr lang="en-US" sz="1900" kern="1200" dirty="0" smtClean="0">
                <a:solidFill>
                  <a:schemeClr val="bg2">
                    <a:lumMod val="50000"/>
                  </a:schemeClr>
                </a:solidFill>
                <a:latin typeface="+mn-lt"/>
                <a:ea typeface="+mn-ea"/>
                <a:cs typeface="Arial" pitchFamily="34" charset="0"/>
              </a:defRPr>
            </a:lvl3pPr>
            <a:lvl4pPr marL="1217822" indent="-228345">
              <a:defRPr lang="en-US" sz="1600" kern="1200" dirty="0" smtClean="0">
                <a:solidFill>
                  <a:schemeClr val="bg2">
                    <a:lumMod val="50000"/>
                  </a:schemeClr>
                </a:solidFill>
                <a:latin typeface="+mn-lt"/>
                <a:ea typeface="+mn-ea"/>
                <a:cs typeface="Arial" pitchFamily="34" charset="0"/>
              </a:defRPr>
            </a:lvl4pPr>
            <a:lvl5pPr marL="1446167" indent="-22834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696"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3857246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smtClean="0"/>
              <a:t>Click to edit Master text styles</a:t>
            </a:r>
          </a:p>
        </p:txBody>
      </p:sp>
    </p:spTree>
    <p:extLst>
      <p:ext uri="{BB962C8B-B14F-4D97-AF65-F5344CB8AC3E}">
        <p14:creationId xmlns:p14="http://schemas.microsoft.com/office/powerpoint/2010/main" val="17463759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181968" y="6148013"/>
            <a:ext cx="1742118" cy="578472"/>
          </a:xfrm>
          <a:prstGeom prst="rect">
            <a:avLst/>
          </a:prstGeom>
        </p:spPr>
      </p:pic>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09193314"/>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949743460"/>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2026614981"/>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2748818006"/>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995891298"/>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732073837"/>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008888033"/>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288058955"/>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41632558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121" y="1447801"/>
            <a:ext cx="5433533" cy="117844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8911" indent="0">
              <a:buNone/>
              <a:defRPr sz="2700" b="1"/>
            </a:lvl2pPr>
            <a:lvl3pPr marL="1217822" indent="0">
              <a:buNone/>
              <a:defRPr sz="2400" b="1"/>
            </a:lvl3pPr>
            <a:lvl4pPr marL="1826732" indent="0">
              <a:buNone/>
              <a:defRPr sz="2100" b="1"/>
            </a:lvl4pPr>
            <a:lvl5pPr marL="2435638" indent="0">
              <a:buNone/>
              <a:defRPr sz="2100" b="1"/>
            </a:lvl5pPr>
            <a:lvl6pPr marL="3044540" indent="0">
              <a:buNone/>
              <a:defRPr sz="2100" b="1"/>
            </a:lvl6pPr>
            <a:lvl7pPr marL="3653463" indent="0">
              <a:buNone/>
              <a:defRPr sz="2100" b="1"/>
            </a:lvl7pPr>
            <a:lvl8pPr marL="4262362" indent="0">
              <a:buNone/>
              <a:defRPr sz="2100" b="1"/>
            </a:lvl8pPr>
            <a:lvl9pPr marL="4871263"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121" y="2735015"/>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365" indent="-380565">
              <a:defRPr lang="en-US" sz="2100" kern="1200" dirty="0" smtClean="0">
                <a:solidFill>
                  <a:schemeClr val="bg2">
                    <a:lumMod val="50000"/>
                  </a:schemeClr>
                </a:solidFill>
                <a:latin typeface="+mn-lt"/>
                <a:ea typeface="+mn-ea"/>
                <a:cs typeface="Arial" pitchFamily="34" charset="0"/>
              </a:defRPr>
            </a:lvl2pPr>
            <a:lvl3pPr marL="913365" indent="-228345">
              <a:defRPr lang="en-US" sz="1900" kern="1200" dirty="0" smtClean="0">
                <a:solidFill>
                  <a:schemeClr val="bg2">
                    <a:lumMod val="50000"/>
                  </a:schemeClr>
                </a:solidFill>
                <a:latin typeface="+mn-lt"/>
                <a:ea typeface="+mn-ea"/>
                <a:cs typeface="Arial" pitchFamily="34" charset="0"/>
              </a:defRPr>
            </a:lvl3pPr>
            <a:lvl4pPr marL="1217822" indent="-228345">
              <a:defRPr lang="en-US" sz="1600" kern="1200" dirty="0" smtClean="0">
                <a:solidFill>
                  <a:schemeClr val="bg2">
                    <a:lumMod val="50000"/>
                  </a:schemeClr>
                </a:solidFill>
                <a:latin typeface="+mn-lt"/>
                <a:ea typeface="+mn-ea"/>
                <a:cs typeface="Arial" pitchFamily="34" charset="0"/>
              </a:defRPr>
            </a:lvl4pPr>
            <a:lvl5pPr marL="1446167" indent="-22834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696"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1323755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86401599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00525369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19699845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5714567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6" name="Picture 5"/>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034141565"/>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245771"/>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4638596"/>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649836130"/>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434438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1765492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494"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75" tIns="45675" rIns="45675" bIns="45675" numCol="1" spcCol="0" rtlCol="0" fromWordArt="0" anchor="ctr" anchorCtr="0" forceAA="0" compatLnSpc="1">
            <a:prstTxWarp prst="textNoShape">
              <a:avLst/>
            </a:prstTxWarp>
            <a:noAutofit/>
          </a:bodyPr>
          <a:lstStyle/>
          <a:p>
            <a:pPr algn="ctr" defTabSz="913225"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29" y="1447811"/>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8911" indent="0">
              <a:buNone/>
              <a:defRPr sz="2700" b="1"/>
            </a:lvl2pPr>
            <a:lvl3pPr marL="1217822" indent="0">
              <a:buNone/>
              <a:defRPr sz="2400" b="1"/>
            </a:lvl3pPr>
            <a:lvl4pPr marL="1826732" indent="0">
              <a:buNone/>
              <a:defRPr sz="2100" b="1"/>
            </a:lvl4pPr>
            <a:lvl5pPr marL="2435638" indent="0">
              <a:buNone/>
              <a:defRPr sz="2100" b="1"/>
            </a:lvl5pPr>
            <a:lvl6pPr marL="3044540" indent="0">
              <a:buNone/>
              <a:defRPr sz="2100" b="1"/>
            </a:lvl6pPr>
            <a:lvl7pPr marL="3653463" indent="0">
              <a:buNone/>
              <a:defRPr sz="2100" b="1"/>
            </a:lvl7pPr>
            <a:lvl8pPr marL="4262362" indent="0">
              <a:buNone/>
              <a:defRPr sz="2100" b="1"/>
            </a:lvl8pPr>
            <a:lvl9pPr marL="4871263"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78" y="1681912"/>
            <a:ext cx="5484741"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365" indent="-380565">
              <a:defRPr lang="en-US" sz="2100" kern="1200" dirty="0" smtClean="0">
                <a:solidFill>
                  <a:schemeClr val="bg2">
                    <a:lumMod val="50000"/>
                  </a:schemeClr>
                </a:solidFill>
                <a:latin typeface="+mn-lt"/>
                <a:ea typeface="+mn-ea"/>
                <a:cs typeface="Arial" pitchFamily="34" charset="0"/>
              </a:defRPr>
            </a:lvl2pPr>
            <a:lvl3pPr marL="913365" indent="-228345">
              <a:defRPr lang="en-US" sz="1900" kern="1200" dirty="0" smtClean="0">
                <a:solidFill>
                  <a:schemeClr val="bg2">
                    <a:lumMod val="50000"/>
                  </a:schemeClr>
                </a:solidFill>
                <a:latin typeface="+mn-lt"/>
                <a:ea typeface="+mn-ea"/>
                <a:cs typeface="Arial" pitchFamily="34" charset="0"/>
              </a:defRPr>
            </a:lvl3pPr>
            <a:lvl4pPr marL="1217822" indent="-228345">
              <a:defRPr lang="en-US" sz="1600" kern="1200" dirty="0" smtClean="0">
                <a:solidFill>
                  <a:schemeClr val="bg2">
                    <a:lumMod val="50000"/>
                  </a:schemeClr>
                </a:solidFill>
                <a:latin typeface="+mn-lt"/>
                <a:ea typeface="+mn-ea"/>
                <a:cs typeface="Arial" pitchFamily="34" charset="0"/>
              </a:defRPr>
            </a:lvl4pPr>
            <a:lvl5pPr marL="1446167" indent="-22834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8" name="Picture 7"/>
          <p:cNvPicPr>
            <a:picLocks noChangeAspect="1"/>
          </p:cNvPicPr>
          <p:nvPr userDrawn="1"/>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1235027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smtClean="0"/>
              <a:t>Click to edit Master text styles</a:t>
            </a:r>
          </a:p>
        </p:txBody>
      </p:sp>
    </p:spTree>
    <p:extLst>
      <p:ext uri="{BB962C8B-B14F-4D97-AF65-F5344CB8AC3E}">
        <p14:creationId xmlns:p14="http://schemas.microsoft.com/office/powerpoint/2010/main" val="3492777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912752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89902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406123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760817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18288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675771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647856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410564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905601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332651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75" tIns="45675" rIns="45675" bIns="45675" numCol="1" spcCol="0" rtlCol="0" fromWordArt="0" anchor="ctr" anchorCtr="0" forceAA="0" compatLnSpc="1">
            <a:prstTxWarp prst="textNoShape">
              <a:avLst/>
            </a:prstTxWarp>
            <a:noAutofit/>
          </a:bodyPr>
          <a:lstStyle/>
          <a:p>
            <a:pPr algn="ctr" defTabSz="913225"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29" y="1447801"/>
            <a:ext cx="5433533" cy="117844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8911" indent="0">
              <a:buNone/>
              <a:defRPr sz="2700" b="1"/>
            </a:lvl2pPr>
            <a:lvl3pPr marL="1217822" indent="0">
              <a:buNone/>
              <a:defRPr sz="2400" b="1"/>
            </a:lvl3pPr>
            <a:lvl4pPr marL="1826732" indent="0">
              <a:buNone/>
              <a:defRPr sz="2100" b="1"/>
            </a:lvl4pPr>
            <a:lvl5pPr marL="2435638" indent="0">
              <a:buNone/>
              <a:defRPr sz="2100" b="1"/>
            </a:lvl5pPr>
            <a:lvl6pPr marL="3044540" indent="0">
              <a:buNone/>
              <a:defRPr sz="2100" b="1"/>
            </a:lvl6pPr>
            <a:lvl7pPr marL="3653463" indent="0">
              <a:buNone/>
              <a:defRPr sz="2100" b="1"/>
            </a:lvl7pPr>
            <a:lvl8pPr marL="4262362" indent="0">
              <a:buNone/>
              <a:defRPr sz="2100" b="1"/>
            </a:lvl8pPr>
            <a:lvl9pPr marL="4871263"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730" y="2735015"/>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3365" indent="-380565">
              <a:defRPr lang="en-US" sz="2100" kern="1200" dirty="0" smtClean="0">
                <a:solidFill>
                  <a:schemeClr val="bg2">
                    <a:lumMod val="50000"/>
                  </a:schemeClr>
                </a:solidFill>
                <a:latin typeface="+mn-lt"/>
                <a:ea typeface="+mn-ea"/>
                <a:cs typeface="Arial" pitchFamily="34" charset="0"/>
              </a:defRPr>
            </a:lvl2pPr>
            <a:lvl3pPr marL="913365" indent="-228345">
              <a:defRPr lang="en-US" sz="1900" kern="1200" dirty="0" smtClean="0">
                <a:solidFill>
                  <a:schemeClr val="bg2">
                    <a:lumMod val="50000"/>
                  </a:schemeClr>
                </a:solidFill>
                <a:latin typeface="+mn-lt"/>
                <a:ea typeface="+mn-ea"/>
                <a:cs typeface="Arial" pitchFamily="34" charset="0"/>
              </a:defRPr>
            </a:lvl3pPr>
            <a:lvl4pPr marL="1217822" indent="-228345">
              <a:defRPr lang="en-US" sz="1600" kern="1200" dirty="0" smtClean="0">
                <a:solidFill>
                  <a:schemeClr val="bg2">
                    <a:lumMod val="50000"/>
                  </a:schemeClr>
                </a:solidFill>
                <a:latin typeface="+mn-lt"/>
                <a:ea typeface="+mn-ea"/>
                <a:cs typeface="Arial" pitchFamily="34" charset="0"/>
              </a:defRPr>
            </a:lvl4pPr>
            <a:lvl5pPr marL="1446167" indent="-22834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696"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2692672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114400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225515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127712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245756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57096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18288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722220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421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6710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20108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4496866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5"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75" tIns="45675" rIns="45675" bIns="45675" numCol="1" spcCol="0" rtlCol="0" fromWordArt="0" anchor="ctr" anchorCtr="0" forceAA="0" compatLnSpc="1">
            <a:prstTxWarp prst="textNoShape">
              <a:avLst/>
            </a:prstTxWarp>
            <a:noAutofit/>
          </a:bodyPr>
          <a:lstStyle/>
          <a:p>
            <a:pPr algn="ctr" defTabSz="913225"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121" y="1447801"/>
            <a:ext cx="5433533" cy="117844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8911" indent="0">
              <a:buNone/>
              <a:defRPr sz="2700" b="1"/>
            </a:lvl2pPr>
            <a:lvl3pPr marL="1217822" indent="0">
              <a:buNone/>
              <a:defRPr sz="2400" b="1"/>
            </a:lvl3pPr>
            <a:lvl4pPr marL="1826732" indent="0">
              <a:buNone/>
              <a:defRPr sz="2100" b="1"/>
            </a:lvl4pPr>
            <a:lvl5pPr marL="2435638" indent="0">
              <a:buNone/>
              <a:defRPr sz="2100" b="1"/>
            </a:lvl5pPr>
            <a:lvl6pPr marL="3044540" indent="0">
              <a:buNone/>
              <a:defRPr sz="2100" b="1"/>
            </a:lvl6pPr>
            <a:lvl7pPr marL="3653463" indent="0">
              <a:buNone/>
              <a:defRPr sz="2100" b="1"/>
            </a:lvl7pPr>
            <a:lvl8pPr marL="4262362" indent="0">
              <a:buNone/>
              <a:defRPr sz="2100" b="1"/>
            </a:lvl8pPr>
            <a:lvl9pPr marL="4871263"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121" y="2735015"/>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3365" indent="-380565">
              <a:defRPr lang="en-US" sz="2100" kern="1200" dirty="0" smtClean="0">
                <a:solidFill>
                  <a:schemeClr val="bg2">
                    <a:lumMod val="50000"/>
                  </a:schemeClr>
                </a:solidFill>
                <a:latin typeface="+mn-lt"/>
                <a:ea typeface="+mn-ea"/>
                <a:cs typeface="Arial" pitchFamily="34" charset="0"/>
              </a:defRPr>
            </a:lvl2pPr>
            <a:lvl3pPr marL="913365" indent="-228345">
              <a:defRPr lang="en-US" sz="1900" kern="1200" dirty="0" smtClean="0">
                <a:solidFill>
                  <a:schemeClr val="bg2">
                    <a:lumMod val="50000"/>
                  </a:schemeClr>
                </a:solidFill>
                <a:latin typeface="+mn-lt"/>
                <a:ea typeface="+mn-ea"/>
                <a:cs typeface="Arial" pitchFamily="34" charset="0"/>
              </a:defRPr>
            </a:lvl3pPr>
            <a:lvl4pPr marL="1217822" indent="-228345">
              <a:defRPr lang="en-US" sz="1600" kern="1200" dirty="0" smtClean="0">
                <a:solidFill>
                  <a:schemeClr val="bg2">
                    <a:lumMod val="50000"/>
                  </a:schemeClr>
                </a:solidFill>
                <a:latin typeface="+mn-lt"/>
                <a:ea typeface="+mn-ea"/>
                <a:cs typeface="Arial" pitchFamily="34" charset="0"/>
              </a:defRPr>
            </a:lvl4pPr>
            <a:lvl5pPr marL="1446167" indent="-22834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696"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2795969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1148455007"/>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smtClean="0"/>
              <a:t>Click to edit Master text styles</a:t>
            </a:r>
          </a:p>
        </p:txBody>
      </p:sp>
    </p:spTree>
    <p:extLst>
      <p:ext uri="{BB962C8B-B14F-4D97-AF65-F5344CB8AC3E}">
        <p14:creationId xmlns:p14="http://schemas.microsoft.com/office/powerpoint/2010/main" val="3920314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181968" y="6148013"/>
            <a:ext cx="1742118" cy="578472"/>
          </a:xfrm>
          <a:prstGeom prst="rect">
            <a:avLst/>
          </a:prstGeom>
        </p:spPr>
      </p:pic>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831507912"/>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68016970"/>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229668520"/>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2179344859"/>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075412075"/>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423150866"/>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111920792"/>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7656070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49"/>
            <a:ext cx="12188825"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75" tIns="45675" rIns="45675" bIns="45675" numCol="1" spcCol="0" rtlCol="0" fromWordArt="0" anchor="ctr" anchorCtr="0" forceAA="0" compatLnSpc="1">
            <a:prstTxWarp prst="textNoShape">
              <a:avLst/>
            </a:prstTxWarp>
            <a:noAutofit/>
          </a:bodyPr>
          <a:lstStyle/>
          <a:p>
            <a:pPr algn="ctr" defTabSz="913225"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1" y="1358055"/>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11" name="Content Placeholder 4"/>
          <p:cNvSpPr>
            <a:spLocks noGrp="1"/>
          </p:cNvSpPr>
          <p:nvPr>
            <p:ph sz="quarter" idx="13"/>
          </p:nvPr>
        </p:nvSpPr>
        <p:spPr>
          <a:xfrm>
            <a:off x="520701" y="4343401"/>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2542615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2316707703"/>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923699047"/>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112540049"/>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35330881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32610832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6" name="Picture 5"/>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545376686"/>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339261"/>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6055453"/>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811380489"/>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4164790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3311135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3030594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smtClean="0"/>
              <a:t>Click to edit Master text styles</a:t>
            </a:r>
          </a:p>
        </p:txBody>
      </p:sp>
    </p:spTree>
    <p:extLst>
      <p:ext uri="{BB962C8B-B14F-4D97-AF65-F5344CB8AC3E}">
        <p14:creationId xmlns:p14="http://schemas.microsoft.com/office/powerpoint/2010/main" val="3509781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960208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377888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078193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74961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86600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118422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748810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299250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18288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2825509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776038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706182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4285516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888186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900180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85501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917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4031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46998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611188" y="1449389"/>
            <a:ext cx="10972800" cy="1988236"/>
          </a:xfrm>
        </p:spPr>
        <p:txBody>
          <a:bodyPr>
            <a:spAutoFit/>
          </a:bodyPr>
          <a:lstStyle>
            <a:lvl1pPr>
              <a:defRPr>
                <a:latin typeface="Segoe UI"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428114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3" y="2819605"/>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065750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213816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51784434"/>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smtClean="0"/>
              <a:t>Click to edit Master text styles</a:t>
            </a:r>
          </a:p>
        </p:txBody>
      </p:sp>
    </p:spTree>
    <p:extLst>
      <p:ext uri="{BB962C8B-B14F-4D97-AF65-F5344CB8AC3E}">
        <p14:creationId xmlns:p14="http://schemas.microsoft.com/office/powerpoint/2010/main" val="874605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181968" y="6148013"/>
            <a:ext cx="1742118" cy="578472"/>
          </a:xfrm>
          <a:prstGeom prst="rect">
            <a:avLst/>
          </a:prstGeom>
        </p:spPr>
      </p:pic>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14160026"/>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253809223"/>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512872948"/>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673630574"/>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4272438308"/>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110953168"/>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22620653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2"/>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75" tIns="45675" rIns="45675" bIns="45675" numCol="1" spcCol="0" rtlCol="0" fromWordArt="0" anchor="ctr" anchorCtr="0" forceAA="0" compatLnSpc="1">
            <a:prstTxWarp prst="textNoShape">
              <a:avLst/>
            </a:prstTxWarp>
            <a:noAutofit/>
          </a:bodyPr>
          <a:lstStyle/>
          <a:p>
            <a:pPr algn="ctr" defTabSz="913225"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9"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40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253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774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29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175244819"/>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492634617"/>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426039911"/>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828116996"/>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20116992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292369130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6" name="Picture 5"/>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49728911"/>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355117"/>
      </p:ext>
    </p:extLst>
  </p:cSld>
  <p:clrMapOvr>
    <a:masterClrMapping/>
  </p:clrMapOvr>
  <p:transition>
    <p:fade/>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3075690"/>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49285351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1"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3" y="1447799"/>
            <a:ext cx="11149013" cy="2043636"/>
          </a:xfrm>
          <a:prstGeom prst="rect">
            <a:avLst/>
          </a:prstGeom>
        </p:spPr>
        <p:txBody>
          <a:bodyPr/>
          <a:lstStyle>
            <a:lvl1pPr marL="342577" indent="-34257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051" indent="-28547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3525" indent="-28547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1896" indent="-22838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0281" indent="-22838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6"/>
            <a:ext cx="12188826" cy="619125"/>
          </a:xfrm>
          <a:prstGeom prst="rect">
            <a:avLst/>
          </a:prstGeom>
          <a:solidFill>
            <a:srgbClr val="FFFF99"/>
          </a:solidFill>
        </p:spPr>
        <p:txBody>
          <a:bodyPr wrap="square" lIns="152241" tIns="76105" rIns="152241" bIns="76105"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530996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3"/>
            <a:ext cx="10237787" cy="997196"/>
          </a:xfrm>
        </p:spPr>
        <p:txBody>
          <a:bodyPr anchor="b" anchorCtr="0"/>
          <a:lstStyle>
            <a:lvl1pPr>
              <a:defRPr sz="7200" spc="-15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8"/>
            <a:ext cx="10237787" cy="498599"/>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769198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3" y="2819605"/>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683194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8" y="4343430"/>
            <a:ext cx="10237787" cy="461665"/>
          </a:xfrm>
        </p:spPr>
        <p:txBody>
          <a:bodyPr>
            <a:noAutofit/>
          </a:bodyPr>
          <a:lstStyle>
            <a:lvl1pPr marL="0" indent="0" algn="l">
              <a:lnSpc>
                <a:spcPct val="90000"/>
              </a:lnSpc>
              <a:spcBef>
                <a:spcPts val="0"/>
              </a:spcBef>
              <a:buNone/>
              <a:defRPr lang="en-US" sz="3600" kern="1200" spc="-71" baseline="0" dirty="0">
                <a:gradFill>
                  <a:gsLst>
                    <a:gs pos="2083">
                      <a:schemeClr val="bg2"/>
                    </a:gs>
                    <a:gs pos="99000">
                      <a:schemeClr val="bg2"/>
                    </a:gs>
                  </a:gsLst>
                  <a:lin ang="5400000" scaled="0"/>
                </a:gradFill>
                <a:latin typeface="+mj-lt"/>
                <a:ea typeface="+mn-ea"/>
                <a:cs typeface="+mn-cs"/>
              </a:defRPr>
            </a:lvl1pPr>
            <a:lvl2pPr marL="456725" indent="0" algn="ctr">
              <a:buNone/>
              <a:defRPr>
                <a:solidFill>
                  <a:schemeClr val="tx1">
                    <a:tint val="75000"/>
                  </a:schemeClr>
                </a:solidFill>
              </a:defRPr>
            </a:lvl2pPr>
            <a:lvl3pPr marL="913489" indent="0" algn="ctr">
              <a:buNone/>
              <a:defRPr>
                <a:solidFill>
                  <a:schemeClr val="tx1">
                    <a:tint val="75000"/>
                  </a:schemeClr>
                </a:solidFill>
              </a:defRPr>
            </a:lvl3pPr>
            <a:lvl4pPr marL="1370227" indent="0" algn="ctr">
              <a:buNone/>
              <a:defRPr>
                <a:solidFill>
                  <a:schemeClr val="tx1">
                    <a:tint val="75000"/>
                  </a:schemeClr>
                </a:solidFill>
              </a:defRPr>
            </a:lvl4pPr>
            <a:lvl5pPr marL="1826979" indent="0" algn="ctr">
              <a:buNone/>
              <a:defRPr>
                <a:solidFill>
                  <a:schemeClr val="tx1">
                    <a:tint val="75000"/>
                  </a:schemeClr>
                </a:solidFill>
              </a:defRPr>
            </a:lvl5pPr>
            <a:lvl6pPr marL="2283704" indent="0" algn="ctr">
              <a:buNone/>
              <a:defRPr>
                <a:solidFill>
                  <a:schemeClr val="tx1">
                    <a:tint val="75000"/>
                  </a:schemeClr>
                </a:solidFill>
              </a:defRPr>
            </a:lvl6pPr>
            <a:lvl7pPr marL="2740462" indent="0" algn="ctr">
              <a:buNone/>
              <a:defRPr>
                <a:solidFill>
                  <a:schemeClr val="tx1">
                    <a:tint val="75000"/>
                  </a:schemeClr>
                </a:solidFill>
              </a:defRPr>
            </a:lvl7pPr>
            <a:lvl8pPr marL="3197206" indent="0" algn="ctr">
              <a:buNone/>
              <a:defRPr>
                <a:solidFill>
                  <a:schemeClr val="tx1">
                    <a:tint val="75000"/>
                  </a:schemeClr>
                </a:solidFill>
              </a:defRPr>
            </a:lvl8pPr>
            <a:lvl9pPr marL="3653955" indent="0" algn="ctr">
              <a:buNone/>
              <a:defRPr>
                <a:solidFill>
                  <a:schemeClr val="tx1">
                    <a:tint val="75000"/>
                  </a:schemeClr>
                </a:solidFill>
              </a:defRPr>
            </a:lvl9pPr>
          </a:lstStyle>
          <a:p>
            <a:pPr marL="0" marR="0" lvl="0" indent="0" algn="l" defTabSz="913489"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9" y="2739679"/>
            <a:ext cx="1024572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700" spc="-151"/>
            </a:lvl1pPr>
          </a:lstStyle>
          <a:p>
            <a:pPr lvl="0"/>
            <a:r>
              <a:rPr lang="en-US" smtClean="0"/>
              <a:t>Click to edit Master text styles</a:t>
            </a:r>
          </a:p>
        </p:txBody>
      </p:sp>
    </p:spTree>
    <p:extLst>
      <p:ext uri="{BB962C8B-B14F-4D97-AF65-F5344CB8AC3E}">
        <p14:creationId xmlns:p14="http://schemas.microsoft.com/office/powerpoint/2010/main" val="696544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829"/>
            <a:ext cx="11149013" cy="1975927"/>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545" indent="0">
              <a:buNone/>
              <a:defRPr sz="2000">
                <a:gradFill>
                  <a:gsLst>
                    <a:gs pos="100000">
                      <a:schemeClr val="bg2"/>
                    </a:gs>
                    <a:gs pos="6000">
                      <a:schemeClr val="bg2"/>
                    </a:gs>
                  </a:gsLst>
                  <a:lin ang="5400000" scaled="0"/>
                </a:gradFill>
              </a:defRPr>
            </a:lvl3pPr>
            <a:lvl4pPr marL="456741" indent="0">
              <a:buNone/>
              <a:defRPr sz="2000">
                <a:gradFill>
                  <a:gsLst>
                    <a:gs pos="100000">
                      <a:schemeClr val="bg2"/>
                    </a:gs>
                    <a:gs pos="6000">
                      <a:schemeClr val="bg2"/>
                    </a:gs>
                  </a:gsLst>
                  <a:lin ang="5400000" scaled="0"/>
                </a:gradFill>
              </a:defRPr>
            </a:lvl4pPr>
            <a:lvl5pPr marL="693091"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2283785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829"/>
            <a:ext cx="11149013" cy="1975927"/>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545" indent="0">
              <a:buNone/>
              <a:defRPr sz="2000">
                <a:gradFill>
                  <a:gsLst>
                    <a:gs pos="100000">
                      <a:schemeClr val="bg2"/>
                    </a:gs>
                    <a:gs pos="0">
                      <a:schemeClr val="bg2"/>
                    </a:gs>
                  </a:gsLst>
                  <a:lin ang="5400000" scaled="0"/>
                </a:gradFill>
              </a:defRPr>
            </a:lvl3pPr>
            <a:lvl4pPr marL="456741" indent="0">
              <a:buNone/>
              <a:defRPr sz="2000">
                <a:gradFill>
                  <a:gsLst>
                    <a:gs pos="100000">
                      <a:schemeClr val="bg2"/>
                    </a:gs>
                    <a:gs pos="0">
                      <a:schemeClr val="bg2"/>
                    </a:gs>
                  </a:gsLst>
                  <a:lin ang="5400000" scaled="0"/>
                </a:gradFill>
              </a:defRPr>
            </a:lvl4pPr>
            <a:lvl5pPr marL="693091"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1956151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3"/>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43636"/>
          </a:xfrm>
          <a:prstGeom prst="rect">
            <a:avLst/>
          </a:prstGeom>
        </p:spPr>
        <p:txBody>
          <a:bodyPr/>
          <a:lstStyle>
            <a:lvl1pPr marL="283888" indent="-283888">
              <a:buFont typeface="Wingdings" pitchFamily="2" charset="2"/>
              <a:buChar char=""/>
              <a:defRPr sz="4000"/>
            </a:lvl1pPr>
            <a:lvl2pPr marL="517022" indent="-233145">
              <a:buFont typeface="Wingdings" pitchFamily="2" charset="2"/>
              <a:buChar char=""/>
              <a:defRPr>
                <a:latin typeface="+mn-lt"/>
              </a:defRPr>
            </a:lvl2pPr>
            <a:lvl3pPr marL="740657" indent="-223624">
              <a:buFont typeface="Wingdings" pitchFamily="2" charset="2"/>
              <a:buChar char=""/>
              <a:tabLst/>
              <a:defRPr>
                <a:latin typeface="+mn-lt"/>
              </a:defRPr>
            </a:lvl3pPr>
            <a:lvl4pPr marL="913525" indent="-172856">
              <a:buFont typeface="Wingdings" pitchFamily="2" charset="2"/>
              <a:buChar char=""/>
              <a:defRPr>
                <a:latin typeface="+mn-lt"/>
              </a:defRPr>
            </a:lvl4pPr>
            <a:lvl5pPr marL="1086395" indent="-172856">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2813386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145" indent="0">
              <a:buNone/>
              <a:defRPr sz="2000"/>
            </a:lvl3pPr>
            <a:lvl4pPr marL="456741" indent="0">
              <a:buNone/>
              <a:defRPr sz="2000"/>
            </a:lvl4pPr>
            <a:lvl5pPr marL="693091"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7" y="1447800"/>
            <a:ext cx="5394960" cy="2462213"/>
          </a:xfrm>
        </p:spPr>
        <p:txBody>
          <a:bodyPr/>
          <a:lstStyle>
            <a:lvl1pPr marL="0" indent="0">
              <a:spcBef>
                <a:spcPts val="1200"/>
              </a:spcBef>
              <a:buNone/>
              <a:defRPr lang="en-US" sz="4000" kern="1200" spc="-71" baseline="0" dirty="0" smtClean="0">
                <a:gradFill>
                  <a:gsLst>
                    <a:gs pos="100000">
                      <a:schemeClr val="tx2"/>
                    </a:gs>
                    <a:gs pos="0">
                      <a:schemeClr val="tx2"/>
                    </a:gs>
                  </a:gsLst>
                  <a:lin ang="5400000" scaled="0"/>
                </a:gradFill>
                <a:latin typeface="+mj-lt"/>
                <a:ea typeface="+mn-ea"/>
                <a:cs typeface="+mn-cs"/>
              </a:defRPr>
            </a:lvl1pPr>
            <a:lvl2pPr marL="3175"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2pPr>
            <a:lvl3pPr marL="233145"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3pPr>
            <a:lvl4pPr marL="459916"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4pPr>
            <a:lvl5pPr marL="686744"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2236580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145" indent="0">
              <a:buNone/>
              <a:defRPr sz="2000">
                <a:gradFill>
                  <a:gsLst>
                    <a:gs pos="1000">
                      <a:schemeClr val="bg2"/>
                    </a:gs>
                    <a:gs pos="98000">
                      <a:schemeClr val="bg2"/>
                    </a:gs>
                  </a:gsLst>
                  <a:lin ang="5400000" scaled="0"/>
                </a:gradFill>
              </a:defRPr>
            </a:lvl3pPr>
            <a:lvl4pPr marL="456741" indent="0">
              <a:buNone/>
              <a:defRPr sz="2000">
                <a:gradFill>
                  <a:gsLst>
                    <a:gs pos="1000">
                      <a:schemeClr val="bg2"/>
                    </a:gs>
                    <a:gs pos="98000">
                      <a:schemeClr val="bg2"/>
                    </a:gs>
                  </a:gsLst>
                  <a:lin ang="5400000" scaled="0"/>
                </a:gradFill>
              </a:defRPr>
            </a:lvl4pPr>
            <a:lvl5pPr marL="693091"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7" y="1447800"/>
            <a:ext cx="5394960" cy="2462213"/>
          </a:xfrm>
        </p:spPr>
        <p:txBody>
          <a:bodyPr/>
          <a:lstStyle>
            <a:lvl1pPr marL="0" indent="0">
              <a:spcBef>
                <a:spcPts val="1200"/>
              </a:spcBef>
              <a:buNone/>
              <a:defRPr lang="en-US" sz="4000" kern="1200" spc="-71" baseline="0" dirty="0" smtClean="0">
                <a:gradFill>
                  <a:gsLst>
                    <a:gs pos="1000">
                      <a:schemeClr val="bg2"/>
                    </a:gs>
                    <a:gs pos="98000">
                      <a:schemeClr val="bg2"/>
                    </a:gs>
                  </a:gsLst>
                  <a:lin ang="5400000" scaled="0"/>
                </a:gradFill>
                <a:latin typeface="+mj-lt"/>
                <a:ea typeface="+mn-ea"/>
                <a:cs typeface="+mn-cs"/>
              </a:defRPr>
            </a:lvl1pPr>
            <a:lvl2pPr marL="3175"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2pPr>
            <a:lvl3pPr marL="233145"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3pPr>
            <a:lvl4pPr marL="459916"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4pPr>
            <a:lvl5pPr marL="686744"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1872722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145" indent="0">
              <a:buNone/>
              <a:defRPr sz="2000">
                <a:gradFill>
                  <a:gsLst>
                    <a:gs pos="1000">
                      <a:schemeClr val="bg2"/>
                    </a:gs>
                    <a:gs pos="98000">
                      <a:schemeClr val="bg2"/>
                    </a:gs>
                  </a:gsLst>
                  <a:lin ang="5400000" scaled="0"/>
                </a:gradFill>
              </a:defRPr>
            </a:lvl3pPr>
            <a:lvl4pPr marL="456741" indent="0">
              <a:buNone/>
              <a:defRPr sz="2000">
                <a:gradFill>
                  <a:gsLst>
                    <a:gs pos="1000">
                      <a:schemeClr val="bg2"/>
                    </a:gs>
                    <a:gs pos="98000">
                      <a:schemeClr val="bg2"/>
                    </a:gs>
                  </a:gsLst>
                  <a:lin ang="5400000" scaled="0"/>
                </a:gradFill>
              </a:defRPr>
            </a:lvl4pPr>
            <a:lvl5pPr marL="693091"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7" y="1447800"/>
            <a:ext cx="5394960" cy="2462213"/>
          </a:xfrm>
        </p:spPr>
        <p:txBody>
          <a:bodyPr/>
          <a:lstStyle>
            <a:lvl1pPr marL="0" indent="0">
              <a:spcBef>
                <a:spcPts val="1200"/>
              </a:spcBef>
              <a:buNone/>
              <a:defRPr lang="en-US" sz="4000" kern="1200" spc="-71" baseline="0" dirty="0" smtClean="0">
                <a:gradFill>
                  <a:gsLst>
                    <a:gs pos="1000">
                      <a:schemeClr val="bg2"/>
                    </a:gs>
                    <a:gs pos="98000">
                      <a:schemeClr val="bg2"/>
                    </a:gs>
                  </a:gsLst>
                  <a:lin ang="5400000" scaled="0"/>
                </a:gradFill>
                <a:latin typeface="+mj-lt"/>
                <a:ea typeface="+mn-ea"/>
                <a:cs typeface="+mn-cs"/>
              </a:defRPr>
            </a:lvl1pPr>
            <a:lvl2pPr marL="3175"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2pPr>
            <a:lvl3pPr marL="233145"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3pPr>
            <a:lvl4pPr marL="459916"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4pPr>
            <a:lvl5pPr marL="686744"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9144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2410016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1824" indent="-291824">
              <a:spcBef>
                <a:spcPts val="1200"/>
              </a:spcBef>
              <a:buClr>
                <a:schemeClr val="bg2"/>
              </a:buClr>
              <a:buSzPct val="100000"/>
              <a:buFont typeface="Wingdings" pitchFamily="2" charset="2"/>
              <a:buChar char=""/>
              <a:defRPr lang="en-US" sz="3600" kern="1200" spc="-71" baseline="0" dirty="0" smtClean="0">
                <a:gradFill>
                  <a:gsLst>
                    <a:gs pos="1250">
                      <a:schemeClr val="bg2"/>
                    </a:gs>
                    <a:gs pos="100000">
                      <a:schemeClr val="bg2"/>
                    </a:gs>
                  </a:gsLst>
                  <a:lin ang="5400000" scaled="0"/>
                </a:gradFill>
                <a:latin typeface="+mj-lt"/>
                <a:ea typeface="+mn-ea"/>
                <a:cs typeface="+mn-cs"/>
              </a:defRPr>
            </a:lvl1pPr>
            <a:lvl2pPr marL="520209" indent="-228385">
              <a:defRPr sz="2000"/>
            </a:lvl2pPr>
            <a:lvl3pPr marL="685156" indent="-164940">
              <a:tabLst/>
              <a:defRPr sz="2000"/>
            </a:lvl3pPr>
            <a:lvl4pPr marL="862772" indent="-177618">
              <a:defRPr/>
            </a:lvl4pPr>
            <a:lvl5pPr marL="1027719" indent="-16494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7" y="1447830"/>
            <a:ext cx="5394960" cy="2720745"/>
          </a:xfrm>
        </p:spPr>
        <p:txBody>
          <a:bodyPr>
            <a:spAutoFit/>
          </a:bodyPr>
          <a:lstStyle>
            <a:lvl1pPr marL="339403" indent="-339403">
              <a:spcBef>
                <a:spcPts val="1200"/>
              </a:spcBef>
              <a:buClr>
                <a:schemeClr val="bg2"/>
              </a:buClr>
              <a:buFont typeface="Arial" pitchFamily="34" charset="0"/>
              <a:buChar char="•"/>
              <a:defRPr lang="en-US" sz="3600" kern="1200" spc="-71" baseline="0" dirty="0" smtClean="0">
                <a:gradFill>
                  <a:gsLst>
                    <a:gs pos="1250">
                      <a:schemeClr val="bg2"/>
                    </a:gs>
                    <a:gs pos="100000">
                      <a:schemeClr val="bg2"/>
                    </a:gs>
                  </a:gsLst>
                  <a:lin ang="5400000" scaled="0"/>
                </a:gradFill>
                <a:latin typeface="+mj-lt"/>
                <a:ea typeface="+mn-ea"/>
                <a:cs typeface="+mn-cs"/>
              </a:defRPr>
            </a:lvl1pPr>
            <a:lvl2pPr marL="634388" indent="-342577">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2772" indent="-342577">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7719" indent="-342577">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5350" indent="-342577">
              <a:defRPr lang="en-US" sz="2000" kern="1200" spc="0" baseline="0" dirty="0">
                <a:gradFill>
                  <a:gsLst>
                    <a:gs pos="1250">
                      <a:schemeClr val="bg2"/>
                    </a:gs>
                    <a:gs pos="100000">
                      <a:schemeClr val="bg2"/>
                    </a:gs>
                  </a:gsLst>
                  <a:lin ang="5400000" scaled="0"/>
                </a:gradFill>
                <a:latin typeface="+mn-lt"/>
                <a:ea typeface="+mn-ea"/>
                <a:cs typeface="+mn-cs"/>
              </a:defRPr>
            </a:lvl5pPr>
          </a:lstStyle>
          <a:p>
            <a:pPr marL="291824" marR="0" lvl="0" indent="-291824" algn="l" defTabSz="9134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1824" marR="0" lvl="1" indent="-291824" algn="l" defTabSz="9134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1824" marR="0" lvl="2" indent="-291824" algn="l" defTabSz="9134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1824" marR="0" lvl="3" indent="-291824" algn="l" defTabSz="9134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1824" marR="0" lvl="4" indent="-291824" algn="l" defTabSz="91348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1916961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89024343"/>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29" y="1447811"/>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8911" indent="0">
              <a:buNone/>
              <a:defRPr sz="2700" b="1"/>
            </a:lvl2pPr>
            <a:lvl3pPr marL="1217822" indent="0">
              <a:buNone/>
              <a:defRPr sz="2400" b="1"/>
            </a:lvl3pPr>
            <a:lvl4pPr marL="1826732" indent="0">
              <a:buNone/>
              <a:defRPr sz="2100" b="1"/>
            </a:lvl4pPr>
            <a:lvl5pPr marL="2435638" indent="0">
              <a:buNone/>
              <a:defRPr sz="2100" b="1"/>
            </a:lvl5pPr>
            <a:lvl6pPr marL="3044540" indent="0">
              <a:buNone/>
              <a:defRPr sz="2100" b="1"/>
            </a:lvl6pPr>
            <a:lvl7pPr marL="3653463" indent="0">
              <a:buNone/>
              <a:defRPr sz="2100" b="1"/>
            </a:lvl7pPr>
            <a:lvl8pPr marL="4262362" indent="0">
              <a:buNone/>
              <a:defRPr sz="2100" b="1"/>
            </a:lvl8pPr>
            <a:lvl9pPr marL="4871263"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78" y="1681912"/>
            <a:ext cx="5484741"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365" indent="-380565">
              <a:defRPr lang="en-US" sz="2100" kern="1200" dirty="0" smtClean="0">
                <a:solidFill>
                  <a:schemeClr val="bg2">
                    <a:lumMod val="50000"/>
                  </a:schemeClr>
                </a:solidFill>
                <a:latin typeface="+mn-lt"/>
                <a:ea typeface="+mn-ea"/>
                <a:cs typeface="Arial" pitchFamily="34" charset="0"/>
              </a:defRPr>
            </a:lvl2pPr>
            <a:lvl3pPr marL="913365" indent="-228345">
              <a:defRPr lang="en-US" sz="1900" kern="1200" dirty="0" smtClean="0">
                <a:solidFill>
                  <a:schemeClr val="bg2">
                    <a:lumMod val="50000"/>
                  </a:schemeClr>
                </a:solidFill>
                <a:latin typeface="+mn-lt"/>
                <a:ea typeface="+mn-ea"/>
                <a:cs typeface="Arial" pitchFamily="34" charset="0"/>
              </a:defRPr>
            </a:lvl3pPr>
            <a:lvl4pPr marL="1217822" indent="-228345">
              <a:defRPr lang="en-US" sz="1600" kern="1200" dirty="0" smtClean="0">
                <a:solidFill>
                  <a:schemeClr val="bg2">
                    <a:lumMod val="50000"/>
                  </a:schemeClr>
                </a:solidFill>
                <a:latin typeface="+mn-lt"/>
                <a:ea typeface="+mn-ea"/>
                <a:cs typeface="Arial" pitchFamily="34" charset="0"/>
              </a:defRPr>
            </a:lvl4pPr>
            <a:lvl5pPr marL="1446167" indent="-22834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1549625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29" y="1447801"/>
            <a:ext cx="5433533" cy="117844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8911" indent="0">
              <a:buNone/>
              <a:defRPr sz="2700" b="1"/>
            </a:lvl2pPr>
            <a:lvl3pPr marL="1217822" indent="0">
              <a:buNone/>
              <a:defRPr sz="2400" b="1"/>
            </a:lvl3pPr>
            <a:lvl4pPr marL="1826732" indent="0">
              <a:buNone/>
              <a:defRPr sz="2100" b="1"/>
            </a:lvl4pPr>
            <a:lvl5pPr marL="2435638" indent="0">
              <a:buNone/>
              <a:defRPr sz="2100" b="1"/>
            </a:lvl5pPr>
            <a:lvl6pPr marL="3044540" indent="0">
              <a:buNone/>
              <a:defRPr sz="2100" b="1"/>
            </a:lvl6pPr>
            <a:lvl7pPr marL="3653463" indent="0">
              <a:buNone/>
              <a:defRPr sz="2100" b="1"/>
            </a:lvl7pPr>
            <a:lvl8pPr marL="4262362" indent="0">
              <a:buNone/>
              <a:defRPr sz="2100" b="1"/>
            </a:lvl8pPr>
            <a:lvl9pPr marL="4871263"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9" name="Content Placeholder 5"/>
          <p:cNvSpPr>
            <a:spLocks noGrp="1"/>
          </p:cNvSpPr>
          <p:nvPr>
            <p:ph sz="quarter" idx="13"/>
          </p:nvPr>
        </p:nvSpPr>
        <p:spPr>
          <a:xfrm>
            <a:off x="520730" y="2735015"/>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365" indent="-380565">
              <a:defRPr lang="en-US" sz="2100" kern="1200" dirty="0" smtClean="0">
                <a:solidFill>
                  <a:schemeClr val="bg2">
                    <a:lumMod val="50000"/>
                  </a:schemeClr>
                </a:solidFill>
                <a:latin typeface="+mn-lt"/>
                <a:ea typeface="+mn-ea"/>
                <a:cs typeface="Arial" pitchFamily="34" charset="0"/>
              </a:defRPr>
            </a:lvl2pPr>
            <a:lvl3pPr marL="913365" indent="-228345">
              <a:defRPr lang="en-US" sz="1900" kern="1200" dirty="0" smtClean="0">
                <a:solidFill>
                  <a:schemeClr val="bg2">
                    <a:lumMod val="50000"/>
                  </a:schemeClr>
                </a:solidFill>
                <a:latin typeface="+mn-lt"/>
                <a:ea typeface="+mn-ea"/>
                <a:cs typeface="Arial" pitchFamily="34" charset="0"/>
              </a:defRPr>
            </a:lvl3pPr>
            <a:lvl4pPr marL="1217822" indent="-228345">
              <a:defRPr lang="en-US" sz="1600" kern="1200" dirty="0" smtClean="0">
                <a:solidFill>
                  <a:schemeClr val="bg2">
                    <a:lumMod val="50000"/>
                  </a:schemeClr>
                </a:solidFill>
                <a:latin typeface="+mn-lt"/>
                <a:ea typeface="+mn-ea"/>
                <a:cs typeface="Arial" pitchFamily="34" charset="0"/>
              </a:defRPr>
            </a:lvl4pPr>
            <a:lvl5pPr marL="1446167" indent="-22834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696"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2650748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121" y="1447801"/>
            <a:ext cx="5433533" cy="117844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8911" indent="0">
              <a:buNone/>
              <a:defRPr sz="2700" b="1"/>
            </a:lvl2pPr>
            <a:lvl3pPr marL="1217822" indent="0">
              <a:buNone/>
              <a:defRPr sz="2400" b="1"/>
            </a:lvl3pPr>
            <a:lvl4pPr marL="1826732" indent="0">
              <a:buNone/>
              <a:defRPr sz="2100" b="1"/>
            </a:lvl4pPr>
            <a:lvl5pPr marL="2435638" indent="0">
              <a:buNone/>
              <a:defRPr sz="2100" b="1"/>
            </a:lvl5pPr>
            <a:lvl6pPr marL="3044540" indent="0">
              <a:buNone/>
              <a:defRPr sz="2100" b="1"/>
            </a:lvl6pPr>
            <a:lvl7pPr marL="3653463" indent="0">
              <a:buNone/>
              <a:defRPr sz="2100" b="1"/>
            </a:lvl7pPr>
            <a:lvl8pPr marL="4262362" indent="0">
              <a:buNone/>
              <a:defRPr sz="2100" b="1"/>
            </a:lvl8pPr>
            <a:lvl9pPr marL="4871263"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121" y="2735015"/>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365" indent="-380565">
              <a:defRPr lang="en-US" sz="2100" kern="1200" dirty="0" smtClean="0">
                <a:solidFill>
                  <a:schemeClr val="bg2">
                    <a:lumMod val="50000"/>
                  </a:schemeClr>
                </a:solidFill>
                <a:latin typeface="+mn-lt"/>
                <a:ea typeface="+mn-ea"/>
                <a:cs typeface="Arial" pitchFamily="34" charset="0"/>
              </a:defRPr>
            </a:lvl2pPr>
            <a:lvl3pPr marL="913365" indent="-228345">
              <a:defRPr lang="en-US" sz="1900" kern="1200" dirty="0" smtClean="0">
                <a:solidFill>
                  <a:schemeClr val="bg2">
                    <a:lumMod val="50000"/>
                  </a:schemeClr>
                </a:solidFill>
                <a:latin typeface="+mn-lt"/>
                <a:ea typeface="+mn-ea"/>
                <a:cs typeface="Arial" pitchFamily="34" charset="0"/>
              </a:defRPr>
            </a:lvl3pPr>
            <a:lvl4pPr marL="1217822" indent="-228345">
              <a:defRPr lang="en-US" sz="1600" kern="1200" dirty="0" smtClean="0">
                <a:solidFill>
                  <a:schemeClr val="bg2">
                    <a:lumMod val="50000"/>
                  </a:schemeClr>
                </a:solidFill>
                <a:latin typeface="+mn-lt"/>
                <a:ea typeface="+mn-ea"/>
                <a:cs typeface="Arial" pitchFamily="34" charset="0"/>
              </a:defRPr>
            </a:lvl4pPr>
            <a:lvl5pPr marL="1446167" indent="-22834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696"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1997232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494"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75" tIns="45675" rIns="45675" bIns="45675" numCol="1" spcCol="0" rtlCol="0" fromWordArt="0" anchor="ctr" anchorCtr="0" forceAA="0" compatLnSpc="1">
            <a:prstTxWarp prst="textNoShape">
              <a:avLst/>
            </a:prstTxWarp>
            <a:noAutofit/>
          </a:bodyPr>
          <a:lstStyle/>
          <a:p>
            <a:pPr algn="ctr" defTabSz="913225"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29" y="1447811"/>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8911" indent="0">
              <a:buNone/>
              <a:defRPr sz="2700" b="1"/>
            </a:lvl2pPr>
            <a:lvl3pPr marL="1217822" indent="0">
              <a:buNone/>
              <a:defRPr sz="2400" b="1"/>
            </a:lvl3pPr>
            <a:lvl4pPr marL="1826732" indent="0">
              <a:buNone/>
              <a:defRPr sz="2100" b="1"/>
            </a:lvl4pPr>
            <a:lvl5pPr marL="2435638" indent="0">
              <a:buNone/>
              <a:defRPr sz="2100" b="1"/>
            </a:lvl5pPr>
            <a:lvl6pPr marL="3044540" indent="0">
              <a:buNone/>
              <a:defRPr sz="2100" b="1"/>
            </a:lvl6pPr>
            <a:lvl7pPr marL="3653463" indent="0">
              <a:buNone/>
              <a:defRPr sz="2100" b="1"/>
            </a:lvl7pPr>
            <a:lvl8pPr marL="4262362" indent="0">
              <a:buNone/>
              <a:defRPr sz="2100" b="1"/>
            </a:lvl8pPr>
            <a:lvl9pPr marL="4871263"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78" y="1681912"/>
            <a:ext cx="5484741"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365" indent="-380565">
              <a:defRPr lang="en-US" sz="2100" kern="1200" dirty="0" smtClean="0">
                <a:solidFill>
                  <a:schemeClr val="bg2">
                    <a:lumMod val="50000"/>
                  </a:schemeClr>
                </a:solidFill>
                <a:latin typeface="+mn-lt"/>
                <a:ea typeface="+mn-ea"/>
                <a:cs typeface="Arial" pitchFamily="34" charset="0"/>
              </a:defRPr>
            </a:lvl2pPr>
            <a:lvl3pPr marL="913365" indent="-228345">
              <a:defRPr lang="en-US" sz="1900" kern="1200" dirty="0" smtClean="0">
                <a:solidFill>
                  <a:schemeClr val="bg2">
                    <a:lumMod val="50000"/>
                  </a:schemeClr>
                </a:solidFill>
                <a:latin typeface="+mn-lt"/>
                <a:ea typeface="+mn-ea"/>
                <a:cs typeface="Arial" pitchFamily="34" charset="0"/>
              </a:defRPr>
            </a:lvl3pPr>
            <a:lvl4pPr marL="1217822" indent="-228345">
              <a:defRPr lang="en-US" sz="1600" kern="1200" dirty="0" smtClean="0">
                <a:solidFill>
                  <a:schemeClr val="bg2">
                    <a:lumMod val="50000"/>
                  </a:schemeClr>
                </a:solidFill>
                <a:latin typeface="+mn-lt"/>
                <a:ea typeface="+mn-ea"/>
                <a:cs typeface="Arial" pitchFamily="34" charset="0"/>
              </a:defRPr>
            </a:lvl4pPr>
            <a:lvl5pPr marL="1446167" indent="-22834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8" name="Picture 7"/>
          <p:cNvPicPr>
            <a:picLocks noChangeAspect="1"/>
          </p:cNvPicPr>
          <p:nvPr userDrawn="1"/>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3107102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75" tIns="45675" rIns="45675" bIns="45675" numCol="1" spcCol="0" rtlCol="0" fromWordArt="0" anchor="ctr" anchorCtr="0" forceAA="0" compatLnSpc="1">
            <a:prstTxWarp prst="textNoShape">
              <a:avLst/>
            </a:prstTxWarp>
            <a:noAutofit/>
          </a:bodyPr>
          <a:lstStyle/>
          <a:p>
            <a:pPr algn="ctr" defTabSz="913225"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29" y="1447801"/>
            <a:ext cx="5433533" cy="117844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8911" indent="0">
              <a:buNone/>
              <a:defRPr sz="2700" b="1"/>
            </a:lvl2pPr>
            <a:lvl3pPr marL="1217822" indent="0">
              <a:buNone/>
              <a:defRPr sz="2400" b="1"/>
            </a:lvl3pPr>
            <a:lvl4pPr marL="1826732" indent="0">
              <a:buNone/>
              <a:defRPr sz="2100" b="1"/>
            </a:lvl4pPr>
            <a:lvl5pPr marL="2435638" indent="0">
              <a:buNone/>
              <a:defRPr sz="2100" b="1"/>
            </a:lvl5pPr>
            <a:lvl6pPr marL="3044540" indent="0">
              <a:buNone/>
              <a:defRPr sz="2100" b="1"/>
            </a:lvl6pPr>
            <a:lvl7pPr marL="3653463" indent="0">
              <a:buNone/>
              <a:defRPr sz="2100" b="1"/>
            </a:lvl7pPr>
            <a:lvl8pPr marL="4262362" indent="0">
              <a:buNone/>
              <a:defRPr sz="2100" b="1"/>
            </a:lvl8pPr>
            <a:lvl9pPr marL="4871263"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730" y="2735015"/>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3365" indent="-380565">
              <a:defRPr lang="en-US" sz="2100" kern="1200" dirty="0" smtClean="0">
                <a:solidFill>
                  <a:schemeClr val="bg2">
                    <a:lumMod val="50000"/>
                  </a:schemeClr>
                </a:solidFill>
                <a:latin typeface="+mn-lt"/>
                <a:ea typeface="+mn-ea"/>
                <a:cs typeface="Arial" pitchFamily="34" charset="0"/>
              </a:defRPr>
            </a:lvl2pPr>
            <a:lvl3pPr marL="913365" indent="-228345">
              <a:defRPr lang="en-US" sz="1900" kern="1200" dirty="0" smtClean="0">
                <a:solidFill>
                  <a:schemeClr val="bg2">
                    <a:lumMod val="50000"/>
                  </a:schemeClr>
                </a:solidFill>
                <a:latin typeface="+mn-lt"/>
                <a:ea typeface="+mn-ea"/>
                <a:cs typeface="Arial" pitchFamily="34" charset="0"/>
              </a:defRPr>
            </a:lvl3pPr>
            <a:lvl4pPr marL="1217822" indent="-228345">
              <a:defRPr lang="en-US" sz="1600" kern="1200" dirty="0" smtClean="0">
                <a:solidFill>
                  <a:schemeClr val="bg2">
                    <a:lumMod val="50000"/>
                  </a:schemeClr>
                </a:solidFill>
                <a:latin typeface="+mn-lt"/>
                <a:ea typeface="+mn-ea"/>
                <a:cs typeface="Arial" pitchFamily="34" charset="0"/>
              </a:defRPr>
            </a:lvl4pPr>
            <a:lvl5pPr marL="1446167" indent="-22834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696"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633314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5"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75" tIns="45675" rIns="45675" bIns="45675" numCol="1" spcCol="0" rtlCol="0" fromWordArt="0" anchor="ctr" anchorCtr="0" forceAA="0" compatLnSpc="1">
            <a:prstTxWarp prst="textNoShape">
              <a:avLst/>
            </a:prstTxWarp>
            <a:noAutofit/>
          </a:bodyPr>
          <a:lstStyle/>
          <a:p>
            <a:pPr algn="ctr" defTabSz="913225"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121" y="1447801"/>
            <a:ext cx="5433533" cy="117844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8911" indent="0">
              <a:buNone/>
              <a:defRPr sz="2700" b="1"/>
            </a:lvl2pPr>
            <a:lvl3pPr marL="1217822" indent="0">
              <a:buNone/>
              <a:defRPr sz="2400" b="1"/>
            </a:lvl3pPr>
            <a:lvl4pPr marL="1826732" indent="0">
              <a:buNone/>
              <a:defRPr sz="2100" b="1"/>
            </a:lvl4pPr>
            <a:lvl5pPr marL="2435638" indent="0">
              <a:buNone/>
              <a:defRPr sz="2100" b="1"/>
            </a:lvl5pPr>
            <a:lvl6pPr marL="3044540" indent="0">
              <a:buNone/>
              <a:defRPr sz="2100" b="1"/>
            </a:lvl6pPr>
            <a:lvl7pPr marL="3653463" indent="0">
              <a:buNone/>
              <a:defRPr sz="2100" b="1"/>
            </a:lvl7pPr>
            <a:lvl8pPr marL="4262362" indent="0">
              <a:buNone/>
              <a:defRPr sz="2100" b="1"/>
            </a:lvl8pPr>
            <a:lvl9pPr marL="4871263"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121" y="2735015"/>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3365" indent="-380565">
              <a:defRPr lang="en-US" sz="2100" kern="1200" dirty="0" smtClean="0">
                <a:solidFill>
                  <a:schemeClr val="bg2">
                    <a:lumMod val="50000"/>
                  </a:schemeClr>
                </a:solidFill>
                <a:latin typeface="+mn-lt"/>
                <a:ea typeface="+mn-ea"/>
                <a:cs typeface="Arial" pitchFamily="34" charset="0"/>
              </a:defRPr>
            </a:lvl2pPr>
            <a:lvl3pPr marL="913365" indent="-228345">
              <a:defRPr lang="en-US" sz="1900" kern="1200" dirty="0" smtClean="0">
                <a:solidFill>
                  <a:schemeClr val="bg2">
                    <a:lumMod val="50000"/>
                  </a:schemeClr>
                </a:solidFill>
                <a:latin typeface="+mn-lt"/>
                <a:ea typeface="+mn-ea"/>
                <a:cs typeface="Arial" pitchFamily="34" charset="0"/>
              </a:defRPr>
            </a:lvl3pPr>
            <a:lvl4pPr marL="1217822" indent="-228345">
              <a:defRPr lang="en-US" sz="1600" kern="1200" dirty="0" smtClean="0">
                <a:solidFill>
                  <a:schemeClr val="bg2">
                    <a:lumMod val="50000"/>
                  </a:schemeClr>
                </a:solidFill>
                <a:latin typeface="+mn-lt"/>
                <a:ea typeface="+mn-ea"/>
                <a:cs typeface="Arial" pitchFamily="34" charset="0"/>
              </a:defRPr>
            </a:lvl4pPr>
            <a:lvl5pPr marL="1446167" indent="-22834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696"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003221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49"/>
            <a:ext cx="12188825"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75" tIns="45675" rIns="45675" bIns="45675" numCol="1" spcCol="0" rtlCol="0" fromWordArt="0" anchor="ctr" anchorCtr="0" forceAA="0" compatLnSpc="1">
            <a:prstTxWarp prst="textNoShape">
              <a:avLst/>
            </a:prstTxWarp>
            <a:noAutofit/>
          </a:bodyPr>
          <a:lstStyle/>
          <a:p>
            <a:pPr algn="ctr" defTabSz="913225"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1" y="1358055"/>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11" name="Content Placeholder 4"/>
          <p:cNvSpPr>
            <a:spLocks noGrp="1"/>
          </p:cNvSpPr>
          <p:nvPr>
            <p:ph sz="quarter" idx="13"/>
          </p:nvPr>
        </p:nvSpPr>
        <p:spPr>
          <a:xfrm>
            <a:off x="520701" y="4343401"/>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1094602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1110441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18288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3866006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988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609441" y="1600200"/>
            <a:ext cx="5383398" cy="4525963"/>
          </a:xfrm>
        </p:spPr>
        <p:txBody>
          <a:bodyPr/>
          <a:lstStyle>
            <a:lvl1pPr>
              <a:defRPr sz="3600">
                <a:solidFill>
                  <a:schemeClr val="tx1"/>
                </a:solidFill>
              </a:defRPr>
            </a:lvl1pPr>
            <a:lvl2pPr>
              <a:defRPr sz="2400">
                <a:solidFill>
                  <a:schemeClr val="tx1"/>
                </a:solidFill>
              </a:defRPr>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6195986" y="1600200"/>
            <a:ext cx="5383398" cy="4525963"/>
          </a:xfrm>
        </p:spPr>
        <p:txBody>
          <a:bodyPr/>
          <a:lstStyle>
            <a:lvl1pPr>
              <a:defRPr sz="3600">
                <a:solidFill>
                  <a:schemeClr val="tx1"/>
                </a:solidFill>
              </a:defRPr>
            </a:lvl1pPr>
            <a:lvl2pPr>
              <a:defRPr sz="2400">
                <a:solidFill>
                  <a:schemeClr val="tx1"/>
                </a:solidFill>
              </a:defRPr>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8082405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2"/>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75" tIns="45675" rIns="45675" bIns="45675" numCol="1" spcCol="0" rtlCol="0" fromWordArt="0" anchor="ctr" anchorCtr="0" forceAA="0" compatLnSpc="1">
            <a:prstTxWarp prst="textNoShape">
              <a:avLst/>
            </a:prstTxWarp>
            <a:noAutofit/>
          </a:bodyPr>
          <a:lstStyle/>
          <a:p>
            <a:pPr algn="ctr" defTabSz="913225"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9"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40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2536"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774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29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1403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1"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3" y="1447799"/>
            <a:ext cx="11149013" cy="2043636"/>
          </a:xfrm>
          <a:prstGeom prst="rect">
            <a:avLst/>
          </a:prstGeom>
        </p:spPr>
        <p:txBody>
          <a:bodyPr/>
          <a:lstStyle>
            <a:lvl1pPr marL="342577" indent="-34257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051" indent="-28547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3525" indent="-28547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1896" indent="-22838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0281" indent="-22838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6"/>
            <a:ext cx="12188826" cy="619125"/>
          </a:xfrm>
          <a:prstGeom prst="rect">
            <a:avLst/>
          </a:prstGeom>
          <a:solidFill>
            <a:srgbClr val="FFFF99"/>
          </a:solidFill>
        </p:spPr>
        <p:txBody>
          <a:bodyPr wrap="square" lIns="152241" tIns="76105" rIns="152241" bIns="76105"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558657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7699322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4291277039"/>
      </p:ext>
    </p:extLst>
  </p:cSld>
  <p:clrMapOvr>
    <a:masterClrMapping/>
  </p:clrMapOvr>
  <p:transition>
    <p:fade/>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smtClean="0"/>
              <a:t>Click to edit Master text styles</a:t>
            </a:r>
          </a:p>
        </p:txBody>
      </p:sp>
    </p:spTree>
    <p:extLst>
      <p:ext uri="{BB962C8B-B14F-4D97-AF65-F5344CB8AC3E}">
        <p14:creationId xmlns:p14="http://schemas.microsoft.com/office/powerpoint/2010/main" val="1211378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181968" y="6148013"/>
            <a:ext cx="1742118" cy="578472"/>
          </a:xfrm>
          <a:prstGeom prst="rect">
            <a:avLst/>
          </a:prstGeom>
        </p:spPr>
      </p:pic>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78343257"/>
      </p:ext>
    </p:extLst>
  </p:cSld>
  <p:clrMapOvr>
    <a:masterClrMapping/>
  </p:clrMapOvr>
  <p:transition>
    <p:fade/>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995322032"/>
      </p:ext>
    </p:extLst>
  </p:cSld>
  <p:clrMapOvr>
    <a:masterClrMapping/>
  </p:clrMapOvr>
  <p:transition>
    <p:fade/>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514598861"/>
      </p:ext>
    </p:extLst>
  </p:cSld>
  <p:clrMapOvr>
    <a:masterClrMapping/>
  </p:clrMapOvr>
  <p:transition>
    <p:fade/>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739073773"/>
      </p:ext>
    </p:extLst>
  </p:cSld>
  <p:clrMapOvr>
    <a:masterClrMapping/>
  </p:clrMapOvr>
  <p:transition>
    <p:fade/>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56717534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3"/>
            <a:ext cx="10237787" cy="997196"/>
          </a:xfrm>
        </p:spPr>
        <p:txBody>
          <a:bodyPr anchor="b" anchorCtr="0"/>
          <a:lstStyle>
            <a:lvl1pPr>
              <a:defRPr sz="7198" spc="-15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8"/>
            <a:ext cx="10237787" cy="498599"/>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197880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565904788"/>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279595819"/>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393133415"/>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528929903"/>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2244918131"/>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746649721"/>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780830384"/>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73855377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6" name="Picture 5"/>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176223447"/>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72218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3" y="2819605"/>
            <a:ext cx="11149013" cy="1218795"/>
          </a:xfrm>
        </p:spPr>
        <p:txBody>
          <a:bodyPr anchor="b" anchorCtr="0"/>
          <a:lstStyle>
            <a:lvl1pPr>
              <a:defRPr sz="8798"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422322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2230650"/>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948331843"/>
      </p:ext>
    </p:extLst>
  </p:cSld>
  <p:clrMapOvr>
    <a:masterClrMapping/>
  </p:clrMapOvr>
  <p:transition>
    <p:fade/>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41690528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50858289"/>
      </p:ext>
    </p:extLst>
  </p:cSld>
  <p:clrMapOvr>
    <a:masterClrMapping/>
  </p:clrMapOvr>
  <p:transition>
    <p:fade/>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smtClean="0"/>
              <a:t>Click to edit Master text styles</a:t>
            </a:r>
          </a:p>
        </p:txBody>
      </p:sp>
    </p:spTree>
    <p:extLst>
      <p:ext uri="{BB962C8B-B14F-4D97-AF65-F5344CB8AC3E}">
        <p14:creationId xmlns:p14="http://schemas.microsoft.com/office/powerpoint/2010/main" val="3960507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181968" y="6148013"/>
            <a:ext cx="1742118" cy="578472"/>
          </a:xfrm>
          <a:prstGeom prst="rect">
            <a:avLst/>
          </a:prstGeom>
        </p:spPr>
      </p:pic>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556837157"/>
      </p:ext>
    </p:extLst>
  </p:cSld>
  <p:clrMapOvr>
    <a:masterClrMapping/>
  </p:clrMapOvr>
  <p:transition>
    <p:fade/>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320028891"/>
      </p:ext>
    </p:extLst>
  </p:cSld>
  <p:clrMapOvr>
    <a:masterClrMapping/>
  </p:clrMapOvr>
  <p:transition>
    <p:fade/>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2839985538"/>
      </p:ext>
    </p:extLst>
  </p:cSld>
  <p:clrMapOvr>
    <a:masterClrMapping/>
  </p:clrMapOvr>
  <p:transition>
    <p:fade/>
  </p:transition>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989624308"/>
      </p:ext>
    </p:extLst>
  </p:cSld>
  <p:clrMapOvr>
    <a:masterClrMapping/>
  </p:clrMapOvr>
  <p:transition>
    <p:fade/>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22277633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8" y="4343422"/>
            <a:ext cx="10237787" cy="461665"/>
          </a:xfrm>
        </p:spPr>
        <p:txBody>
          <a:bodyPr>
            <a:noAutofit/>
          </a:bodyPr>
          <a:lstStyle>
            <a:lvl1pPr marL="0" indent="0" algn="l">
              <a:lnSpc>
                <a:spcPct val="90000"/>
              </a:lnSpc>
              <a:spcBef>
                <a:spcPts val="0"/>
              </a:spcBef>
              <a:buNone/>
              <a:defRPr lang="en-US" sz="3599" kern="1200" spc="-71" baseline="0" dirty="0">
                <a:gradFill>
                  <a:gsLst>
                    <a:gs pos="2083">
                      <a:schemeClr val="bg2"/>
                    </a:gs>
                    <a:gs pos="99000">
                      <a:schemeClr val="bg2"/>
                    </a:gs>
                  </a:gsLst>
                  <a:lin ang="5400000" scaled="0"/>
                </a:gradFill>
                <a:latin typeface="+mj-lt"/>
                <a:ea typeface="+mn-ea"/>
                <a:cs typeface="+mn-cs"/>
              </a:defRPr>
            </a:lvl1pPr>
            <a:lvl2pPr marL="456811" indent="0" algn="ctr">
              <a:buNone/>
              <a:defRPr>
                <a:solidFill>
                  <a:schemeClr val="tx1">
                    <a:tint val="75000"/>
                  </a:schemeClr>
                </a:solidFill>
              </a:defRPr>
            </a:lvl2pPr>
            <a:lvl3pPr marL="913649" indent="0" algn="ctr">
              <a:buNone/>
              <a:defRPr>
                <a:solidFill>
                  <a:schemeClr val="tx1">
                    <a:tint val="75000"/>
                  </a:schemeClr>
                </a:solidFill>
              </a:defRPr>
            </a:lvl3pPr>
            <a:lvl4pPr marL="1370468" indent="0" algn="ctr">
              <a:buNone/>
              <a:defRPr>
                <a:solidFill>
                  <a:schemeClr val="tx1">
                    <a:tint val="75000"/>
                  </a:schemeClr>
                </a:solidFill>
              </a:defRPr>
            </a:lvl4pPr>
            <a:lvl5pPr marL="1827298" indent="0" algn="ctr">
              <a:buNone/>
              <a:defRPr>
                <a:solidFill>
                  <a:schemeClr val="tx1">
                    <a:tint val="75000"/>
                  </a:schemeClr>
                </a:solidFill>
              </a:defRPr>
            </a:lvl5pPr>
            <a:lvl6pPr marL="2284106" indent="0" algn="ctr">
              <a:buNone/>
              <a:defRPr>
                <a:solidFill>
                  <a:schemeClr val="tx1">
                    <a:tint val="75000"/>
                  </a:schemeClr>
                </a:solidFill>
              </a:defRPr>
            </a:lvl6pPr>
            <a:lvl7pPr marL="2740940" indent="0" algn="ctr">
              <a:buNone/>
              <a:defRPr>
                <a:solidFill>
                  <a:schemeClr val="tx1">
                    <a:tint val="75000"/>
                  </a:schemeClr>
                </a:solidFill>
              </a:defRPr>
            </a:lvl7pPr>
            <a:lvl8pPr marL="3197766" indent="0" algn="ctr">
              <a:buNone/>
              <a:defRPr>
                <a:solidFill>
                  <a:schemeClr val="tx1">
                    <a:tint val="75000"/>
                  </a:schemeClr>
                </a:solidFill>
              </a:defRPr>
            </a:lvl8pPr>
            <a:lvl9pPr marL="3654594" indent="0" algn="ctr">
              <a:buNone/>
              <a:defRPr>
                <a:solidFill>
                  <a:schemeClr val="tx1">
                    <a:tint val="75000"/>
                  </a:schemeClr>
                </a:solidFill>
              </a:defRPr>
            </a:lvl9pPr>
          </a:lstStyle>
          <a:p>
            <a:pPr marL="0" marR="0" lvl="0" indent="0" algn="l" defTabSz="913649"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9" y="2739679"/>
            <a:ext cx="1024572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598"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65" spc="-151"/>
            </a:lvl1pPr>
          </a:lstStyle>
          <a:p>
            <a:pPr lvl="0"/>
            <a:r>
              <a:rPr lang="en-US" smtClean="0"/>
              <a:t>Click to edit Master text styles</a:t>
            </a:r>
          </a:p>
        </p:txBody>
      </p:sp>
    </p:spTree>
    <p:extLst>
      <p:ext uri="{BB962C8B-B14F-4D97-AF65-F5344CB8AC3E}">
        <p14:creationId xmlns:p14="http://schemas.microsoft.com/office/powerpoint/2010/main" val="1605558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4213070157"/>
      </p:ext>
    </p:extLst>
  </p:cSld>
  <p:clrMapOvr>
    <a:masterClrMapping/>
  </p:clrMapOvr>
  <p:transition>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368093769"/>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4259406453"/>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3515696639"/>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8" name="Picture 7"/>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2746873033"/>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842950918"/>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510825508"/>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71007005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6" name="Picture 5"/>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514464944"/>
      </p:ext>
    </p:extLst>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23005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821"/>
            <a:ext cx="11149013" cy="1975927"/>
          </a:xfrm>
          <a:prstGeom prst="rect">
            <a:avLst/>
          </a:prstGeom>
        </p:spPr>
        <p:txBody>
          <a:bodyPr/>
          <a:lstStyle>
            <a:lvl1pPr marL="0" indent="0">
              <a:spcBef>
                <a:spcPts val="2399"/>
              </a:spcBef>
              <a:buNone/>
              <a:defRPr sz="3999">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587" indent="0">
              <a:buNone/>
              <a:defRPr sz="2000">
                <a:gradFill>
                  <a:gsLst>
                    <a:gs pos="100000">
                      <a:schemeClr val="bg2"/>
                    </a:gs>
                    <a:gs pos="6000">
                      <a:schemeClr val="bg2"/>
                    </a:gs>
                  </a:gsLst>
                  <a:lin ang="5400000" scaled="0"/>
                </a:gradFill>
              </a:defRPr>
            </a:lvl3pPr>
            <a:lvl4pPr marL="456827" indent="0">
              <a:buNone/>
              <a:defRPr sz="2000">
                <a:gradFill>
                  <a:gsLst>
                    <a:gs pos="100000">
                      <a:schemeClr val="bg2"/>
                    </a:gs>
                    <a:gs pos="6000">
                      <a:schemeClr val="bg2"/>
                    </a:gs>
                  </a:gsLst>
                  <a:lin ang="5400000" scaled="0"/>
                </a:gradFill>
              </a:defRPr>
            </a:lvl4pPr>
            <a:lvl5pPr marL="693207"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0164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7389259"/>
      </p:ext>
    </p:extLst>
  </p:cSld>
  <p:clrMapOvr>
    <a:masterClrMapping/>
  </p:clrMapOvr>
  <p:transition>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846544117"/>
      </p:ext>
    </p:extLst>
  </p:cSld>
  <p:clrMapOvr>
    <a:masterClrMapping/>
  </p:clrMapOvr>
  <p:transition>
    <p:fade/>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3"/>
            <a:ext cx="10237787" cy="997196"/>
          </a:xfrm>
        </p:spPr>
        <p:txBody>
          <a:bodyPr anchor="b" anchorCtr="0"/>
          <a:lstStyle>
            <a:lvl1pPr>
              <a:defRPr sz="7198" spc="-15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8"/>
            <a:ext cx="10237787" cy="498599"/>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332008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3" y="2819605"/>
            <a:ext cx="11149013" cy="1218795"/>
          </a:xfrm>
        </p:spPr>
        <p:txBody>
          <a:bodyPr anchor="b" anchorCtr="0"/>
          <a:lstStyle>
            <a:lvl1pPr>
              <a:defRPr sz="8798"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403304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8" y="4343422"/>
            <a:ext cx="10237787" cy="461665"/>
          </a:xfrm>
        </p:spPr>
        <p:txBody>
          <a:bodyPr>
            <a:noAutofit/>
          </a:bodyPr>
          <a:lstStyle>
            <a:lvl1pPr marL="0" indent="0" algn="l">
              <a:lnSpc>
                <a:spcPct val="90000"/>
              </a:lnSpc>
              <a:spcBef>
                <a:spcPts val="0"/>
              </a:spcBef>
              <a:buNone/>
              <a:defRPr lang="en-US" sz="3599" kern="1200" spc="-71" baseline="0" dirty="0">
                <a:gradFill>
                  <a:gsLst>
                    <a:gs pos="2083">
                      <a:schemeClr val="bg2"/>
                    </a:gs>
                    <a:gs pos="99000">
                      <a:schemeClr val="bg2"/>
                    </a:gs>
                  </a:gsLst>
                  <a:lin ang="5400000" scaled="0"/>
                </a:gradFill>
                <a:latin typeface="+mj-lt"/>
                <a:ea typeface="+mn-ea"/>
                <a:cs typeface="+mn-cs"/>
              </a:defRPr>
            </a:lvl1pPr>
            <a:lvl2pPr marL="456811" indent="0" algn="ctr">
              <a:buNone/>
              <a:defRPr>
                <a:solidFill>
                  <a:schemeClr val="tx1">
                    <a:tint val="75000"/>
                  </a:schemeClr>
                </a:solidFill>
              </a:defRPr>
            </a:lvl2pPr>
            <a:lvl3pPr marL="913649" indent="0" algn="ctr">
              <a:buNone/>
              <a:defRPr>
                <a:solidFill>
                  <a:schemeClr val="tx1">
                    <a:tint val="75000"/>
                  </a:schemeClr>
                </a:solidFill>
              </a:defRPr>
            </a:lvl3pPr>
            <a:lvl4pPr marL="1370468" indent="0" algn="ctr">
              <a:buNone/>
              <a:defRPr>
                <a:solidFill>
                  <a:schemeClr val="tx1">
                    <a:tint val="75000"/>
                  </a:schemeClr>
                </a:solidFill>
              </a:defRPr>
            </a:lvl4pPr>
            <a:lvl5pPr marL="1827298" indent="0" algn="ctr">
              <a:buNone/>
              <a:defRPr>
                <a:solidFill>
                  <a:schemeClr val="tx1">
                    <a:tint val="75000"/>
                  </a:schemeClr>
                </a:solidFill>
              </a:defRPr>
            </a:lvl5pPr>
            <a:lvl6pPr marL="2284106" indent="0" algn="ctr">
              <a:buNone/>
              <a:defRPr>
                <a:solidFill>
                  <a:schemeClr val="tx1">
                    <a:tint val="75000"/>
                  </a:schemeClr>
                </a:solidFill>
              </a:defRPr>
            </a:lvl6pPr>
            <a:lvl7pPr marL="2740940" indent="0" algn="ctr">
              <a:buNone/>
              <a:defRPr>
                <a:solidFill>
                  <a:schemeClr val="tx1">
                    <a:tint val="75000"/>
                  </a:schemeClr>
                </a:solidFill>
              </a:defRPr>
            </a:lvl7pPr>
            <a:lvl8pPr marL="3197766" indent="0" algn="ctr">
              <a:buNone/>
              <a:defRPr>
                <a:solidFill>
                  <a:schemeClr val="tx1">
                    <a:tint val="75000"/>
                  </a:schemeClr>
                </a:solidFill>
              </a:defRPr>
            </a:lvl8pPr>
            <a:lvl9pPr marL="3654594" indent="0" algn="ctr">
              <a:buNone/>
              <a:defRPr>
                <a:solidFill>
                  <a:schemeClr val="tx1">
                    <a:tint val="75000"/>
                  </a:schemeClr>
                </a:solidFill>
              </a:defRPr>
            </a:lvl9pPr>
          </a:lstStyle>
          <a:p>
            <a:pPr marL="0" marR="0" lvl="0" indent="0" algn="l" defTabSz="913649"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9" y="2739679"/>
            <a:ext cx="1024572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598"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65" spc="-151"/>
            </a:lvl1pPr>
          </a:lstStyle>
          <a:p>
            <a:pPr lvl="0"/>
            <a:r>
              <a:rPr lang="en-US" smtClean="0"/>
              <a:t>Click to edit Master text styles</a:t>
            </a:r>
          </a:p>
        </p:txBody>
      </p:sp>
    </p:spTree>
    <p:extLst>
      <p:ext uri="{BB962C8B-B14F-4D97-AF65-F5344CB8AC3E}">
        <p14:creationId xmlns:p14="http://schemas.microsoft.com/office/powerpoint/2010/main" val="2958050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821"/>
            <a:ext cx="11149013" cy="1975927"/>
          </a:xfrm>
          <a:prstGeom prst="rect">
            <a:avLst/>
          </a:prstGeom>
        </p:spPr>
        <p:txBody>
          <a:bodyPr/>
          <a:lstStyle>
            <a:lvl1pPr marL="0" indent="0">
              <a:spcBef>
                <a:spcPts val="2399"/>
              </a:spcBef>
              <a:buNone/>
              <a:defRPr sz="3999">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587" indent="0">
              <a:buNone/>
              <a:defRPr sz="2000">
                <a:gradFill>
                  <a:gsLst>
                    <a:gs pos="100000">
                      <a:schemeClr val="bg2"/>
                    </a:gs>
                    <a:gs pos="6000">
                      <a:schemeClr val="bg2"/>
                    </a:gs>
                  </a:gsLst>
                  <a:lin ang="5400000" scaled="0"/>
                </a:gradFill>
              </a:defRPr>
            </a:lvl3pPr>
            <a:lvl4pPr marL="456827" indent="0">
              <a:buNone/>
              <a:defRPr sz="2000">
                <a:gradFill>
                  <a:gsLst>
                    <a:gs pos="100000">
                      <a:schemeClr val="bg2"/>
                    </a:gs>
                    <a:gs pos="6000">
                      <a:schemeClr val="bg2"/>
                    </a:gs>
                  </a:gsLst>
                  <a:lin ang="5400000" scaled="0"/>
                </a:gradFill>
              </a:defRPr>
            </a:lvl4pPr>
            <a:lvl5pPr marL="693207"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736868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821"/>
            <a:ext cx="11149013" cy="1975927"/>
          </a:xfrm>
          <a:prstGeom prst="rect">
            <a:avLst/>
          </a:prstGeom>
        </p:spPr>
        <p:txBody>
          <a:bodyPr/>
          <a:lstStyle>
            <a:lvl1pPr marL="0" indent="0">
              <a:spcBef>
                <a:spcPts val="2399"/>
              </a:spcBef>
              <a:buNone/>
              <a:defRPr sz="3999">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587" indent="0">
              <a:buNone/>
              <a:defRPr sz="2000">
                <a:gradFill>
                  <a:gsLst>
                    <a:gs pos="100000">
                      <a:schemeClr val="bg2"/>
                    </a:gs>
                    <a:gs pos="0">
                      <a:schemeClr val="bg2"/>
                    </a:gs>
                  </a:gsLst>
                  <a:lin ang="5400000" scaled="0"/>
                </a:gradFill>
              </a:defRPr>
            </a:lvl3pPr>
            <a:lvl4pPr marL="456827" indent="0">
              <a:buNone/>
              <a:defRPr sz="2000">
                <a:gradFill>
                  <a:gsLst>
                    <a:gs pos="100000">
                      <a:schemeClr val="bg2"/>
                    </a:gs>
                    <a:gs pos="0">
                      <a:schemeClr val="bg2"/>
                    </a:gs>
                  </a:gsLst>
                  <a:lin ang="5400000" scaled="0"/>
                </a:gradFill>
              </a:defRPr>
            </a:lvl4pPr>
            <a:lvl5pPr marL="693207"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454085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17"/>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43636"/>
          </a:xfrm>
          <a:prstGeom prst="rect">
            <a:avLst/>
          </a:prstGeom>
        </p:spPr>
        <p:txBody>
          <a:bodyPr/>
          <a:lstStyle>
            <a:lvl1pPr marL="283938" indent="-283938">
              <a:buFont typeface="Wingdings" pitchFamily="2" charset="2"/>
              <a:buChar char=""/>
              <a:defRPr sz="3999"/>
            </a:lvl1pPr>
            <a:lvl2pPr marL="517115" indent="-233183">
              <a:buFont typeface="Wingdings" pitchFamily="2" charset="2"/>
              <a:buChar char=""/>
              <a:defRPr>
                <a:latin typeface="+mn-lt"/>
              </a:defRPr>
            </a:lvl2pPr>
            <a:lvl3pPr marL="740785" indent="-223663">
              <a:buFont typeface="Wingdings" pitchFamily="2" charset="2"/>
              <a:buChar char=""/>
              <a:tabLst/>
              <a:defRPr>
                <a:latin typeface="+mn-lt"/>
              </a:defRPr>
            </a:lvl3pPr>
            <a:lvl4pPr marL="913685" indent="-172891">
              <a:buFont typeface="Wingdings" pitchFamily="2" charset="2"/>
              <a:buChar char=""/>
              <a:defRPr>
                <a:latin typeface="+mn-lt"/>
              </a:defRPr>
            </a:lvl4pPr>
            <a:lvl5pPr marL="1086586" indent="-17289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783801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3999">
                <a:gradFill>
                  <a:gsLst>
                    <a:gs pos="100000">
                      <a:schemeClr val="tx2"/>
                    </a:gs>
                    <a:gs pos="0">
                      <a:schemeClr val="tx2"/>
                    </a:gs>
                  </a:gsLst>
                  <a:lin ang="5400000" scaled="0"/>
                </a:gradFill>
                <a:latin typeface="+mj-lt"/>
              </a:defRPr>
            </a:lvl1pPr>
            <a:lvl2pPr marL="0" indent="0">
              <a:buNone/>
              <a:defRPr sz="2000"/>
            </a:lvl2pPr>
            <a:lvl3pPr marL="233183" indent="0">
              <a:buNone/>
              <a:defRPr sz="2000"/>
            </a:lvl3pPr>
            <a:lvl4pPr marL="456827" indent="0">
              <a:buNone/>
              <a:defRPr sz="2000"/>
            </a:lvl4pPr>
            <a:lvl5pPr marL="693207"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7" y="1447800"/>
            <a:ext cx="5394960" cy="2462213"/>
          </a:xfrm>
        </p:spPr>
        <p:txBody>
          <a:bodyPr/>
          <a:lstStyle>
            <a:lvl1pPr marL="0" indent="0">
              <a:spcBef>
                <a:spcPts val="1200"/>
              </a:spcBef>
              <a:buNone/>
              <a:defRPr lang="en-US" sz="3999" kern="1200" spc="-71" baseline="0" dirty="0" smtClean="0">
                <a:gradFill>
                  <a:gsLst>
                    <a:gs pos="100000">
                      <a:schemeClr val="tx2"/>
                    </a:gs>
                    <a:gs pos="0">
                      <a:schemeClr val="tx2"/>
                    </a:gs>
                  </a:gsLst>
                  <a:lin ang="5400000" scaled="0"/>
                </a:gradFill>
                <a:latin typeface="+mj-lt"/>
                <a:ea typeface="+mn-ea"/>
                <a:cs typeface="+mn-cs"/>
              </a:defRPr>
            </a:lvl1pPr>
            <a:lvl2pPr marL="3175"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2pPr>
            <a:lvl3pPr marL="233183"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3pPr>
            <a:lvl4pPr marL="460001"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4pPr>
            <a:lvl5pPr marL="686860"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522071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3999">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183" indent="0">
              <a:buNone/>
              <a:defRPr sz="2000">
                <a:gradFill>
                  <a:gsLst>
                    <a:gs pos="1000">
                      <a:schemeClr val="bg2"/>
                    </a:gs>
                    <a:gs pos="98000">
                      <a:schemeClr val="bg2"/>
                    </a:gs>
                  </a:gsLst>
                  <a:lin ang="5400000" scaled="0"/>
                </a:gradFill>
              </a:defRPr>
            </a:lvl3pPr>
            <a:lvl4pPr marL="456827" indent="0">
              <a:buNone/>
              <a:defRPr sz="2000">
                <a:gradFill>
                  <a:gsLst>
                    <a:gs pos="1000">
                      <a:schemeClr val="bg2"/>
                    </a:gs>
                    <a:gs pos="98000">
                      <a:schemeClr val="bg2"/>
                    </a:gs>
                  </a:gsLst>
                  <a:lin ang="5400000" scaled="0"/>
                </a:gradFill>
              </a:defRPr>
            </a:lvl4pPr>
            <a:lvl5pPr marL="693207"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7" y="1447800"/>
            <a:ext cx="5394960" cy="2462213"/>
          </a:xfrm>
        </p:spPr>
        <p:txBody>
          <a:bodyPr/>
          <a:lstStyle>
            <a:lvl1pPr marL="0" indent="0">
              <a:spcBef>
                <a:spcPts val="1200"/>
              </a:spcBef>
              <a:buNone/>
              <a:defRPr lang="en-US" sz="3999" kern="1200" spc="-71" baseline="0" dirty="0" smtClean="0">
                <a:gradFill>
                  <a:gsLst>
                    <a:gs pos="1000">
                      <a:schemeClr val="bg2"/>
                    </a:gs>
                    <a:gs pos="98000">
                      <a:schemeClr val="bg2"/>
                    </a:gs>
                  </a:gsLst>
                  <a:lin ang="5400000" scaled="0"/>
                </a:gradFill>
                <a:latin typeface="+mj-lt"/>
                <a:ea typeface="+mn-ea"/>
                <a:cs typeface="+mn-cs"/>
              </a:defRPr>
            </a:lvl1pPr>
            <a:lvl2pPr marL="3175"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2pPr>
            <a:lvl3pPr marL="233183"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3pPr>
            <a:lvl4pPr marL="460001"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4pPr>
            <a:lvl5pPr marL="686860"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447859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821"/>
            <a:ext cx="11149013" cy="1975927"/>
          </a:xfrm>
          <a:prstGeom prst="rect">
            <a:avLst/>
          </a:prstGeom>
        </p:spPr>
        <p:txBody>
          <a:bodyPr/>
          <a:lstStyle>
            <a:lvl1pPr marL="0" indent="0">
              <a:spcBef>
                <a:spcPts val="2399"/>
              </a:spcBef>
              <a:buNone/>
              <a:defRPr sz="3999">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587" indent="0">
              <a:buNone/>
              <a:defRPr sz="2000">
                <a:gradFill>
                  <a:gsLst>
                    <a:gs pos="100000">
                      <a:schemeClr val="bg2"/>
                    </a:gs>
                    <a:gs pos="0">
                      <a:schemeClr val="bg2"/>
                    </a:gs>
                  </a:gsLst>
                  <a:lin ang="5400000" scaled="0"/>
                </a:gradFill>
              </a:defRPr>
            </a:lvl3pPr>
            <a:lvl4pPr marL="456827" indent="0">
              <a:buNone/>
              <a:defRPr sz="2000">
                <a:gradFill>
                  <a:gsLst>
                    <a:gs pos="100000">
                      <a:schemeClr val="bg2"/>
                    </a:gs>
                    <a:gs pos="0">
                      <a:schemeClr val="bg2"/>
                    </a:gs>
                  </a:gsLst>
                  <a:lin ang="5400000" scaled="0"/>
                </a:gradFill>
              </a:defRPr>
            </a:lvl4pPr>
            <a:lvl5pPr marL="693207"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316608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1_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3999">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183" indent="0">
              <a:buNone/>
              <a:defRPr sz="2000">
                <a:gradFill>
                  <a:gsLst>
                    <a:gs pos="1000">
                      <a:schemeClr val="bg2"/>
                    </a:gs>
                    <a:gs pos="98000">
                      <a:schemeClr val="bg2"/>
                    </a:gs>
                  </a:gsLst>
                  <a:lin ang="5400000" scaled="0"/>
                </a:gradFill>
              </a:defRPr>
            </a:lvl3pPr>
            <a:lvl4pPr marL="456827" indent="0">
              <a:buNone/>
              <a:defRPr sz="2000">
                <a:gradFill>
                  <a:gsLst>
                    <a:gs pos="1000">
                      <a:schemeClr val="bg2"/>
                    </a:gs>
                    <a:gs pos="98000">
                      <a:schemeClr val="bg2"/>
                    </a:gs>
                  </a:gsLst>
                  <a:lin ang="5400000" scaled="0"/>
                </a:gradFill>
              </a:defRPr>
            </a:lvl4pPr>
            <a:lvl5pPr marL="693207"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7" y="1447800"/>
            <a:ext cx="5394960" cy="2462213"/>
          </a:xfrm>
        </p:spPr>
        <p:txBody>
          <a:bodyPr/>
          <a:lstStyle>
            <a:lvl1pPr marL="0" indent="0">
              <a:spcBef>
                <a:spcPts val="1200"/>
              </a:spcBef>
              <a:buNone/>
              <a:defRPr lang="en-US" sz="3999" kern="1200" spc="-71" baseline="0" dirty="0" smtClean="0">
                <a:gradFill>
                  <a:gsLst>
                    <a:gs pos="1000">
                      <a:schemeClr val="bg2"/>
                    </a:gs>
                    <a:gs pos="98000">
                      <a:schemeClr val="bg2"/>
                    </a:gs>
                  </a:gsLst>
                  <a:lin ang="5400000" scaled="0"/>
                </a:gradFill>
                <a:latin typeface="+mj-lt"/>
                <a:ea typeface="+mn-ea"/>
                <a:cs typeface="+mn-cs"/>
              </a:defRPr>
            </a:lvl1pPr>
            <a:lvl2pPr marL="3175"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2pPr>
            <a:lvl3pPr marL="233183"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3pPr>
            <a:lvl4pPr marL="460001"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4pPr>
            <a:lvl5pPr marL="686860"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884038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1874" indent="-291874">
              <a:spcBef>
                <a:spcPts val="1200"/>
              </a:spcBef>
              <a:buClr>
                <a:schemeClr val="bg2"/>
              </a:buClr>
              <a:buSzPct val="100000"/>
              <a:buFont typeface="Wingdings" pitchFamily="2" charset="2"/>
              <a:buChar char=""/>
              <a:defRPr lang="en-US" sz="3599" kern="1200" spc="-71" baseline="0" dirty="0" smtClean="0">
                <a:gradFill>
                  <a:gsLst>
                    <a:gs pos="1250">
                      <a:schemeClr val="bg2"/>
                    </a:gs>
                    <a:gs pos="100000">
                      <a:schemeClr val="bg2"/>
                    </a:gs>
                  </a:gsLst>
                  <a:lin ang="5400000" scaled="0"/>
                </a:gradFill>
                <a:latin typeface="+mj-lt"/>
                <a:ea typeface="+mn-ea"/>
                <a:cs typeface="+mn-cs"/>
              </a:defRPr>
            </a:lvl1pPr>
            <a:lvl2pPr marL="520298" indent="-228424">
              <a:defRPr sz="2000"/>
            </a:lvl2pPr>
            <a:lvl3pPr marL="685273" indent="-164975">
              <a:tabLst/>
              <a:defRPr sz="2000"/>
            </a:lvl3pPr>
            <a:lvl4pPr marL="862923" indent="-177653">
              <a:defRPr/>
            </a:lvl4pPr>
            <a:lvl5pPr marL="1027898" indent="-16497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7" y="1447822"/>
            <a:ext cx="5394960" cy="2720488"/>
          </a:xfrm>
        </p:spPr>
        <p:txBody>
          <a:bodyPr>
            <a:spAutoFit/>
          </a:bodyPr>
          <a:lstStyle>
            <a:lvl1pPr marL="339462" indent="-339462">
              <a:spcBef>
                <a:spcPts val="1200"/>
              </a:spcBef>
              <a:buClr>
                <a:schemeClr val="bg2"/>
              </a:buClr>
              <a:buFont typeface="Arial" pitchFamily="34" charset="0"/>
              <a:buChar char="•"/>
              <a:defRPr lang="en-US" sz="3599" kern="1200" spc="-71" baseline="0" dirty="0" smtClean="0">
                <a:gradFill>
                  <a:gsLst>
                    <a:gs pos="1250">
                      <a:schemeClr val="bg2"/>
                    </a:gs>
                    <a:gs pos="100000">
                      <a:schemeClr val="bg2"/>
                    </a:gs>
                  </a:gsLst>
                  <a:lin ang="5400000" scaled="0"/>
                </a:gradFill>
                <a:latin typeface="+mj-lt"/>
                <a:ea typeface="+mn-ea"/>
                <a:cs typeface="+mn-cs"/>
              </a:defRPr>
            </a:lvl1pPr>
            <a:lvl2pPr marL="634500" indent="-342636">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2923" indent="-342636">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7898" indent="-342636">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5560" indent="-342636">
              <a:defRPr lang="en-US" sz="2000" kern="1200" spc="0" baseline="0" dirty="0">
                <a:gradFill>
                  <a:gsLst>
                    <a:gs pos="1250">
                      <a:schemeClr val="bg2"/>
                    </a:gs>
                    <a:gs pos="100000">
                      <a:schemeClr val="bg2"/>
                    </a:gs>
                  </a:gsLst>
                  <a:lin ang="5400000" scaled="0"/>
                </a:gradFill>
                <a:latin typeface="+mn-lt"/>
                <a:ea typeface="+mn-ea"/>
                <a:cs typeface="+mn-cs"/>
              </a:defRPr>
            </a:lvl5pPr>
          </a:lstStyle>
          <a:p>
            <a:pPr marL="291874" marR="0" lvl="0" indent="-291874" algn="l" defTabSz="91364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1874" marR="0" lvl="1" indent="-291874" algn="l" defTabSz="91364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1874" marR="0" lvl="2" indent="-291874" algn="l" defTabSz="91364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1874" marR="0" lvl="3" indent="-291874" algn="l" defTabSz="91364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1874" marR="0" lvl="4" indent="-291874" algn="l" defTabSz="91364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243165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21" y="1447822"/>
            <a:ext cx="5433533" cy="1661993"/>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017" indent="0">
              <a:buNone/>
              <a:defRPr sz="2666" b="1"/>
            </a:lvl2pPr>
            <a:lvl3pPr marL="1218034" indent="0">
              <a:buNone/>
              <a:defRPr sz="2399" b="1"/>
            </a:lvl3pPr>
            <a:lvl4pPr marL="1827051" indent="0">
              <a:buNone/>
              <a:defRPr sz="2133" b="1"/>
            </a:lvl4pPr>
            <a:lvl5pPr marL="2436063" indent="0">
              <a:buNone/>
              <a:defRPr sz="2133" b="1"/>
            </a:lvl5pPr>
            <a:lvl6pPr marL="3045073" indent="0">
              <a:buNone/>
              <a:defRPr sz="2133" b="1"/>
            </a:lvl6pPr>
            <a:lvl7pPr marL="3654101" indent="0">
              <a:buNone/>
              <a:defRPr sz="2133" b="1"/>
            </a:lvl7pPr>
            <a:lvl8pPr marL="4263109" indent="0">
              <a:buNone/>
              <a:defRPr sz="2133" b="1"/>
            </a:lvl8pPr>
            <a:lvl9pPr marL="4872119" indent="0">
              <a:buNone/>
              <a:defRPr sz="2133" b="1"/>
            </a:lvl9pPr>
          </a:lstStyle>
          <a:p>
            <a:pPr lvl="0"/>
            <a:r>
              <a:rPr lang="en-US" dirty="0" smtClean="0"/>
              <a:t>Click to edit Master text styles.</a:t>
            </a:r>
          </a:p>
        </p:txBody>
      </p:sp>
      <p:sp>
        <p:nvSpPr>
          <p:cNvPr id="6" name="Content Placeholder 5"/>
          <p:cNvSpPr>
            <a:spLocks noGrp="1"/>
          </p:cNvSpPr>
          <p:nvPr>
            <p:ph sz="quarter" idx="4"/>
          </p:nvPr>
        </p:nvSpPr>
        <p:spPr>
          <a:xfrm>
            <a:off x="6188170" y="1681912"/>
            <a:ext cx="5484741"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525" indent="-380633">
              <a:defRPr lang="en-US" sz="2133" kern="1200" dirty="0" smtClean="0">
                <a:solidFill>
                  <a:schemeClr val="bg2">
                    <a:lumMod val="50000"/>
                  </a:schemeClr>
                </a:solidFill>
                <a:latin typeface="+mn-lt"/>
                <a:ea typeface="+mn-ea"/>
                <a:cs typeface="Arial" pitchFamily="34" charset="0"/>
              </a:defRPr>
            </a:lvl2pPr>
            <a:lvl3pPr marL="913525" indent="-228384">
              <a:defRPr lang="en-US" sz="1866" kern="1200" dirty="0" smtClean="0">
                <a:solidFill>
                  <a:schemeClr val="bg2">
                    <a:lumMod val="50000"/>
                  </a:schemeClr>
                </a:solidFill>
                <a:latin typeface="+mn-lt"/>
                <a:ea typeface="+mn-ea"/>
                <a:cs typeface="Arial" pitchFamily="34" charset="0"/>
              </a:defRPr>
            </a:lvl3pPr>
            <a:lvl4pPr marL="1218034" indent="-228384">
              <a:defRPr lang="en-US" sz="1600" kern="1200" dirty="0" smtClean="0">
                <a:solidFill>
                  <a:schemeClr val="bg2">
                    <a:lumMod val="50000"/>
                  </a:schemeClr>
                </a:solidFill>
                <a:latin typeface="+mn-lt"/>
                <a:ea typeface="+mn-ea"/>
                <a:cs typeface="Arial" pitchFamily="34" charset="0"/>
              </a:defRPr>
            </a:lvl4pPr>
            <a:lvl5pPr marL="1446418" indent="-228384">
              <a:defRPr lang="en-US" sz="1600" kern="1200" dirty="0">
                <a:solidFill>
                  <a:schemeClr val="bg2">
                    <a:lumMod val="50000"/>
                  </a:schemeClr>
                </a:solidFill>
                <a:latin typeface="+mn-lt"/>
                <a:ea typeface="+mn-ea"/>
                <a:cs typeface="Arial" pitchFamily="34" charset="0"/>
              </a:defRPr>
            </a:lvl5pPr>
            <a:lvl6pPr>
              <a:defRPr sz="2133"/>
            </a:lvl6pPr>
            <a:lvl7pPr>
              <a:defRPr sz="2133"/>
            </a:lvl7pPr>
            <a:lvl8pPr>
              <a:defRPr sz="2133"/>
            </a:lvl8pPr>
            <a:lvl9pPr>
              <a:defRPr sz="2133"/>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02616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21" y="1447801"/>
            <a:ext cx="5433533" cy="1178443"/>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017" indent="0">
              <a:buNone/>
              <a:defRPr sz="2666" b="1"/>
            </a:lvl2pPr>
            <a:lvl3pPr marL="1218034" indent="0">
              <a:buNone/>
              <a:defRPr sz="2399" b="1"/>
            </a:lvl3pPr>
            <a:lvl4pPr marL="1827051" indent="0">
              <a:buNone/>
              <a:defRPr sz="2133" b="1"/>
            </a:lvl4pPr>
            <a:lvl5pPr marL="2436063" indent="0">
              <a:buNone/>
              <a:defRPr sz="2133" b="1"/>
            </a:lvl5pPr>
            <a:lvl6pPr marL="3045073" indent="0">
              <a:buNone/>
              <a:defRPr sz="2133" b="1"/>
            </a:lvl6pPr>
            <a:lvl7pPr marL="3654101" indent="0">
              <a:buNone/>
              <a:defRPr sz="2133" b="1"/>
            </a:lvl7pPr>
            <a:lvl8pPr marL="4263109" indent="0">
              <a:buNone/>
              <a:defRPr sz="2133" b="1"/>
            </a:lvl8pPr>
            <a:lvl9pPr marL="4872119" indent="0">
              <a:buNone/>
              <a:defRPr sz="2133"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722" y="2735007"/>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525" indent="-380633">
              <a:defRPr lang="en-US" sz="2133" kern="1200" dirty="0" smtClean="0">
                <a:solidFill>
                  <a:schemeClr val="bg2">
                    <a:lumMod val="50000"/>
                  </a:schemeClr>
                </a:solidFill>
                <a:latin typeface="+mn-lt"/>
                <a:ea typeface="+mn-ea"/>
                <a:cs typeface="Arial" pitchFamily="34" charset="0"/>
              </a:defRPr>
            </a:lvl2pPr>
            <a:lvl3pPr marL="913525" indent="-228384">
              <a:defRPr lang="en-US" sz="1866" kern="1200" dirty="0" smtClean="0">
                <a:solidFill>
                  <a:schemeClr val="bg2">
                    <a:lumMod val="50000"/>
                  </a:schemeClr>
                </a:solidFill>
                <a:latin typeface="+mn-lt"/>
                <a:ea typeface="+mn-ea"/>
                <a:cs typeface="Arial" pitchFamily="34" charset="0"/>
              </a:defRPr>
            </a:lvl3pPr>
            <a:lvl4pPr marL="1218034" indent="-228384">
              <a:defRPr lang="en-US" sz="1600" kern="1200" dirty="0" smtClean="0">
                <a:solidFill>
                  <a:schemeClr val="bg2">
                    <a:lumMod val="50000"/>
                  </a:schemeClr>
                </a:solidFill>
                <a:latin typeface="+mn-lt"/>
                <a:ea typeface="+mn-ea"/>
                <a:cs typeface="Arial" pitchFamily="34" charset="0"/>
              </a:defRPr>
            </a:lvl4pPr>
            <a:lvl5pPr marL="1446418" indent="-228384">
              <a:defRPr lang="en-US" sz="1600" kern="1200" dirty="0">
                <a:solidFill>
                  <a:schemeClr val="bg2">
                    <a:lumMod val="50000"/>
                  </a:schemeClr>
                </a:solidFill>
                <a:latin typeface="+mn-lt"/>
                <a:ea typeface="+mn-ea"/>
                <a:cs typeface="Arial" pitchFamily="34" charset="0"/>
              </a:defRPr>
            </a:lvl5pPr>
            <a:lvl6pPr>
              <a:defRPr sz="2133"/>
            </a:lvl6pPr>
            <a:lvl7pPr>
              <a:defRPr sz="2133"/>
            </a:lvl7pPr>
            <a:lvl8pPr>
              <a:defRPr sz="2133"/>
            </a:lvl8pPr>
            <a:lvl9pPr>
              <a:defRPr sz="2133"/>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37082"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1784995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113" y="1447801"/>
            <a:ext cx="5433533" cy="1178443"/>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017" indent="0">
              <a:buNone/>
              <a:defRPr sz="2666" b="1"/>
            </a:lvl2pPr>
            <a:lvl3pPr marL="1218034" indent="0">
              <a:buNone/>
              <a:defRPr sz="2399" b="1"/>
            </a:lvl3pPr>
            <a:lvl4pPr marL="1827051" indent="0">
              <a:buNone/>
              <a:defRPr sz="2133" b="1"/>
            </a:lvl4pPr>
            <a:lvl5pPr marL="2436063" indent="0">
              <a:buNone/>
              <a:defRPr sz="2133" b="1"/>
            </a:lvl5pPr>
            <a:lvl6pPr marL="3045073" indent="0">
              <a:buNone/>
              <a:defRPr sz="2133" b="1"/>
            </a:lvl6pPr>
            <a:lvl7pPr marL="3654101" indent="0">
              <a:buNone/>
              <a:defRPr sz="2133" b="1"/>
            </a:lvl7pPr>
            <a:lvl8pPr marL="4263109" indent="0">
              <a:buNone/>
              <a:defRPr sz="2133" b="1"/>
            </a:lvl8pPr>
            <a:lvl9pPr marL="4872119" indent="0">
              <a:buNone/>
              <a:defRPr sz="2133" b="1"/>
            </a:lvl9pPr>
          </a:lstStyle>
          <a:p>
            <a:pPr lvl="0"/>
            <a:r>
              <a:rPr lang="en-US" dirty="0" smtClean="0"/>
              <a:t>Click to edit Master text styles.</a:t>
            </a:r>
          </a:p>
        </p:txBody>
      </p:sp>
      <p:sp>
        <p:nvSpPr>
          <p:cNvPr id="9" name="Content Placeholder 5"/>
          <p:cNvSpPr>
            <a:spLocks noGrp="1"/>
          </p:cNvSpPr>
          <p:nvPr>
            <p:ph sz="quarter" idx="13"/>
          </p:nvPr>
        </p:nvSpPr>
        <p:spPr>
          <a:xfrm>
            <a:off x="6218113" y="2735007"/>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525" indent="-380633">
              <a:defRPr lang="en-US" sz="2133" kern="1200" dirty="0" smtClean="0">
                <a:solidFill>
                  <a:schemeClr val="bg2">
                    <a:lumMod val="50000"/>
                  </a:schemeClr>
                </a:solidFill>
                <a:latin typeface="+mn-lt"/>
                <a:ea typeface="+mn-ea"/>
                <a:cs typeface="Arial" pitchFamily="34" charset="0"/>
              </a:defRPr>
            </a:lvl2pPr>
            <a:lvl3pPr marL="913525" indent="-228384">
              <a:defRPr lang="en-US" sz="1866" kern="1200" dirty="0" smtClean="0">
                <a:solidFill>
                  <a:schemeClr val="bg2">
                    <a:lumMod val="50000"/>
                  </a:schemeClr>
                </a:solidFill>
                <a:latin typeface="+mn-lt"/>
                <a:ea typeface="+mn-ea"/>
                <a:cs typeface="Arial" pitchFamily="34" charset="0"/>
              </a:defRPr>
            </a:lvl3pPr>
            <a:lvl4pPr marL="1218034" indent="-228384">
              <a:defRPr lang="en-US" sz="1600" kern="1200" dirty="0" smtClean="0">
                <a:solidFill>
                  <a:schemeClr val="bg2">
                    <a:lumMod val="50000"/>
                  </a:schemeClr>
                </a:solidFill>
                <a:latin typeface="+mn-lt"/>
                <a:ea typeface="+mn-ea"/>
                <a:cs typeface="Arial" pitchFamily="34" charset="0"/>
              </a:defRPr>
            </a:lvl4pPr>
            <a:lvl5pPr marL="1446418" indent="-228384">
              <a:defRPr lang="en-US" sz="1600" kern="1200" dirty="0">
                <a:solidFill>
                  <a:schemeClr val="bg2">
                    <a:lumMod val="50000"/>
                  </a:schemeClr>
                </a:solidFill>
                <a:latin typeface="+mn-lt"/>
                <a:ea typeface="+mn-ea"/>
                <a:cs typeface="Arial" pitchFamily="34" charset="0"/>
              </a:defRPr>
            </a:lvl5pPr>
            <a:lvl6pPr>
              <a:defRPr sz="2133"/>
            </a:lvl6pPr>
            <a:lvl7pPr>
              <a:defRPr sz="2133"/>
            </a:lvl7pPr>
            <a:lvl8pPr>
              <a:defRPr sz="2133"/>
            </a:lvl8pPr>
            <a:lvl9pPr>
              <a:defRPr sz="2133"/>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37082"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1974191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02"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83" tIns="45683" rIns="45683" bIns="45683" numCol="1" spcCol="0" rtlCol="0" fromWordArt="0" anchor="ctr" anchorCtr="0" forceAA="0" compatLnSpc="1">
            <a:prstTxWarp prst="textNoShape">
              <a:avLst/>
            </a:prstTxWarp>
            <a:noAutofit/>
          </a:bodyPr>
          <a:lstStyle/>
          <a:p>
            <a:pPr algn="ctr" defTabSz="913385" fontAlgn="base">
              <a:spcBef>
                <a:spcPct val="0"/>
              </a:spcBef>
              <a:spcAft>
                <a:spcPct val="0"/>
              </a:spcAft>
            </a:pPr>
            <a:endParaRPr lang="en-US" sz="2266"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21" y="1447822"/>
            <a:ext cx="5232401" cy="1661993"/>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017" indent="0">
              <a:buNone/>
              <a:defRPr sz="2666" b="1"/>
            </a:lvl2pPr>
            <a:lvl3pPr marL="1218034" indent="0">
              <a:buNone/>
              <a:defRPr sz="2399" b="1"/>
            </a:lvl3pPr>
            <a:lvl4pPr marL="1827051" indent="0">
              <a:buNone/>
              <a:defRPr sz="2133" b="1"/>
            </a:lvl4pPr>
            <a:lvl5pPr marL="2436063" indent="0">
              <a:buNone/>
              <a:defRPr sz="2133" b="1"/>
            </a:lvl5pPr>
            <a:lvl6pPr marL="3045073" indent="0">
              <a:buNone/>
              <a:defRPr sz="2133" b="1"/>
            </a:lvl6pPr>
            <a:lvl7pPr marL="3654101" indent="0">
              <a:buNone/>
              <a:defRPr sz="2133" b="1"/>
            </a:lvl7pPr>
            <a:lvl8pPr marL="4263109" indent="0">
              <a:buNone/>
              <a:defRPr sz="2133" b="1"/>
            </a:lvl8pPr>
            <a:lvl9pPr marL="4872119" indent="0">
              <a:buNone/>
              <a:defRPr sz="2133" b="1"/>
            </a:lvl9pPr>
          </a:lstStyle>
          <a:p>
            <a:pPr lvl="0"/>
            <a:r>
              <a:rPr lang="en-US" dirty="0" smtClean="0"/>
              <a:t>Click to edit Master text styles.</a:t>
            </a:r>
          </a:p>
        </p:txBody>
      </p:sp>
      <p:sp>
        <p:nvSpPr>
          <p:cNvPr id="6" name="Content Placeholder 5"/>
          <p:cNvSpPr>
            <a:spLocks noGrp="1"/>
          </p:cNvSpPr>
          <p:nvPr>
            <p:ph sz="quarter" idx="4"/>
          </p:nvPr>
        </p:nvSpPr>
        <p:spPr>
          <a:xfrm>
            <a:off x="6188170" y="1681912"/>
            <a:ext cx="5484741"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525" indent="-380633">
              <a:defRPr lang="en-US" sz="2133" kern="1200" dirty="0" smtClean="0">
                <a:solidFill>
                  <a:schemeClr val="bg2">
                    <a:lumMod val="50000"/>
                  </a:schemeClr>
                </a:solidFill>
                <a:latin typeface="+mn-lt"/>
                <a:ea typeface="+mn-ea"/>
                <a:cs typeface="Arial" pitchFamily="34" charset="0"/>
              </a:defRPr>
            </a:lvl2pPr>
            <a:lvl3pPr marL="913525" indent="-228384">
              <a:defRPr lang="en-US" sz="1866" kern="1200" dirty="0" smtClean="0">
                <a:solidFill>
                  <a:schemeClr val="bg2">
                    <a:lumMod val="50000"/>
                  </a:schemeClr>
                </a:solidFill>
                <a:latin typeface="+mn-lt"/>
                <a:ea typeface="+mn-ea"/>
                <a:cs typeface="Arial" pitchFamily="34" charset="0"/>
              </a:defRPr>
            </a:lvl3pPr>
            <a:lvl4pPr marL="1218034" indent="-228384">
              <a:defRPr lang="en-US" sz="1600" kern="1200" dirty="0" smtClean="0">
                <a:solidFill>
                  <a:schemeClr val="bg2">
                    <a:lumMod val="50000"/>
                  </a:schemeClr>
                </a:solidFill>
                <a:latin typeface="+mn-lt"/>
                <a:ea typeface="+mn-ea"/>
                <a:cs typeface="Arial" pitchFamily="34" charset="0"/>
              </a:defRPr>
            </a:lvl4pPr>
            <a:lvl5pPr marL="1446418" indent="-228384">
              <a:defRPr lang="en-US" sz="1600" kern="1200" dirty="0">
                <a:solidFill>
                  <a:schemeClr val="bg2">
                    <a:lumMod val="50000"/>
                  </a:schemeClr>
                </a:solidFill>
                <a:latin typeface="+mn-lt"/>
                <a:ea typeface="+mn-ea"/>
                <a:cs typeface="Arial" pitchFamily="34" charset="0"/>
              </a:defRPr>
            </a:lvl5pPr>
            <a:lvl6pPr>
              <a:defRPr sz="2133"/>
            </a:lvl6pPr>
            <a:lvl7pPr>
              <a:defRPr sz="2133"/>
            </a:lvl7pPr>
            <a:lvl8pPr>
              <a:defRPr sz="2133"/>
            </a:lvl8pPr>
            <a:lvl9pPr>
              <a:defRPr sz="2133"/>
            </a:lvl9pPr>
          </a:lstStyle>
          <a:p>
            <a:pPr lvl="0"/>
            <a:r>
              <a:rPr lang="en-US" smtClean="0"/>
              <a:t>Click to edit Master text styles</a:t>
            </a:r>
          </a:p>
        </p:txBody>
      </p:sp>
      <p:pic>
        <p:nvPicPr>
          <p:cNvPr id="8" name="Picture 7"/>
          <p:cNvPicPr>
            <a:picLocks noChangeAspect="1"/>
          </p:cNvPicPr>
          <p:nvPr/>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1808320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83" tIns="45683" rIns="45683" bIns="45683" numCol="1" spcCol="0" rtlCol="0" fromWordArt="0" anchor="ctr" anchorCtr="0" forceAA="0" compatLnSpc="1">
            <a:prstTxWarp prst="textNoShape">
              <a:avLst/>
            </a:prstTxWarp>
            <a:noAutofit/>
          </a:bodyPr>
          <a:lstStyle/>
          <a:p>
            <a:pPr algn="ctr" defTabSz="913385" fontAlgn="base">
              <a:spcBef>
                <a:spcPct val="0"/>
              </a:spcBef>
              <a:spcAft>
                <a:spcPct val="0"/>
              </a:spcAft>
            </a:pPr>
            <a:endParaRPr lang="en-US" sz="2266"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21" y="1447801"/>
            <a:ext cx="5433533" cy="1178443"/>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017" indent="0">
              <a:buNone/>
              <a:defRPr sz="2666" b="1"/>
            </a:lvl2pPr>
            <a:lvl3pPr marL="1218034" indent="0">
              <a:buNone/>
              <a:defRPr sz="2399" b="1"/>
            </a:lvl3pPr>
            <a:lvl4pPr marL="1827051" indent="0">
              <a:buNone/>
              <a:defRPr sz="2133" b="1"/>
            </a:lvl4pPr>
            <a:lvl5pPr marL="2436063" indent="0">
              <a:buNone/>
              <a:defRPr sz="2133" b="1"/>
            </a:lvl5pPr>
            <a:lvl6pPr marL="3045073" indent="0">
              <a:buNone/>
              <a:defRPr sz="2133" b="1"/>
            </a:lvl6pPr>
            <a:lvl7pPr marL="3654101" indent="0">
              <a:buNone/>
              <a:defRPr sz="2133" b="1"/>
            </a:lvl7pPr>
            <a:lvl8pPr marL="4263109" indent="0">
              <a:buNone/>
              <a:defRPr sz="2133" b="1"/>
            </a:lvl8pPr>
            <a:lvl9pPr marL="4872119" indent="0">
              <a:buNone/>
              <a:defRPr sz="2133" b="1"/>
            </a:lvl9pPr>
          </a:lstStyle>
          <a:p>
            <a:pPr lvl="0"/>
            <a:r>
              <a:rPr lang="en-US" dirty="0" smtClean="0"/>
              <a:t>Click to edit Master text styles.</a:t>
            </a:r>
          </a:p>
        </p:txBody>
      </p:sp>
      <p:sp>
        <p:nvSpPr>
          <p:cNvPr id="9" name="Content Placeholder 5"/>
          <p:cNvSpPr>
            <a:spLocks noGrp="1"/>
          </p:cNvSpPr>
          <p:nvPr>
            <p:ph sz="quarter" idx="13"/>
          </p:nvPr>
        </p:nvSpPr>
        <p:spPr>
          <a:xfrm>
            <a:off x="520722" y="2735007"/>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3525" indent="-380633">
              <a:defRPr lang="en-US" sz="2133" kern="1200" dirty="0" smtClean="0">
                <a:solidFill>
                  <a:schemeClr val="bg2">
                    <a:lumMod val="50000"/>
                  </a:schemeClr>
                </a:solidFill>
                <a:latin typeface="+mn-lt"/>
                <a:ea typeface="+mn-ea"/>
                <a:cs typeface="Arial" pitchFamily="34" charset="0"/>
              </a:defRPr>
            </a:lvl2pPr>
            <a:lvl3pPr marL="913525" indent="-228384">
              <a:defRPr lang="en-US" sz="1866" kern="1200" dirty="0" smtClean="0">
                <a:solidFill>
                  <a:schemeClr val="bg2">
                    <a:lumMod val="50000"/>
                  </a:schemeClr>
                </a:solidFill>
                <a:latin typeface="+mn-lt"/>
                <a:ea typeface="+mn-ea"/>
                <a:cs typeface="Arial" pitchFamily="34" charset="0"/>
              </a:defRPr>
            </a:lvl3pPr>
            <a:lvl4pPr marL="1218034" indent="-228384">
              <a:defRPr lang="en-US" sz="1600" kern="1200" dirty="0" smtClean="0">
                <a:solidFill>
                  <a:schemeClr val="bg2">
                    <a:lumMod val="50000"/>
                  </a:schemeClr>
                </a:solidFill>
                <a:latin typeface="+mn-lt"/>
                <a:ea typeface="+mn-ea"/>
                <a:cs typeface="Arial" pitchFamily="34" charset="0"/>
              </a:defRPr>
            </a:lvl4pPr>
            <a:lvl5pPr marL="1446418" indent="-228384">
              <a:defRPr lang="en-US" sz="1600" kern="1200" dirty="0">
                <a:solidFill>
                  <a:schemeClr val="bg2">
                    <a:lumMod val="50000"/>
                  </a:schemeClr>
                </a:solidFill>
                <a:latin typeface="+mn-lt"/>
                <a:ea typeface="+mn-ea"/>
                <a:cs typeface="Arial" pitchFamily="34" charset="0"/>
              </a:defRPr>
            </a:lvl5pPr>
            <a:lvl6pPr>
              <a:defRPr sz="2133"/>
            </a:lvl6pPr>
            <a:lvl7pPr>
              <a:defRPr sz="2133"/>
            </a:lvl7pPr>
            <a:lvl8pPr>
              <a:defRPr sz="2133"/>
            </a:lvl8pPr>
            <a:lvl9pPr>
              <a:defRPr sz="2133"/>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37082"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2432129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7415"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83" tIns="45683" rIns="45683" bIns="45683" numCol="1" spcCol="0" rtlCol="0" fromWordArt="0" anchor="ctr" anchorCtr="0" forceAA="0" compatLnSpc="1">
            <a:prstTxWarp prst="textNoShape">
              <a:avLst/>
            </a:prstTxWarp>
            <a:noAutofit/>
          </a:bodyPr>
          <a:lstStyle/>
          <a:p>
            <a:pPr algn="ctr" defTabSz="913385" fontAlgn="base">
              <a:spcBef>
                <a:spcPct val="0"/>
              </a:spcBef>
              <a:spcAft>
                <a:spcPct val="0"/>
              </a:spcAft>
            </a:pPr>
            <a:endParaRPr lang="en-US" sz="2266"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113" y="1447801"/>
            <a:ext cx="5433533" cy="1178443"/>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017" indent="0">
              <a:buNone/>
              <a:defRPr sz="2666" b="1"/>
            </a:lvl2pPr>
            <a:lvl3pPr marL="1218034" indent="0">
              <a:buNone/>
              <a:defRPr sz="2399" b="1"/>
            </a:lvl3pPr>
            <a:lvl4pPr marL="1827051" indent="0">
              <a:buNone/>
              <a:defRPr sz="2133" b="1"/>
            </a:lvl4pPr>
            <a:lvl5pPr marL="2436063" indent="0">
              <a:buNone/>
              <a:defRPr sz="2133" b="1"/>
            </a:lvl5pPr>
            <a:lvl6pPr marL="3045073" indent="0">
              <a:buNone/>
              <a:defRPr sz="2133" b="1"/>
            </a:lvl6pPr>
            <a:lvl7pPr marL="3654101" indent="0">
              <a:buNone/>
              <a:defRPr sz="2133" b="1"/>
            </a:lvl7pPr>
            <a:lvl8pPr marL="4263109" indent="0">
              <a:buNone/>
              <a:defRPr sz="2133" b="1"/>
            </a:lvl8pPr>
            <a:lvl9pPr marL="4872119" indent="0">
              <a:buNone/>
              <a:defRPr sz="2133" b="1"/>
            </a:lvl9pPr>
          </a:lstStyle>
          <a:p>
            <a:pPr lvl="0"/>
            <a:r>
              <a:rPr lang="en-US" dirty="0" smtClean="0"/>
              <a:t>Click to edit Master text styles.</a:t>
            </a:r>
          </a:p>
        </p:txBody>
      </p:sp>
      <p:sp>
        <p:nvSpPr>
          <p:cNvPr id="9" name="Content Placeholder 5"/>
          <p:cNvSpPr>
            <a:spLocks noGrp="1"/>
          </p:cNvSpPr>
          <p:nvPr>
            <p:ph sz="quarter" idx="13"/>
          </p:nvPr>
        </p:nvSpPr>
        <p:spPr>
          <a:xfrm>
            <a:off x="6218113" y="2735007"/>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3525" indent="-380633">
              <a:defRPr lang="en-US" sz="2133" kern="1200" dirty="0" smtClean="0">
                <a:solidFill>
                  <a:schemeClr val="bg2">
                    <a:lumMod val="50000"/>
                  </a:schemeClr>
                </a:solidFill>
                <a:latin typeface="+mn-lt"/>
                <a:ea typeface="+mn-ea"/>
                <a:cs typeface="Arial" pitchFamily="34" charset="0"/>
              </a:defRPr>
            </a:lvl2pPr>
            <a:lvl3pPr marL="913525" indent="-228384">
              <a:defRPr lang="en-US" sz="1866" kern="1200" dirty="0" smtClean="0">
                <a:solidFill>
                  <a:schemeClr val="bg2">
                    <a:lumMod val="50000"/>
                  </a:schemeClr>
                </a:solidFill>
                <a:latin typeface="+mn-lt"/>
                <a:ea typeface="+mn-ea"/>
                <a:cs typeface="Arial" pitchFamily="34" charset="0"/>
              </a:defRPr>
            </a:lvl3pPr>
            <a:lvl4pPr marL="1218034" indent="-228384">
              <a:defRPr lang="en-US" sz="1600" kern="1200" dirty="0" smtClean="0">
                <a:solidFill>
                  <a:schemeClr val="bg2">
                    <a:lumMod val="50000"/>
                  </a:schemeClr>
                </a:solidFill>
                <a:latin typeface="+mn-lt"/>
                <a:ea typeface="+mn-ea"/>
                <a:cs typeface="Arial" pitchFamily="34" charset="0"/>
              </a:defRPr>
            </a:lvl4pPr>
            <a:lvl5pPr marL="1446418" indent="-228384">
              <a:defRPr lang="en-US" sz="1600" kern="1200" dirty="0">
                <a:solidFill>
                  <a:schemeClr val="bg2">
                    <a:lumMod val="50000"/>
                  </a:schemeClr>
                </a:solidFill>
                <a:latin typeface="+mn-lt"/>
                <a:ea typeface="+mn-ea"/>
                <a:cs typeface="Arial" pitchFamily="34" charset="0"/>
              </a:defRPr>
            </a:lvl5pPr>
            <a:lvl6pPr>
              <a:defRPr sz="2133"/>
            </a:lvl6pPr>
            <a:lvl7pPr>
              <a:defRPr sz="2133"/>
            </a:lvl7pPr>
            <a:lvl8pPr>
              <a:defRPr sz="2133"/>
            </a:lvl8pPr>
            <a:lvl9pPr>
              <a:defRPr sz="2133"/>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37082"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2242855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0" y="857249"/>
            <a:ext cx="12188825"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83" tIns="45683" rIns="45683" bIns="45683" numCol="1" spcCol="0" rtlCol="0" fromWordArt="0" anchor="ctr" anchorCtr="0" forceAA="0" compatLnSpc="1">
            <a:prstTxWarp prst="textNoShape">
              <a:avLst/>
            </a:prstTxWarp>
            <a:noAutofit/>
          </a:bodyPr>
          <a:lstStyle/>
          <a:p>
            <a:pPr algn="ctr" defTabSz="913385" fontAlgn="base">
              <a:spcBef>
                <a:spcPct val="0"/>
              </a:spcBef>
              <a:spcAft>
                <a:spcPct val="0"/>
              </a:spcAft>
            </a:pPr>
            <a:endParaRPr lang="en-US" sz="2266"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1" y="1358069"/>
            <a:ext cx="11152188" cy="2863073"/>
          </a:xfrm>
          <a:prstGeom prst="rect">
            <a:avLst/>
          </a:prstGeom>
        </p:spPr>
        <p:txBody>
          <a:bodyPr>
            <a:normAutofit/>
          </a:bodyPr>
          <a:lstStyle>
            <a:lvl1pPr marL="0" indent="0">
              <a:lnSpc>
                <a:spcPct val="90000"/>
              </a:lnSpc>
              <a:buNone/>
              <a:defRPr sz="6398">
                <a:gradFill>
                  <a:gsLst>
                    <a:gs pos="100000">
                      <a:schemeClr val="bg1"/>
                    </a:gs>
                    <a:gs pos="0">
                      <a:schemeClr val="bg1"/>
                    </a:gs>
                  </a:gsLst>
                  <a:lin ang="5400000" scaled="0"/>
                </a:gradFill>
                <a:latin typeface="+mj-lt"/>
              </a:defRPr>
            </a:lvl1pPr>
            <a:lvl2pPr>
              <a:defRPr sz="6398">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1" y="4343401"/>
            <a:ext cx="11152188" cy="470747"/>
          </a:xfrm>
          <a:prstGeom prst="rect">
            <a:avLst/>
          </a:prstGeom>
        </p:spPr>
        <p:txBody>
          <a:bodyPr>
            <a:normAutofit/>
          </a:bodyPr>
          <a:lstStyle>
            <a:lvl1pPr marL="0" indent="0">
              <a:lnSpc>
                <a:spcPct val="90000"/>
              </a:lnSpc>
              <a:buNone/>
              <a:defRPr sz="3599">
                <a:gradFill>
                  <a:gsLst>
                    <a:gs pos="100000">
                      <a:schemeClr val="bg1"/>
                    </a:gs>
                    <a:gs pos="0">
                      <a:schemeClr val="bg1"/>
                    </a:gs>
                  </a:gsLst>
                  <a:lin ang="5400000" scaled="0"/>
                </a:gradFill>
                <a:latin typeface="+mj-lt"/>
              </a:defRPr>
            </a:lvl1pPr>
            <a:lvl2pPr>
              <a:defRPr sz="6398">
                <a:solidFill>
                  <a:schemeClr val="tx2"/>
                </a:solidFill>
                <a:latin typeface="+mn-lt"/>
              </a:defRPr>
            </a:lvl2pPr>
          </a:lstStyle>
          <a:p>
            <a:pPr lvl="0"/>
            <a:r>
              <a:rPr lang="en-US" smtClean="0"/>
              <a:t>Click to edit Master text styles</a:t>
            </a:r>
          </a:p>
        </p:txBody>
      </p:sp>
      <p:pic>
        <p:nvPicPr>
          <p:cNvPr id="7" name="Picture 6"/>
          <p:cNvPicPr>
            <a:picLocks noChangeAspect="1"/>
          </p:cNvPicPr>
          <p:nvPr/>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626998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462035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8" y="4343430"/>
            <a:ext cx="10237787" cy="461665"/>
          </a:xfrm>
        </p:spPr>
        <p:txBody>
          <a:bodyPr>
            <a:noAutofit/>
          </a:bodyPr>
          <a:lstStyle>
            <a:lvl1pPr marL="0" indent="0" algn="l">
              <a:lnSpc>
                <a:spcPct val="90000"/>
              </a:lnSpc>
              <a:spcBef>
                <a:spcPts val="0"/>
              </a:spcBef>
              <a:buNone/>
              <a:defRPr lang="en-US" sz="3600" kern="1200" spc="-71" baseline="0" dirty="0">
                <a:gradFill>
                  <a:gsLst>
                    <a:gs pos="2083">
                      <a:schemeClr val="bg2"/>
                    </a:gs>
                    <a:gs pos="99000">
                      <a:schemeClr val="bg2"/>
                    </a:gs>
                  </a:gsLst>
                  <a:lin ang="5400000" scaled="0"/>
                </a:gradFill>
                <a:latin typeface="+mj-lt"/>
                <a:ea typeface="+mn-ea"/>
                <a:cs typeface="+mn-cs"/>
              </a:defRPr>
            </a:lvl1pPr>
            <a:lvl2pPr marL="456725" indent="0" algn="ctr">
              <a:buNone/>
              <a:defRPr>
                <a:solidFill>
                  <a:schemeClr val="tx1">
                    <a:tint val="75000"/>
                  </a:schemeClr>
                </a:solidFill>
              </a:defRPr>
            </a:lvl2pPr>
            <a:lvl3pPr marL="913489" indent="0" algn="ctr">
              <a:buNone/>
              <a:defRPr>
                <a:solidFill>
                  <a:schemeClr val="tx1">
                    <a:tint val="75000"/>
                  </a:schemeClr>
                </a:solidFill>
              </a:defRPr>
            </a:lvl3pPr>
            <a:lvl4pPr marL="1370227" indent="0" algn="ctr">
              <a:buNone/>
              <a:defRPr>
                <a:solidFill>
                  <a:schemeClr val="tx1">
                    <a:tint val="75000"/>
                  </a:schemeClr>
                </a:solidFill>
              </a:defRPr>
            </a:lvl4pPr>
            <a:lvl5pPr marL="1826979" indent="0" algn="ctr">
              <a:buNone/>
              <a:defRPr>
                <a:solidFill>
                  <a:schemeClr val="tx1">
                    <a:tint val="75000"/>
                  </a:schemeClr>
                </a:solidFill>
              </a:defRPr>
            </a:lvl5pPr>
            <a:lvl6pPr marL="2283704" indent="0" algn="ctr">
              <a:buNone/>
              <a:defRPr>
                <a:solidFill>
                  <a:schemeClr val="tx1">
                    <a:tint val="75000"/>
                  </a:schemeClr>
                </a:solidFill>
              </a:defRPr>
            </a:lvl6pPr>
            <a:lvl7pPr marL="2740462" indent="0" algn="ctr">
              <a:buNone/>
              <a:defRPr>
                <a:solidFill>
                  <a:schemeClr val="tx1">
                    <a:tint val="75000"/>
                  </a:schemeClr>
                </a:solidFill>
              </a:defRPr>
            </a:lvl7pPr>
            <a:lvl8pPr marL="3197206" indent="0" algn="ctr">
              <a:buNone/>
              <a:defRPr>
                <a:solidFill>
                  <a:schemeClr val="tx1">
                    <a:tint val="75000"/>
                  </a:schemeClr>
                </a:solidFill>
              </a:defRPr>
            </a:lvl8pPr>
            <a:lvl9pPr marL="3653955" indent="0" algn="ctr">
              <a:buNone/>
              <a:defRPr>
                <a:solidFill>
                  <a:schemeClr val="tx1">
                    <a:tint val="75000"/>
                  </a:schemeClr>
                </a:solidFill>
              </a:defRPr>
            </a:lvl9pPr>
          </a:lstStyle>
          <a:p>
            <a:pPr marL="0" marR="0" lvl="0" indent="0" algn="l" defTabSz="913489"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9" y="2739679"/>
            <a:ext cx="1024572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700" spc="-151"/>
            </a:lvl1pPr>
          </a:lstStyle>
          <a:p>
            <a:pPr lvl="0"/>
            <a:r>
              <a:rPr lang="en-US" smtClean="0"/>
              <a:t>Click to edit Master text styles</a:t>
            </a:r>
          </a:p>
        </p:txBody>
      </p:sp>
    </p:spTree>
    <p:extLst>
      <p:ext uri="{BB962C8B-B14F-4D97-AF65-F5344CB8AC3E}">
        <p14:creationId xmlns:p14="http://schemas.microsoft.com/office/powerpoint/2010/main" val="2601557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17"/>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43636"/>
          </a:xfrm>
          <a:prstGeom prst="rect">
            <a:avLst/>
          </a:prstGeom>
        </p:spPr>
        <p:txBody>
          <a:bodyPr/>
          <a:lstStyle>
            <a:lvl1pPr marL="283938" indent="-283938">
              <a:buFont typeface="Wingdings" pitchFamily="2" charset="2"/>
              <a:buChar char=""/>
              <a:defRPr sz="3999"/>
            </a:lvl1pPr>
            <a:lvl2pPr marL="517115" indent="-233183">
              <a:buFont typeface="Wingdings" pitchFamily="2" charset="2"/>
              <a:buChar char=""/>
              <a:defRPr>
                <a:latin typeface="+mn-lt"/>
              </a:defRPr>
            </a:lvl2pPr>
            <a:lvl3pPr marL="740785" indent="-223663">
              <a:buFont typeface="Wingdings" pitchFamily="2" charset="2"/>
              <a:buChar char=""/>
              <a:tabLst/>
              <a:defRPr>
                <a:latin typeface="+mn-lt"/>
              </a:defRPr>
            </a:lvl3pPr>
            <a:lvl4pPr marL="913685" indent="-172891">
              <a:buFont typeface="Wingdings" pitchFamily="2" charset="2"/>
              <a:buChar char=""/>
              <a:defRPr>
                <a:latin typeface="+mn-lt"/>
              </a:defRPr>
            </a:lvl4pPr>
            <a:lvl5pPr marL="1086586" indent="-17289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078663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789049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476382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271150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013451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799083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970969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052841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201384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384701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007466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3999">
                <a:gradFill>
                  <a:gsLst>
                    <a:gs pos="100000">
                      <a:schemeClr val="tx2"/>
                    </a:gs>
                    <a:gs pos="0">
                      <a:schemeClr val="tx2"/>
                    </a:gs>
                  </a:gsLst>
                  <a:lin ang="5400000" scaled="0"/>
                </a:gradFill>
                <a:latin typeface="+mj-lt"/>
              </a:defRPr>
            </a:lvl1pPr>
            <a:lvl2pPr marL="0" indent="0">
              <a:buNone/>
              <a:defRPr sz="2000"/>
            </a:lvl2pPr>
            <a:lvl3pPr marL="233183" indent="0">
              <a:buNone/>
              <a:defRPr sz="2000"/>
            </a:lvl3pPr>
            <a:lvl4pPr marL="456827" indent="0">
              <a:buNone/>
              <a:defRPr sz="2000"/>
            </a:lvl4pPr>
            <a:lvl5pPr marL="693207"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7" y="1447800"/>
            <a:ext cx="5394960" cy="2462213"/>
          </a:xfrm>
        </p:spPr>
        <p:txBody>
          <a:bodyPr/>
          <a:lstStyle>
            <a:lvl1pPr marL="0" indent="0">
              <a:spcBef>
                <a:spcPts val="1200"/>
              </a:spcBef>
              <a:buNone/>
              <a:defRPr lang="en-US" sz="3999" kern="1200" spc="-71" baseline="0" dirty="0" smtClean="0">
                <a:gradFill>
                  <a:gsLst>
                    <a:gs pos="100000">
                      <a:schemeClr val="tx2"/>
                    </a:gs>
                    <a:gs pos="0">
                      <a:schemeClr val="tx2"/>
                    </a:gs>
                  </a:gsLst>
                  <a:lin ang="5400000" scaled="0"/>
                </a:gradFill>
                <a:latin typeface="+mj-lt"/>
                <a:ea typeface="+mn-ea"/>
                <a:cs typeface="+mn-cs"/>
              </a:defRPr>
            </a:lvl1pPr>
            <a:lvl2pPr marL="3175"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2pPr>
            <a:lvl3pPr marL="233183"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3pPr>
            <a:lvl4pPr marL="460001"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4pPr>
            <a:lvl5pPr marL="686860"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821146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463135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940812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9767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139665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208019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586050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194129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053133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797848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163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3999">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183" indent="0">
              <a:buNone/>
              <a:defRPr sz="2000">
                <a:gradFill>
                  <a:gsLst>
                    <a:gs pos="1000">
                      <a:schemeClr val="bg2"/>
                    </a:gs>
                    <a:gs pos="98000">
                      <a:schemeClr val="bg2"/>
                    </a:gs>
                  </a:gsLst>
                  <a:lin ang="5400000" scaled="0"/>
                </a:gradFill>
              </a:defRPr>
            </a:lvl3pPr>
            <a:lvl4pPr marL="456827" indent="0">
              <a:buNone/>
              <a:defRPr sz="2000">
                <a:gradFill>
                  <a:gsLst>
                    <a:gs pos="1000">
                      <a:schemeClr val="bg2"/>
                    </a:gs>
                    <a:gs pos="98000">
                      <a:schemeClr val="bg2"/>
                    </a:gs>
                  </a:gsLst>
                  <a:lin ang="5400000" scaled="0"/>
                </a:gradFill>
              </a:defRPr>
            </a:lvl4pPr>
            <a:lvl5pPr marL="693207"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7" y="1447800"/>
            <a:ext cx="5394960" cy="2462213"/>
          </a:xfrm>
        </p:spPr>
        <p:txBody>
          <a:bodyPr/>
          <a:lstStyle>
            <a:lvl1pPr marL="0" indent="0">
              <a:spcBef>
                <a:spcPts val="1200"/>
              </a:spcBef>
              <a:buNone/>
              <a:defRPr lang="en-US" sz="3999" kern="1200" spc="-71" baseline="0" dirty="0" smtClean="0">
                <a:gradFill>
                  <a:gsLst>
                    <a:gs pos="1000">
                      <a:schemeClr val="bg2"/>
                    </a:gs>
                    <a:gs pos="98000">
                      <a:schemeClr val="bg2"/>
                    </a:gs>
                  </a:gsLst>
                  <a:lin ang="5400000" scaled="0"/>
                </a:gradFill>
                <a:latin typeface="+mj-lt"/>
                <a:ea typeface="+mn-ea"/>
                <a:cs typeface="+mn-cs"/>
              </a:defRPr>
            </a:lvl1pPr>
            <a:lvl2pPr marL="3175"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2pPr>
            <a:lvl3pPr marL="233183"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3pPr>
            <a:lvl4pPr marL="460001"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4pPr>
            <a:lvl5pPr marL="686860"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999905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0" y="1155942"/>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83" tIns="45683" rIns="45683" bIns="45683" numCol="1" spcCol="0" rtlCol="0" fromWordArt="0" anchor="ctr" anchorCtr="0" forceAA="0" compatLnSpc="1">
            <a:prstTxWarp prst="textNoShape">
              <a:avLst/>
            </a:prstTxWarp>
            <a:noAutofit/>
          </a:bodyPr>
          <a:lstStyle/>
          <a:p>
            <a:pPr algn="ctr" defTabSz="913385" fontAlgn="base">
              <a:spcBef>
                <a:spcPct val="0"/>
              </a:spcBef>
              <a:spcAft>
                <a:spcPct val="0"/>
              </a:spcAft>
            </a:pPr>
            <a:endParaRPr lang="en-US" sz="1866"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9" y="1447800"/>
            <a:ext cx="11152188" cy="1988237"/>
          </a:xfrm>
        </p:spPr>
        <p:txBody>
          <a:bodyPr/>
          <a:lstStyle>
            <a:lvl1pPr marL="0" indent="0">
              <a:lnSpc>
                <a:spcPct val="95000"/>
              </a:lnSpc>
              <a:buNone/>
              <a:defRPr sz="3199">
                <a:gradFill>
                  <a:gsLst>
                    <a:gs pos="1250">
                      <a:srgbClr val="000000"/>
                    </a:gs>
                    <a:gs pos="100000">
                      <a:srgbClr val="000000"/>
                    </a:gs>
                  </a:gsLst>
                  <a:lin ang="5400000" scaled="0"/>
                </a:gradFill>
                <a:latin typeface="Consolas" pitchFamily="49" charset="0"/>
                <a:cs typeface="Consolas" pitchFamily="49" charset="0"/>
              </a:defRPr>
            </a:lvl1pPr>
            <a:lvl2pPr marL="33946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263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788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2947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3703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1" y="228600"/>
            <a:ext cx="11152188" cy="664797"/>
          </a:xfrm>
        </p:spPr>
        <p:txBody>
          <a:bodyPr/>
          <a:lstStyle>
            <a:lvl1pPr>
              <a:defRPr sz="4799"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3" y="1447799"/>
            <a:ext cx="11149013" cy="2043636"/>
          </a:xfrm>
          <a:prstGeom prst="rect">
            <a:avLst/>
          </a:prstGeom>
        </p:spPr>
        <p:txBody>
          <a:bodyPr/>
          <a:lstStyle>
            <a:lvl1pPr marL="342636" indent="-3426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160" indent="-28552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3685" indent="-28552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2098" indent="-22842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0523" indent="-22842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6"/>
            <a:ext cx="12188826" cy="619125"/>
          </a:xfrm>
          <a:prstGeom prst="rect">
            <a:avLst/>
          </a:prstGeom>
          <a:solidFill>
            <a:srgbClr val="FFFF99"/>
          </a:solidFill>
        </p:spPr>
        <p:txBody>
          <a:bodyPr wrap="square" lIns="114231" tIns="57107" rIns="114231" bIns="57107" anchor="b" anchorCtr="0">
            <a:noAutofit/>
          </a:bodyPr>
          <a:lstStyle>
            <a:lvl1pPr algn="r">
              <a:buFont typeface="Arial" pitchFamily="34" charset="0"/>
              <a:buNone/>
              <a:defRPr sz="35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87753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994" y="178469"/>
            <a:ext cx="11812838" cy="535907"/>
          </a:xfrm>
        </p:spPr>
        <p:txBody>
          <a:bodyPr anchor="b"/>
          <a:lstStyle>
            <a:lvl1pPr>
              <a:defRPr sz="3599"/>
            </a:lvl1pPr>
          </a:lstStyle>
          <a:p>
            <a:r>
              <a:rPr lang="en-US" smtClean="0"/>
              <a:t>Click to edit Master title style</a:t>
            </a:r>
            <a:endParaRPr lang="en-US"/>
          </a:p>
        </p:txBody>
      </p:sp>
      <p:sp>
        <p:nvSpPr>
          <p:cNvPr id="3" name="Content Placeholder 2"/>
          <p:cNvSpPr>
            <a:spLocks noGrp="1"/>
          </p:cNvSpPr>
          <p:nvPr>
            <p:ph idx="1"/>
          </p:nvPr>
        </p:nvSpPr>
        <p:spPr>
          <a:xfrm>
            <a:off x="182312" y="3683167"/>
            <a:ext cx="11818519" cy="2608348"/>
          </a:xfrm>
        </p:spPr>
        <p:txBody>
          <a:bodyPr/>
          <a:lstStyle>
            <a:lvl1pPr>
              <a:defRPr sz="1466">
                <a:solidFill>
                  <a:schemeClr val="tx1">
                    <a:lumMod val="65000"/>
                    <a:lumOff val="35000"/>
                  </a:schemeClr>
                </a:solidFill>
              </a:defRPr>
            </a:lvl1pPr>
            <a:lvl2pPr>
              <a:defRPr sz="1066">
                <a:solidFill>
                  <a:schemeClr val="tx1">
                    <a:lumMod val="65000"/>
                    <a:lumOff val="35000"/>
                  </a:schemeClr>
                </a:solidFill>
              </a:defRPr>
            </a:lvl2pPr>
            <a:lvl3pPr>
              <a:defRPr sz="1066">
                <a:solidFill>
                  <a:schemeClr val="tx1">
                    <a:lumMod val="65000"/>
                    <a:lumOff val="35000"/>
                  </a:schemeClr>
                </a:solidFill>
              </a:defRPr>
            </a:lvl3pPr>
            <a:lvl4pPr>
              <a:defRPr sz="1066">
                <a:solidFill>
                  <a:schemeClr val="tx1">
                    <a:lumMod val="65000"/>
                    <a:lumOff val="35000"/>
                  </a:schemeClr>
                </a:solidFill>
              </a:defRPr>
            </a:lvl4pPr>
            <a:lvl5pPr>
              <a:defRPr sz="1066">
                <a:solidFill>
                  <a:schemeClr val="tx1">
                    <a:lumMod val="65000"/>
                    <a:lumOff val="35000"/>
                  </a:schemeClr>
                </a:solidFill>
              </a:defRPr>
            </a:lvl5pPr>
          </a:lstStyle>
          <a:p>
            <a:pPr lvl="0"/>
            <a:endParaRPr lang="en-US" dirty="0"/>
          </a:p>
        </p:txBody>
      </p:sp>
      <p:sp>
        <p:nvSpPr>
          <p:cNvPr id="4" name="Date Placeholder 3"/>
          <p:cNvSpPr>
            <a:spLocks noGrp="1"/>
          </p:cNvSpPr>
          <p:nvPr>
            <p:ph type="dt" sz="half" idx="10"/>
          </p:nvPr>
        </p:nvSpPr>
        <p:spPr>
          <a:xfrm>
            <a:off x="187995" y="6416843"/>
            <a:ext cx="3275747" cy="304636"/>
          </a:xfrm>
          <a:prstGeom prst="rect">
            <a:avLst/>
          </a:prstGeom>
        </p:spPr>
        <p:txBody>
          <a:bodyPr lIns="68541" tIns="34271" rIns="68541" bIns="34271" anchor="b"/>
          <a:lstStyle>
            <a:lvl1pPr>
              <a:defRPr sz="1200"/>
            </a:lvl1pPr>
          </a:lstStyle>
          <a:p>
            <a:pPr defTabSz="913877"/>
            <a:endParaRPr lang="en-US">
              <a:solidFill>
                <a:srgbClr val="000000"/>
              </a:solidFill>
            </a:endParaRPr>
          </a:p>
        </p:txBody>
      </p:sp>
      <p:sp>
        <p:nvSpPr>
          <p:cNvPr id="5" name="Footer Placeholder 4"/>
          <p:cNvSpPr>
            <a:spLocks noGrp="1"/>
          </p:cNvSpPr>
          <p:nvPr>
            <p:ph type="ftr" sz="quarter" idx="11"/>
          </p:nvPr>
        </p:nvSpPr>
        <p:spPr>
          <a:xfrm>
            <a:off x="4646990" y="6416843"/>
            <a:ext cx="2894846" cy="304636"/>
          </a:xfrm>
          <a:prstGeom prst="rect">
            <a:avLst/>
          </a:prstGeom>
        </p:spPr>
        <p:txBody>
          <a:bodyPr lIns="68541" tIns="34271" rIns="68541" bIns="34271" anchor="b"/>
          <a:lstStyle>
            <a:lvl1pPr algn="ctr">
              <a:defRPr sz="1200"/>
            </a:lvl1pPr>
          </a:lstStyle>
          <a:p>
            <a:pPr defTabSz="913877"/>
            <a:endParaRPr lang="en-US">
              <a:solidFill>
                <a:srgbClr val="000000"/>
              </a:solidFill>
            </a:endParaRPr>
          </a:p>
        </p:txBody>
      </p:sp>
      <p:sp>
        <p:nvSpPr>
          <p:cNvPr id="6" name="Slide Number Placeholder 5"/>
          <p:cNvSpPr>
            <a:spLocks noGrp="1"/>
          </p:cNvSpPr>
          <p:nvPr>
            <p:ph type="sldNum" sz="quarter" idx="12"/>
          </p:nvPr>
        </p:nvSpPr>
        <p:spPr>
          <a:xfrm>
            <a:off x="8725084" y="6416843"/>
            <a:ext cx="3275747" cy="304636"/>
          </a:xfrm>
          <a:prstGeom prst="rect">
            <a:avLst/>
          </a:prstGeom>
        </p:spPr>
        <p:txBody>
          <a:bodyPr lIns="68541" tIns="34271" rIns="68541" bIns="34271" anchor="b"/>
          <a:lstStyle>
            <a:lvl1pPr algn="r">
              <a:defRPr sz="1200"/>
            </a:lvl1pPr>
          </a:lstStyle>
          <a:p>
            <a:pPr defTabSz="913877"/>
            <a:fld id="{233C96F6-77D9-4F87-BDBA-337B64C075A6}" type="slidenum">
              <a:rPr lang="en-US" smtClean="0">
                <a:solidFill>
                  <a:srgbClr val="000000"/>
                </a:solidFill>
              </a:rPr>
              <a:pPr defTabSz="913877"/>
              <a:t>‹#›</a:t>
            </a:fld>
            <a:endParaRPr lang="en-US">
              <a:solidFill>
                <a:srgbClr val="000000"/>
              </a:solidFill>
            </a:endParaRPr>
          </a:p>
        </p:txBody>
      </p:sp>
      <p:sp>
        <p:nvSpPr>
          <p:cNvPr id="7" name="Content Placeholder 2"/>
          <p:cNvSpPr>
            <a:spLocks noGrp="1"/>
          </p:cNvSpPr>
          <p:nvPr>
            <p:ph idx="13"/>
          </p:nvPr>
        </p:nvSpPr>
        <p:spPr>
          <a:xfrm>
            <a:off x="187994" y="827171"/>
            <a:ext cx="6858000" cy="1280160"/>
          </a:xfrm>
        </p:spPr>
        <p:txBody>
          <a:bodyPr/>
          <a:lstStyle>
            <a:lvl1pPr>
              <a:defRPr sz="1466">
                <a:solidFill>
                  <a:schemeClr val="tx1">
                    <a:lumMod val="65000"/>
                    <a:lumOff val="35000"/>
                  </a:schemeClr>
                </a:solidFill>
              </a:defRPr>
            </a:lvl1pPr>
            <a:lvl2pPr>
              <a:defRPr sz="1066">
                <a:solidFill>
                  <a:schemeClr val="tx1">
                    <a:lumMod val="65000"/>
                    <a:lumOff val="35000"/>
                  </a:schemeClr>
                </a:solidFill>
              </a:defRPr>
            </a:lvl2pPr>
            <a:lvl3pPr>
              <a:defRPr sz="1066">
                <a:solidFill>
                  <a:schemeClr val="tx1">
                    <a:lumMod val="65000"/>
                    <a:lumOff val="35000"/>
                  </a:schemeClr>
                </a:solidFill>
              </a:defRPr>
            </a:lvl3pPr>
            <a:lvl4pPr>
              <a:defRPr sz="1066">
                <a:solidFill>
                  <a:schemeClr val="tx1">
                    <a:lumMod val="65000"/>
                    <a:lumOff val="35000"/>
                  </a:schemeClr>
                </a:solidFill>
              </a:defRPr>
            </a:lvl4pPr>
            <a:lvl5pPr>
              <a:defRPr sz="1066">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7245953" y="827186"/>
            <a:ext cx="4754880" cy="2708159"/>
          </a:xfrm>
        </p:spPr>
        <p:txBody>
          <a:bodyPr/>
          <a:lstStyle>
            <a:lvl1pPr marL="0" indent="0">
              <a:buNone/>
              <a:defRPr sz="2799">
                <a:solidFill>
                  <a:schemeClr val="tx1">
                    <a:lumMod val="65000"/>
                    <a:lumOff val="35000"/>
                  </a:schemeClr>
                </a:solidFill>
              </a:defRPr>
            </a:lvl1pPr>
          </a:lstStyle>
          <a:p>
            <a:pPr lvl="0"/>
            <a:endParaRPr lang="en-US" dirty="0"/>
          </a:p>
        </p:txBody>
      </p:sp>
      <p:sp>
        <p:nvSpPr>
          <p:cNvPr id="9" name="Content Placeholder 2"/>
          <p:cNvSpPr>
            <a:spLocks noGrp="1"/>
          </p:cNvSpPr>
          <p:nvPr>
            <p:ph idx="15"/>
          </p:nvPr>
        </p:nvSpPr>
        <p:spPr>
          <a:xfrm>
            <a:off x="187994" y="2255168"/>
            <a:ext cx="6858000" cy="1280160"/>
          </a:xfrm>
        </p:spPr>
        <p:txBody>
          <a:bodyPr/>
          <a:lstStyle>
            <a:lvl1pPr>
              <a:defRPr sz="1466">
                <a:solidFill>
                  <a:schemeClr val="tx1">
                    <a:lumMod val="65000"/>
                    <a:lumOff val="35000"/>
                  </a:schemeClr>
                </a:solidFill>
              </a:defRPr>
            </a:lvl1pPr>
            <a:lvl2pPr>
              <a:defRPr sz="1066">
                <a:solidFill>
                  <a:schemeClr val="tx1">
                    <a:lumMod val="65000"/>
                    <a:lumOff val="35000"/>
                  </a:schemeClr>
                </a:solidFill>
              </a:defRPr>
            </a:lvl2pPr>
            <a:lvl3pPr>
              <a:defRPr sz="1066">
                <a:solidFill>
                  <a:schemeClr val="tx1">
                    <a:lumMod val="65000"/>
                    <a:lumOff val="35000"/>
                  </a:schemeClr>
                </a:solidFill>
              </a:defRPr>
            </a:lvl3pPr>
            <a:lvl4pPr>
              <a:defRPr sz="1066">
                <a:solidFill>
                  <a:schemeClr val="tx1">
                    <a:lumMod val="65000"/>
                    <a:lumOff val="35000"/>
                  </a:schemeClr>
                </a:solidFill>
              </a:defRPr>
            </a:lvl4pPr>
            <a:lvl5pPr>
              <a:defRPr sz="1066">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33608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994" y="178469"/>
            <a:ext cx="11812838" cy="535907"/>
          </a:xfrm>
        </p:spPr>
        <p:txBody>
          <a:bodyPr anchor="b"/>
          <a:lstStyle>
            <a:lvl1pPr>
              <a:defRPr sz="3599"/>
            </a:lvl1pPr>
          </a:lstStyle>
          <a:p>
            <a:r>
              <a:rPr lang="en-US" smtClean="0"/>
              <a:t>Click to edit Master title style</a:t>
            </a:r>
            <a:endParaRPr lang="en-US"/>
          </a:p>
        </p:txBody>
      </p:sp>
      <p:sp>
        <p:nvSpPr>
          <p:cNvPr id="3" name="Content Placeholder 2"/>
          <p:cNvSpPr>
            <a:spLocks noGrp="1"/>
          </p:cNvSpPr>
          <p:nvPr>
            <p:ph idx="1"/>
          </p:nvPr>
        </p:nvSpPr>
        <p:spPr>
          <a:xfrm>
            <a:off x="182312" y="3683167"/>
            <a:ext cx="11818519" cy="2608348"/>
          </a:xfrm>
        </p:spPr>
        <p:txBody>
          <a:bodyPr/>
          <a:lstStyle>
            <a:lvl1pPr>
              <a:defRPr sz="1466">
                <a:solidFill>
                  <a:schemeClr val="tx1">
                    <a:lumMod val="65000"/>
                    <a:lumOff val="35000"/>
                  </a:schemeClr>
                </a:solidFill>
              </a:defRPr>
            </a:lvl1pPr>
            <a:lvl2pPr>
              <a:defRPr sz="1066">
                <a:solidFill>
                  <a:schemeClr val="tx1">
                    <a:lumMod val="65000"/>
                    <a:lumOff val="35000"/>
                  </a:schemeClr>
                </a:solidFill>
              </a:defRPr>
            </a:lvl2pPr>
            <a:lvl3pPr>
              <a:defRPr sz="1066">
                <a:solidFill>
                  <a:schemeClr val="tx1">
                    <a:lumMod val="65000"/>
                    <a:lumOff val="35000"/>
                  </a:schemeClr>
                </a:solidFill>
              </a:defRPr>
            </a:lvl3pPr>
            <a:lvl4pPr>
              <a:defRPr sz="1066">
                <a:solidFill>
                  <a:schemeClr val="tx1">
                    <a:lumMod val="65000"/>
                    <a:lumOff val="35000"/>
                  </a:schemeClr>
                </a:solidFill>
              </a:defRPr>
            </a:lvl4pPr>
            <a:lvl5pPr>
              <a:defRPr sz="1066">
                <a:solidFill>
                  <a:schemeClr val="tx1">
                    <a:lumMod val="65000"/>
                    <a:lumOff val="35000"/>
                  </a:schemeClr>
                </a:solidFill>
              </a:defRPr>
            </a:lvl5pPr>
          </a:lstStyle>
          <a:p>
            <a:pPr lvl="0"/>
            <a:endParaRPr lang="en-US" dirty="0"/>
          </a:p>
        </p:txBody>
      </p:sp>
      <p:sp>
        <p:nvSpPr>
          <p:cNvPr id="4" name="Date Placeholder 3"/>
          <p:cNvSpPr>
            <a:spLocks noGrp="1"/>
          </p:cNvSpPr>
          <p:nvPr>
            <p:ph type="dt" sz="half" idx="10"/>
          </p:nvPr>
        </p:nvSpPr>
        <p:spPr>
          <a:xfrm>
            <a:off x="187995" y="6416843"/>
            <a:ext cx="3275747" cy="304636"/>
          </a:xfrm>
          <a:prstGeom prst="rect">
            <a:avLst/>
          </a:prstGeom>
        </p:spPr>
        <p:txBody>
          <a:bodyPr lIns="68541" tIns="34271" rIns="68541" bIns="34271" anchor="b"/>
          <a:lstStyle>
            <a:lvl1pPr>
              <a:defRPr sz="1200"/>
            </a:lvl1pPr>
          </a:lstStyle>
          <a:p>
            <a:pPr defTabSz="913877"/>
            <a:endParaRPr lang="en-US">
              <a:solidFill>
                <a:srgbClr val="000000"/>
              </a:solidFill>
            </a:endParaRPr>
          </a:p>
        </p:txBody>
      </p:sp>
      <p:sp>
        <p:nvSpPr>
          <p:cNvPr id="5" name="Footer Placeholder 4"/>
          <p:cNvSpPr>
            <a:spLocks noGrp="1"/>
          </p:cNvSpPr>
          <p:nvPr>
            <p:ph type="ftr" sz="quarter" idx="11"/>
          </p:nvPr>
        </p:nvSpPr>
        <p:spPr>
          <a:xfrm>
            <a:off x="4646990" y="6416843"/>
            <a:ext cx="2894846" cy="304636"/>
          </a:xfrm>
          <a:prstGeom prst="rect">
            <a:avLst/>
          </a:prstGeom>
        </p:spPr>
        <p:txBody>
          <a:bodyPr lIns="68541" tIns="34271" rIns="68541" bIns="34271" anchor="b"/>
          <a:lstStyle>
            <a:lvl1pPr algn="ctr">
              <a:defRPr sz="1200"/>
            </a:lvl1pPr>
          </a:lstStyle>
          <a:p>
            <a:pPr defTabSz="913877"/>
            <a:endParaRPr lang="en-US">
              <a:solidFill>
                <a:srgbClr val="000000"/>
              </a:solidFill>
            </a:endParaRPr>
          </a:p>
        </p:txBody>
      </p:sp>
      <p:sp>
        <p:nvSpPr>
          <p:cNvPr id="6" name="Slide Number Placeholder 5"/>
          <p:cNvSpPr>
            <a:spLocks noGrp="1"/>
          </p:cNvSpPr>
          <p:nvPr>
            <p:ph type="sldNum" sz="quarter" idx="12"/>
          </p:nvPr>
        </p:nvSpPr>
        <p:spPr>
          <a:xfrm>
            <a:off x="8725084" y="6416843"/>
            <a:ext cx="3275747" cy="304636"/>
          </a:xfrm>
          <a:prstGeom prst="rect">
            <a:avLst/>
          </a:prstGeom>
        </p:spPr>
        <p:txBody>
          <a:bodyPr lIns="68541" tIns="34271" rIns="68541" bIns="34271" anchor="b"/>
          <a:lstStyle>
            <a:lvl1pPr algn="r">
              <a:defRPr sz="1200"/>
            </a:lvl1pPr>
          </a:lstStyle>
          <a:p>
            <a:pPr defTabSz="913877"/>
            <a:fld id="{233C96F6-77D9-4F87-BDBA-337B64C075A6}" type="slidenum">
              <a:rPr lang="en-US" smtClean="0">
                <a:solidFill>
                  <a:srgbClr val="000000"/>
                </a:solidFill>
              </a:rPr>
              <a:pPr defTabSz="913877"/>
              <a:t>‹#›</a:t>
            </a:fld>
            <a:endParaRPr lang="en-US">
              <a:solidFill>
                <a:srgbClr val="000000"/>
              </a:solidFill>
            </a:endParaRPr>
          </a:p>
        </p:txBody>
      </p:sp>
      <p:sp>
        <p:nvSpPr>
          <p:cNvPr id="7" name="Content Placeholder 2"/>
          <p:cNvSpPr>
            <a:spLocks noGrp="1"/>
          </p:cNvSpPr>
          <p:nvPr>
            <p:ph idx="13"/>
          </p:nvPr>
        </p:nvSpPr>
        <p:spPr>
          <a:xfrm>
            <a:off x="187994" y="827171"/>
            <a:ext cx="6858000" cy="1280160"/>
          </a:xfrm>
        </p:spPr>
        <p:txBody>
          <a:bodyPr/>
          <a:lstStyle>
            <a:lvl1pPr>
              <a:defRPr sz="1466">
                <a:solidFill>
                  <a:schemeClr val="tx1">
                    <a:lumMod val="65000"/>
                    <a:lumOff val="35000"/>
                  </a:schemeClr>
                </a:solidFill>
              </a:defRPr>
            </a:lvl1pPr>
            <a:lvl2pPr>
              <a:defRPr sz="1066">
                <a:solidFill>
                  <a:schemeClr val="tx1">
                    <a:lumMod val="65000"/>
                    <a:lumOff val="35000"/>
                  </a:schemeClr>
                </a:solidFill>
              </a:defRPr>
            </a:lvl2pPr>
            <a:lvl3pPr>
              <a:defRPr sz="1066">
                <a:solidFill>
                  <a:schemeClr val="tx1">
                    <a:lumMod val="65000"/>
                    <a:lumOff val="35000"/>
                  </a:schemeClr>
                </a:solidFill>
              </a:defRPr>
            </a:lvl3pPr>
            <a:lvl4pPr>
              <a:defRPr sz="1066">
                <a:solidFill>
                  <a:schemeClr val="tx1">
                    <a:lumMod val="65000"/>
                    <a:lumOff val="35000"/>
                  </a:schemeClr>
                </a:solidFill>
              </a:defRPr>
            </a:lvl4pPr>
            <a:lvl5pPr>
              <a:defRPr sz="1066">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7245953" y="827186"/>
            <a:ext cx="4754880" cy="2708159"/>
          </a:xfrm>
        </p:spPr>
        <p:txBody>
          <a:bodyPr/>
          <a:lstStyle>
            <a:lvl1pPr marL="0" indent="0">
              <a:buNone/>
              <a:defRPr sz="2799">
                <a:solidFill>
                  <a:schemeClr val="tx1">
                    <a:lumMod val="65000"/>
                    <a:lumOff val="35000"/>
                  </a:schemeClr>
                </a:solidFill>
              </a:defRPr>
            </a:lvl1pPr>
          </a:lstStyle>
          <a:p>
            <a:pPr lvl="0"/>
            <a:endParaRPr lang="en-US" dirty="0"/>
          </a:p>
        </p:txBody>
      </p:sp>
      <p:sp>
        <p:nvSpPr>
          <p:cNvPr id="9" name="Content Placeholder 2"/>
          <p:cNvSpPr>
            <a:spLocks noGrp="1"/>
          </p:cNvSpPr>
          <p:nvPr>
            <p:ph idx="15"/>
          </p:nvPr>
        </p:nvSpPr>
        <p:spPr>
          <a:xfrm>
            <a:off x="187994" y="2255168"/>
            <a:ext cx="6858000" cy="1280160"/>
          </a:xfrm>
        </p:spPr>
        <p:txBody>
          <a:bodyPr/>
          <a:lstStyle>
            <a:lvl1pPr>
              <a:defRPr sz="1466">
                <a:solidFill>
                  <a:schemeClr val="tx1">
                    <a:lumMod val="65000"/>
                    <a:lumOff val="35000"/>
                  </a:schemeClr>
                </a:solidFill>
              </a:defRPr>
            </a:lvl1pPr>
            <a:lvl2pPr>
              <a:defRPr sz="1066">
                <a:solidFill>
                  <a:schemeClr val="tx1">
                    <a:lumMod val="65000"/>
                    <a:lumOff val="35000"/>
                  </a:schemeClr>
                </a:solidFill>
              </a:defRPr>
            </a:lvl2pPr>
            <a:lvl3pPr>
              <a:defRPr sz="1066">
                <a:solidFill>
                  <a:schemeClr val="tx1">
                    <a:lumMod val="65000"/>
                    <a:lumOff val="35000"/>
                  </a:schemeClr>
                </a:solidFill>
              </a:defRPr>
            </a:lvl3pPr>
            <a:lvl4pPr>
              <a:defRPr sz="1066">
                <a:solidFill>
                  <a:schemeClr val="tx1">
                    <a:lumMod val="65000"/>
                    <a:lumOff val="35000"/>
                  </a:schemeClr>
                </a:solidFill>
              </a:defRPr>
            </a:lvl4pPr>
            <a:lvl5pPr>
              <a:defRPr sz="1066">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063317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49"/>
            <a:ext cx="11149013"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946413"/>
          </a:xfrm>
        </p:spPr>
        <p:txBody>
          <a:bodyPr/>
          <a:lstStyle>
            <a:lvl1pPr marL="0" indent="0">
              <a:spcBef>
                <a:spcPts val="0"/>
              </a:spcBef>
              <a:spcAft>
                <a:spcPts val="900"/>
              </a:spcAft>
              <a:buNone/>
              <a:defRPr sz="3999" spc="-100" baseline="0">
                <a:latin typeface="Segoe UI Light" pitchFamily="34" charset="0"/>
              </a:defRPr>
            </a:lvl1pPr>
            <a:lvl2pPr marL="0" indent="0">
              <a:spcBef>
                <a:spcPts val="0"/>
              </a:spcBef>
              <a:spcAft>
                <a:spcPts val="400"/>
              </a:spcAft>
              <a:buNone/>
              <a:defRPr sz="2000" spc="-51"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88875757"/>
      </p:ext>
    </p:extLst>
  </p:cSld>
  <p:clrMapOvr>
    <a:masterClrMapping/>
  </p:clrMapOvr>
  <p:transition>
    <p:fade/>
  </p:transition>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2_Walkin slide">
    <p:spTree>
      <p:nvGrpSpPr>
        <p:cNvPr id="1" name=""/>
        <p:cNvGrpSpPr/>
        <p:nvPr/>
      </p:nvGrpSpPr>
      <p:grpSpPr>
        <a:xfrm>
          <a:off x="0" y="0"/>
          <a:ext cx="0" cy="0"/>
          <a:chOff x="0" y="0"/>
          <a:chExt cx="0" cy="0"/>
        </a:xfrm>
      </p:grpSpPr>
      <p:pic>
        <p:nvPicPr>
          <p:cNvPr id="93" name="Picture 9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8310" y="470649"/>
            <a:ext cx="2868612" cy="2226391"/>
          </a:xfrm>
          <a:prstGeom prst="rect">
            <a:avLst/>
          </a:prstGeom>
        </p:spPr>
      </p:pic>
      <p:pic>
        <p:nvPicPr>
          <p:cNvPr id="94" name="Picture 9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917650" y="2730268"/>
            <a:ext cx="2904470" cy="2259621"/>
          </a:xfrm>
          <a:prstGeom prst="rect">
            <a:avLst/>
          </a:prstGeom>
        </p:spPr>
      </p:pic>
      <p:pic>
        <p:nvPicPr>
          <p:cNvPr id="95" name="Picture 9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095024" y="470649"/>
            <a:ext cx="2868612" cy="2226391"/>
          </a:xfrm>
          <a:prstGeom prst="rect">
            <a:avLst/>
          </a:prstGeom>
        </p:spPr>
      </p:pic>
      <p:sp>
        <p:nvSpPr>
          <p:cNvPr id="96" name="Rectangle 95"/>
          <p:cNvSpPr/>
          <p:nvPr userDrawn="1"/>
        </p:nvSpPr>
        <p:spPr bwMode="ltGray">
          <a:xfrm>
            <a:off x="181736" y="470648"/>
            <a:ext cx="2868497" cy="2227340"/>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1323" tIns="129058" rIns="161323" bIns="129058" numCol="1" spcCol="0" rtlCol="0" fromWordArt="0" anchor="t" anchorCtr="0" forceAA="0" compatLnSpc="1">
            <a:prstTxWarp prst="textNoShape">
              <a:avLst/>
            </a:prstTxWarp>
            <a:noAutofit/>
          </a:bodyPr>
          <a:lstStyle/>
          <a:p>
            <a:pPr algn="ctr" defTabSz="1028043" fontAlgn="base">
              <a:lnSpc>
                <a:spcPct val="90000"/>
              </a:lnSpc>
              <a:spcBef>
                <a:spcPct val="0"/>
              </a:spcBef>
              <a:spcAft>
                <a:spcPct val="0"/>
              </a:spcAft>
            </a:pPr>
            <a:endParaRPr lang="en-US" sz="2646" dirty="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userDrawn="1"/>
        </p:nvSpPr>
        <p:spPr bwMode="ltGray">
          <a:xfrm>
            <a:off x="3095024" y="2730268"/>
            <a:ext cx="2868465" cy="2259621"/>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1323" tIns="129058" rIns="161323" bIns="129058" numCol="1" spcCol="0" rtlCol="0" fromWordArt="0" anchor="t" anchorCtr="0" forceAA="0" compatLnSpc="1">
            <a:prstTxWarp prst="textNoShape">
              <a:avLst/>
            </a:prstTxWarp>
            <a:noAutofit/>
          </a:bodyPr>
          <a:lstStyle/>
          <a:p>
            <a:pPr algn="ctr" defTabSz="1028043" fontAlgn="base">
              <a:lnSpc>
                <a:spcPct val="90000"/>
              </a:lnSpc>
              <a:spcBef>
                <a:spcPct val="0"/>
              </a:spcBef>
              <a:spcAft>
                <a:spcPct val="0"/>
              </a:spcAft>
            </a:pPr>
            <a:endParaRPr lang="en-US" sz="2646" dirty="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userDrawn="1"/>
        </p:nvSpPr>
        <p:spPr bwMode="ltGray">
          <a:xfrm>
            <a:off x="6008310" y="2730268"/>
            <a:ext cx="2868465" cy="225962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1323" tIns="129058" rIns="161323" bIns="129058" numCol="1" spcCol="0" rtlCol="0" fromWordArt="0" anchor="t" anchorCtr="0" forceAA="0" compatLnSpc="1">
            <a:prstTxWarp prst="textNoShape">
              <a:avLst/>
            </a:prstTxWarp>
            <a:noAutofit/>
          </a:bodyPr>
          <a:lstStyle/>
          <a:p>
            <a:pPr algn="ctr" defTabSz="1028043" fontAlgn="base">
              <a:lnSpc>
                <a:spcPct val="90000"/>
              </a:lnSpc>
              <a:spcBef>
                <a:spcPct val="0"/>
              </a:spcBef>
              <a:spcAft>
                <a:spcPct val="0"/>
              </a:spcAft>
            </a:pPr>
            <a:endParaRPr lang="en-US" sz="2646" dirty="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userDrawn="1"/>
        </p:nvSpPr>
        <p:spPr bwMode="ltGray">
          <a:xfrm>
            <a:off x="8921593" y="470648"/>
            <a:ext cx="2904470" cy="2227340"/>
          </a:xfrm>
          <a:prstGeom prst="rect">
            <a:avLst/>
          </a:prstGeom>
          <a:solidFill>
            <a:srgbClr val="4668C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1323" tIns="129058" rIns="161323" bIns="129058" numCol="1" spcCol="0" rtlCol="0" fromWordArt="0" anchor="t" anchorCtr="0" forceAA="0" compatLnSpc="1">
            <a:prstTxWarp prst="textNoShape">
              <a:avLst/>
            </a:prstTxWarp>
            <a:noAutofit/>
          </a:bodyPr>
          <a:lstStyle/>
          <a:p>
            <a:pPr algn="ctr" defTabSz="1028043" fontAlgn="base">
              <a:lnSpc>
                <a:spcPct val="90000"/>
              </a:lnSpc>
              <a:spcBef>
                <a:spcPct val="0"/>
              </a:spcBef>
              <a:spcAft>
                <a:spcPct val="0"/>
              </a:spcAft>
            </a:pPr>
            <a:endParaRPr lang="en-US" sz="2646" dirty="0">
              <a:gradFill>
                <a:gsLst>
                  <a:gs pos="0">
                    <a:srgbClr val="FFFFFF"/>
                  </a:gs>
                  <a:gs pos="100000">
                    <a:srgbClr val="FFFFFF"/>
                  </a:gs>
                </a:gsLst>
                <a:lin ang="5400000" scaled="0"/>
              </a:gradFill>
              <a:ea typeface="Segoe UI" pitchFamily="34" charset="0"/>
              <a:cs typeface="Segoe UI" pitchFamily="34" charset="0"/>
            </a:endParaRPr>
          </a:p>
        </p:txBody>
      </p:sp>
      <p:pic>
        <p:nvPicPr>
          <p:cNvPr id="105" name="Picture 10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037888" y="6171554"/>
            <a:ext cx="1589635" cy="313040"/>
          </a:xfrm>
          <a:prstGeom prst="rect">
            <a:avLst/>
          </a:prstGeom>
        </p:spPr>
      </p:pic>
      <p:pic>
        <p:nvPicPr>
          <p:cNvPr id="106" name="Picture 10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black">
          <a:xfrm>
            <a:off x="3432920" y="3290230"/>
            <a:ext cx="2192672" cy="1139698"/>
          </a:xfrm>
          <a:prstGeom prst="rect">
            <a:avLst/>
          </a:prstGeom>
          <a:noFill/>
          <a:ln>
            <a:noFill/>
          </a:ln>
        </p:spPr>
      </p:pic>
      <p:pic>
        <p:nvPicPr>
          <p:cNvPr id="107" name="Picture 106"/>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black">
          <a:xfrm>
            <a:off x="6533611" y="3284409"/>
            <a:ext cx="1817861" cy="115133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8" name="Group 107"/>
          <p:cNvGrpSpPr/>
          <p:nvPr userDrawn="1"/>
        </p:nvGrpSpPr>
        <p:grpSpPr>
          <a:xfrm>
            <a:off x="9440476" y="948158"/>
            <a:ext cx="1866704" cy="1272320"/>
            <a:chOff x="12154179" y="2343567"/>
            <a:chExt cx="2380125" cy="1750556"/>
          </a:xfrm>
        </p:grpSpPr>
        <p:grpSp>
          <p:nvGrpSpPr>
            <p:cNvPr id="110" name="Group 109"/>
            <p:cNvGrpSpPr/>
            <p:nvPr userDrawn="1"/>
          </p:nvGrpSpPr>
          <p:grpSpPr>
            <a:xfrm>
              <a:off x="12472604" y="3359098"/>
              <a:ext cx="1852995" cy="735025"/>
              <a:chOff x="12532872" y="3359098"/>
              <a:chExt cx="1852995" cy="735025"/>
            </a:xfrm>
          </p:grpSpPr>
          <p:sp>
            <p:nvSpPr>
              <p:cNvPr id="114" name="Freeform 64"/>
              <p:cNvSpPr>
                <a:spLocks noEditPoints="1"/>
              </p:cNvSpPr>
              <p:nvPr userDrawn="1"/>
            </p:nvSpPr>
            <p:spPr bwMode="black">
              <a:xfrm>
                <a:off x="13172476" y="3359098"/>
                <a:ext cx="1213391" cy="735025"/>
              </a:xfrm>
              <a:custGeom>
                <a:avLst/>
                <a:gdLst>
                  <a:gd name="T0" fmla="*/ 94 w 426"/>
                  <a:gd name="T1" fmla="*/ 107 h 258"/>
                  <a:gd name="T2" fmla="*/ 219 w 426"/>
                  <a:gd name="T3" fmla="*/ 47 h 258"/>
                  <a:gd name="T4" fmla="*/ 154 w 426"/>
                  <a:gd name="T5" fmla="*/ 112 h 258"/>
                  <a:gd name="T6" fmla="*/ 94 w 426"/>
                  <a:gd name="T7" fmla="*/ 172 h 258"/>
                  <a:gd name="T8" fmla="*/ 154 w 426"/>
                  <a:gd name="T9" fmla="*/ 112 h 258"/>
                  <a:gd name="T10" fmla="*/ 160 w 426"/>
                  <a:gd name="T11" fmla="*/ 112 h 258"/>
                  <a:gd name="T12" fmla="*/ 220 w 426"/>
                  <a:gd name="T13" fmla="*/ 172 h 258"/>
                  <a:gd name="T14" fmla="*/ 286 w 426"/>
                  <a:gd name="T15" fmla="*/ 47 h 258"/>
                  <a:gd name="T16" fmla="*/ 227 w 426"/>
                  <a:gd name="T17" fmla="*/ 107 h 258"/>
                  <a:gd name="T18" fmla="*/ 286 w 426"/>
                  <a:gd name="T19" fmla="*/ 47 h 258"/>
                  <a:gd name="T20" fmla="*/ 227 w 426"/>
                  <a:gd name="T21" fmla="*/ 112 h 258"/>
                  <a:gd name="T22" fmla="*/ 286 w 426"/>
                  <a:gd name="T23" fmla="*/ 172 h 258"/>
                  <a:gd name="T24" fmla="*/ 353 w 426"/>
                  <a:gd name="T25" fmla="*/ 47 h 258"/>
                  <a:gd name="T26" fmla="*/ 293 w 426"/>
                  <a:gd name="T27" fmla="*/ 107 h 258"/>
                  <a:gd name="T28" fmla="*/ 353 w 426"/>
                  <a:gd name="T29" fmla="*/ 47 h 258"/>
                  <a:gd name="T30" fmla="*/ 293 w 426"/>
                  <a:gd name="T31" fmla="*/ 112 h 258"/>
                  <a:gd name="T32" fmla="*/ 353 w 426"/>
                  <a:gd name="T33" fmla="*/ 172 h 258"/>
                  <a:gd name="T34" fmla="*/ 426 w 426"/>
                  <a:gd name="T35" fmla="*/ 238 h 258"/>
                  <a:gd name="T36" fmla="*/ 22 w 426"/>
                  <a:gd name="T37" fmla="*/ 258 h 258"/>
                  <a:gd name="T38" fmla="*/ 36 w 426"/>
                  <a:gd name="T39" fmla="*/ 200 h 258"/>
                  <a:gd name="T40" fmla="*/ 54 w 426"/>
                  <a:gd name="T41" fmla="*/ 0 h 258"/>
                  <a:gd name="T42" fmla="*/ 391 w 426"/>
                  <a:gd name="T43" fmla="*/ 16 h 258"/>
                  <a:gd name="T44" fmla="*/ 426 w 426"/>
                  <a:gd name="T45" fmla="*/ 238 h 258"/>
                  <a:gd name="T46" fmla="*/ 241 w 426"/>
                  <a:gd name="T47" fmla="*/ 227 h 258"/>
                  <a:gd name="T48" fmla="*/ 183 w 426"/>
                  <a:gd name="T49" fmla="*/ 225 h 258"/>
                  <a:gd name="T50" fmla="*/ 170 w 426"/>
                  <a:gd name="T51" fmla="*/ 240 h 258"/>
                  <a:gd name="T52" fmla="*/ 243 w 426"/>
                  <a:gd name="T53" fmla="*/ 243 h 258"/>
                  <a:gd name="T54" fmla="*/ 378 w 426"/>
                  <a:gd name="T55" fmla="*/ 200 h 258"/>
                  <a:gd name="T56" fmla="*/ 359 w 426"/>
                  <a:gd name="T57" fmla="*/ 172 h 258"/>
                  <a:gd name="T58" fmla="*/ 378 w 426"/>
                  <a:gd name="T59" fmla="*/ 112 h 258"/>
                  <a:gd name="T60" fmla="*/ 359 w 426"/>
                  <a:gd name="T61" fmla="*/ 107 h 258"/>
                  <a:gd name="T62" fmla="*/ 378 w 426"/>
                  <a:gd name="T63" fmla="*/ 47 h 258"/>
                  <a:gd name="T64" fmla="*/ 369 w 426"/>
                  <a:gd name="T65" fmla="*/ 10 h 258"/>
                  <a:gd name="T66" fmla="*/ 50 w 426"/>
                  <a:gd name="T67" fmla="*/ 18 h 258"/>
                  <a:gd name="T68" fmla="*/ 378 w 426"/>
                  <a:gd name="T69" fmla="*/ 20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258">
                    <a:moveTo>
                      <a:pt x="219" y="107"/>
                    </a:moveTo>
                    <a:cubicBezTo>
                      <a:pt x="94" y="107"/>
                      <a:pt x="94" y="107"/>
                      <a:pt x="94" y="107"/>
                    </a:cubicBezTo>
                    <a:cubicBezTo>
                      <a:pt x="94" y="47"/>
                      <a:pt x="94" y="47"/>
                      <a:pt x="94" y="47"/>
                    </a:cubicBezTo>
                    <a:cubicBezTo>
                      <a:pt x="219" y="47"/>
                      <a:pt x="219" y="47"/>
                      <a:pt x="219" y="47"/>
                    </a:cubicBezTo>
                    <a:lnTo>
                      <a:pt x="219" y="107"/>
                    </a:lnTo>
                    <a:close/>
                    <a:moveTo>
                      <a:pt x="154" y="112"/>
                    </a:moveTo>
                    <a:cubicBezTo>
                      <a:pt x="94" y="112"/>
                      <a:pt x="94" y="112"/>
                      <a:pt x="94" y="112"/>
                    </a:cubicBezTo>
                    <a:cubicBezTo>
                      <a:pt x="94" y="172"/>
                      <a:pt x="94" y="172"/>
                      <a:pt x="94" y="172"/>
                    </a:cubicBezTo>
                    <a:cubicBezTo>
                      <a:pt x="154" y="172"/>
                      <a:pt x="154" y="172"/>
                      <a:pt x="154" y="172"/>
                    </a:cubicBezTo>
                    <a:lnTo>
                      <a:pt x="154" y="112"/>
                    </a:lnTo>
                    <a:close/>
                    <a:moveTo>
                      <a:pt x="220" y="112"/>
                    </a:moveTo>
                    <a:cubicBezTo>
                      <a:pt x="160" y="112"/>
                      <a:pt x="160" y="112"/>
                      <a:pt x="160" y="112"/>
                    </a:cubicBezTo>
                    <a:cubicBezTo>
                      <a:pt x="160" y="172"/>
                      <a:pt x="160" y="172"/>
                      <a:pt x="160" y="172"/>
                    </a:cubicBezTo>
                    <a:cubicBezTo>
                      <a:pt x="220" y="172"/>
                      <a:pt x="220" y="172"/>
                      <a:pt x="220" y="172"/>
                    </a:cubicBezTo>
                    <a:lnTo>
                      <a:pt x="220" y="112"/>
                    </a:lnTo>
                    <a:close/>
                    <a:moveTo>
                      <a:pt x="286" y="47"/>
                    </a:moveTo>
                    <a:cubicBezTo>
                      <a:pt x="227" y="47"/>
                      <a:pt x="227" y="47"/>
                      <a:pt x="227" y="47"/>
                    </a:cubicBezTo>
                    <a:cubicBezTo>
                      <a:pt x="227" y="107"/>
                      <a:pt x="227" y="107"/>
                      <a:pt x="227" y="107"/>
                    </a:cubicBezTo>
                    <a:cubicBezTo>
                      <a:pt x="286" y="107"/>
                      <a:pt x="286" y="107"/>
                      <a:pt x="286" y="107"/>
                    </a:cubicBezTo>
                    <a:lnTo>
                      <a:pt x="286" y="47"/>
                    </a:lnTo>
                    <a:close/>
                    <a:moveTo>
                      <a:pt x="286" y="112"/>
                    </a:moveTo>
                    <a:cubicBezTo>
                      <a:pt x="227" y="112"/>
                      <a:pt x="227" y="112"/>
                      <a:pt x="227" y="112"/>
                    </a:cubicBezTo>
                    <a:cubicBezTo>
                      <a:pt x="227" y="172"/>
                      <a:pt x="227" y="172"/>
                      <a:pt x="227" y="172"/>
                    </a:cubicBezTo>
                    <a:cubicBezTo>
                      <a:pt x="286" y="172"/>
                      <a:pt x="286" y="172"/>
                      <a:pt x="286" y="172"/>
                    </a:cubicBezTo>
                    <a:lnTo>
                      <a:pt x="286" y="112"/>
                    </a:lnTo>
                    <a:close/>
                    <a:moveTo>
                      <a:pt x="353" y="47"/>
                    </a:moveTo>
                    <a:cubicBezTo>
                      <a:pt x="293" y="47"/>
                      <a:pt x="293" y="47"/>
                      <a:pt x="293" y="47"/>
                    </a:cubicBezTo>
                    <a:cubicBezTo>
                      <a:pt x="293" y="107"/>
                      <a:pt x="293" y="107"/>
                      <a:pt x="293" y="107"/>
                    </a:cubicBezTo>
                    <a:cubicBezTo>
                      <a:pt x="353" y="107"/>
                      <a:pt x="353" y="107"/>
                      <a:pt x="353" y="107"/>
                    </a:cubicBezTo>
                    <a:lnTo>
                      <a:pt x="353" y="47"/>
                    </a:lnTo>
                    <a:close/>
                    <a:moveTo>
                      <a:pt x="353" y="112"/>
                    </a:moveTo>
                    <a:cubicBezTo>
                      <a:pt x="293" y="112"/>
                      <a:pt x="293" y="112"/>
                      <a:pt x="293" y="112"/>
                    </a:cubicBezTo>
                    <a:cubicBezTo>
                      <a:pt x="293" y="172"/>
                      <a:pt x="293" y="172"/>
                      <a:pt x="293" y="172"/>
                    </a:cubicBezTo>
                    <a:cubicBezTo>
                      <a:pt x="353" y="172"/>
                      <a:pt x="353" y="172"/>
                      <a:pt x="353" y="172"/>
                    </a:cubicBezTo>
                    <a:lnTo>
                      <a:pt x="353" y="112"/>
                    </a:lnTo>
                    <a:close/>
                    <a:moveTo>
                      <a:pt x="426" y="238"/>
                    </a:moveTo>
                    <a:cubicBezTo>
                      <a:pt x="426" y="249"/>
                      <a:pt x="416" y="258"/>
                      <a:pt x="404" y="258"/>
                    </a:cubicBezTo>
                    <a:cubicBezTo>
                      <a:pt x="404" y="258"/>
                      <a:pt x="404" y="258"/>
                      <a:pt x="22" y="258"/>
                    </a:cubicBezTo>
                    <a:cubicBezTo>
                      <a:pt x="10" y="258"/>
                      <a:pt x="0" y="249"/>
                      <a:pt x="0" y="238"/>
                    </a:cubicBezTo>
                    <a:cubicBezTo>
                      <a:pt x="0" y="238"/>
                      <a:pt x="0" y="238"/>
                      <a:pt x="36" y="200"/>
                    </a:cubicBezTo>
                    <a:cubicBezTo>
                      <a:pt x="36" y="200"/>
                      <a:pt x="36" y="200"/>
                      <a:pt x="36" y="16"/>
                    </a:cubicBezTo>
                    <a:cubicBezTo>
                      <a:pt x="36" y="7"/>
                      <a:pt x="44" y="0"/>
                      <a:pt x="54" y="0"/>
                    </a:cubicBezTo>
                    <a:cubicBezTo>
                      <a:pt x="54" y="0"/>
                      <a:pt x="54" y="0"/>
                      <a:pt x="372" y="0"/>
                    </a:cubicBezTo>
                    <a:cubicBezTo>
                      <a:pt x="382" y="0"/>
                      <a:pt x="391" y="7"/>
                      <a:pt x="391" y="16"/>
                    </a:cubicBezTo>
                    <a:cubicBezTo>
                      <a:pt x="391" y="16"/>
                      <a:pt x="391" y="16"/>
                      <a:pt x="391" y="200"/>
                    </a:cubicBezTo>
                    <a:lnTo>
                      <a:pt x="426" y="238"/>
                    </a:lnTo>
                    <a:close/>
                    <a:moveTo>
                      <a:pt x="249" y="240"/>
                    </a:moveTo>
                    <a:cubicBezTo>
                      <a:pt x="249" y="240"/>
                      <a:pt x="249" y="240"/>
                      <a:pt x="241" y="227"/>
                    </a:cubicBezTo>
                    <a:cubicBezTo>
                      <a:pt x="241" y="226"/>
                      <a:pt x="239" y="225"/>
                      <a:pt x="236" y="225"/>
                    </a:cubicBezTo>
                    <a:cubicBezTo>
                      <a:pt x="236" y="225"/>
                      <a:pt x="236" y="225"/>
                      <a:pt x="183" y="225"/>
                    </a:cubicBezTo>
                    <a:cubicBezTo>
                      <a:pt x="180" y="225"/>
                      <a:pt x="178" y="226"/>
                      <a:pt x="178" y="227"/>
                    </a:cubicBezTo>
                    <a:cubicBezTo>
                      <a:pt x="178" y="227"/>
                      <a:pt x="178" y="227"/>
                      <a:pt x="170" y="240"/>
                    </a:cubicBezTo>
                    <a:cubicBezTo>
                      <a:pt x="170" y="241"/>
                      <a:pt x="173" y="243"/>
                      <a:pt x="177" y="243"/>
                    </a:cubicBezTo>
                    <a:cubicBezTo>
                      <a:pt x="177" y="243"/>
                      <a:pt x="177" y="243"/>
                      <a:pt x="243" y="243"/>
                    </a:cubicBezTo>
                    <a:cubicBezTo>
                      <a:pt x="246" y="243"/>
                      <a:pt x="249" y="241"/>
                      <a:pt x="249" y="240"/>
                    </a:cubicBezTo>
                    <a:close/>
                    <a:moveTo>
                      <a:pt x="378" y="200"/>
                    </a:moveTo>
                    <a:cubicBezTo>
                      <a:pt x="378" y="172"/>
                      <a:pt x="378" y="172"/>
                      <a:pt x="378" y="172"/>
                    </a:cubicBezTo>
                    <a:cubicBezTo>
                      <a:pt x="359" y="172"/>
                      <a:pt x="359" y="172"/>
                      <a:pt x="359" y="172"/>
                    </a:cubicBezTo>
                    <a:cubicBezTo>
                      <a:pt x="359" y="112"/>
                      <a:pt x="359" y="112"/>
                      <a:pt x="359" y="112"/>
                    </a:cubicBezTo>
                    <a:cubicBezTo>
                      <a:pt x="378" y="112"/>
                      <a:pt x="378" y="112"/>
                      <a:pt x="378" y="112"/>
                    </a:cubicBezTo>
                    <a:cubicBezTo>
                      <a:pt x="378" y="107"/>
                      <a:pt x="378" y="107"/>
                      <a:pt x="378" y="107"/>
                    </a:cubicBezTo>
                    <a:cubicBezTo>
                      <a:pt x="359" y="107"/>
                      <a:pt x="359" y="107"/>
                      <a:pt x="359" y="107"/>
                    </a:cubicBezTo>
                    <a:cubicBezTo>
                      <a:pt x="359" y="47"/>
                      <a:pt x="359" y="47"/>
                      <a:pt x="359" y="47"/>
                    </a:cubicBezTo>
                    <a:cubicBezTo>
                      <a:pt x="378" y="47"/>
                      <a:pt x="378" y="47"/>
                      <a:pt x="378" y="47"/>
                    </a:cubicBezTo>
                    <a:cubicBezTo>
                      <a:pt x="378" y="18"/>
                      <a:pt x="378" y="18"/>
                      <a:pt x="378" y="18"/>
                    </a:cubicBezTo>
                    <a:cubicBezTo>
                      <a:pt x="378" y="14"/>
                      <a:pt x="374" y="10"/>
                      <a:pt x="369" y="10"/>
                    </a:cubicBezTo>
                    <a:cubicBezTo>
                      <a:pt x="369" y="10"/>
                      <a:pt x="369" y="10"/>
                      <a:pt x="59" y="10"/>
                    </a:cubicBezTo>
                    <a:cubicBezTo>
                      <a:pt x="54" y="10"/>
                      <a:pt x="50" y="14"/>
                      <a:pt x="50" y="18"/>
                    </a:cubicBezTo>
                    <a:cubicBezTo>
                      <a:pt x="50" y="18"/>
                      <a:pt x="50" y="18"/>
                      <a:pt x="50" y="200"/>
                    </a:cubicBezTo>
                    <a:cubicBezTo>
                      <a:pt x="50" y="200"/>
                      <a:pt x="50" y="200"/>
                      <a:pt x="378" y="200"/>
                    </a:cubicBezTo>
                    <a:close/>
                  </a:path>
                </a:pathLst>
              </a:custGeom>
              <a:solidFill>
                <a:srgbClr val="FFFFFF"/>
              </a:solidFill>
              <a:ln>
                <a:noFill/>
              </a:ln>
            </p:spPr>
            <p:txBody>
              <a:bodyPr vert="horz" wrap="square" lIns="144619" tIns="72309" rIns="144619" bIns="72309" numCol="1" anchor="t" anchorCtr="0" compatLnSpc="1">
                <a:prstTxWarp prst="textNoShape">
                  <a:avLst/>
                </a:prstTxWarp>
              </a:bodyPr>
              <a:lstStyle/>
              <a:p>
                <a:pPr defTabSz="914126"/>
                <a:endParaRPr lang="en-US" sz="3906" kern="0" dirty="0">
                  <a:solidFill>
                    <a:sysClr val="windowText" lastClr="000000"/>
                  </a:solidFill>
                </a:endParaRPr>
              </a:p>
            </p:txBody>
          </p:sp>
          <p:sp>
            <p:nvSpPr>
              <p:cNvPr id="115" name="Freeform 6"/>
              <p:cNvSpPr>
                <a:spLocks noEditPoints="1"/>
              </p:cNvSpPr>
              <p:nvPr userDrawn="1"/>
            </p:nvSpPr>
            <p:spPr bwMode="black">
              <a:xfrm>
                <a:off x="12532872" y="3424586"/>
                <a:ext cx="347360" cy="669537"/>
              </a:xfrm>
              <a:custGeom>
                <a:avLst/>
                <a:gdLst>
                  <a:gd name="T0" fmla="*/ 695 w 876"/>
                  <a:gd name="T1" fmla="*/ 1548 h 1688"/>
                  <a:gd name="T2" fmla="*/ 695 w 876"/>
                  <a:gd name="T3" fmla="*/ 1514 h 1688"/>
                  <a:gd name="T4" fmla="*/ 672 w 876"/>
                  <a:gd name="T5" fmla="*/ 848 h 1688"/>
                  <a:gd name="T6" fmla="*/ 138 w 876"/>
                  <a:gd name="T7" fmla="*/ 1107 h 1688"/>
                  <a:gd name="T8" fmla="*/ 672 w 876"/>
                  <a:gd name="T9" fmla="*/ 848 h 1688"/>
                  <a:gd name="T10" fmla="*/ 413 w 876"/>
                  <a:gd name="T11" fmla="*/ 295 h 1688"/>
                  <a:gd name="T12" fmla="*/ 672 w 876"/>
                  <a:gd name="T13" fmla="*/ 553 h 1688"/>
                  <a:gd name="T14" fmla="*/ 397 w 876"/>
                  <a:gd name="T15" fmla="*/ 571 h 1688"/>
                  <a:gd name="T16" fmla="*/ 138 w 876"/>
                  <a:gd name="T17" fmla="*/ 829 h 1688"/>
                  <a:gd name="T18" fmla="*/ 397 w 876"/>
                  <a:gd name="T19" fmla="*/ 571 h 1688"/>
                  <a:gd name="T20" fmla="*/ 163 w 876"/>
                  <a:gd name="T21" fmla="*/ 1530 h 1688"/>
                  <a:gd name="T22" fmla="*/ 173 w 876"/>
                  <a:gd name="T23" fmla="*/ 1510 h 1688"/>
                  <a:gd name="T24" fmla="*/ 173 w 876"/>
                  <a:gd name="T25" fmla="*/ 1560 h 1688"/>
                  <a:gd name="T26" fmla="*/ 163 w 876"/>
                  <a:gd name="T27" fmla="*/ 1538 h 1688"/>
                  <a:gd name="T28" fmla="*/ 199 w 876"/>
                  <a:gd name="T29" fmla="*/ 1530 h 1688"/>
                  <a:gd name="T30" fmla="*/ 695 w 876"/>
                  <a:gd name="T31" fmla="*/ 1508 h 1688"/>
                  <a:gd name="T32" fmla="*/ 679 w 876"/>
                  <a:gd name="T33" fmla="*/ 1546 h 1688"/>
                  <a:gd name="T34" fmla="*/ 674 w 876"/>
                  <a:gd name="T35" fmla="*/ 1562 h 1688"/>
                  <a:gd name="T36" fmla="*/ 695 w 876"/>
                  <a:gd name="T37" fmla="*/ 1554 h 1688"/>
                  <a:gd name="T38" fmla="*/ 876 w 876"/>
                  <a:gd name="T39" fmla="*/ 58 h 1688"/>
                  <a:gd name="T40" fmla="*/ 818 w 876"/>
                  <a:gd name="T41" fmla="*/ 1688 h 1688"/>
                  <a:gd name="T42" fmla="*/ 0 w 876"/>
                  <a:gd name="T43" fmla="*/ 1630 h 1688"/>
                  <a:gd name="T44" fmla="*/ 58 w 876"/>
                  <a:gd name="T45" fmla="*/ 0 h 1688"/>
                  <a:gd name="T46" fmla="*/ 876 w 876"/>
                  <a:gd name="T47" fmla="*/ 58 h 1688"/>
                  <a:gd name="T48" fmla="*/ 79 w 876"/>
                  <a:gd name="T49" fmla="*/ 139 h 1688"/>
                  <a:gd name="T50" fmla="*/ 138 w 876"/>
                  <a:gd name="T51" fmla="*/ 1330 h 1688"/>
                  <a:gd name="T52" fmla="*/ 397 w 876"/>
                  <a:gd name="T53" fmla="*/ 1123 h 1688"/>
                  <a:gd name="T54" fmla="*/ 413 w 876"/>
                  <a:gd name="T55" fmla="*/ 1330 h 1688"/>
                  <a:gd name="T56" fmla="*/ 672 w 876"/>
                  <a:gd name="T57" fmla="*/ 1123 h 1688"/>
                  <a:gd name="T58" fmla="*/ 791 w 876"/>
                  <a:gd name="T59" fmla="*/ 1330 h 1688"/>
                  <a:gd name="T60" fmla="*/ 397 w 876"/>
                  <a:gd name="T61" fmla="*/ 295 h 1688"/>
                  <a:gd name="T62" fmla="*/ 138 w 876"/>
                  <a:gd name="T63" fmla="*/ 553 h 1688"/>
                  <a:gd name="T64" fmla="*/ 397 w 876"/>
                  <a:gd name="T65" fmla="*/ 295 h 1688"/>
                  <a:gd name="T66" fmla="*/ 413 w 876"/>
                  <a:gd name="T67" fmla="*/ 571 h 1688"/>
                  <a:gd name="T68" fmla="*/ 672 w 876"/>
                  <a:gd name="T69" fmla="*/ 829 h 1688"/>
                  <a:gd name="T70" fmla="*/ 409 w 876"/>
                  <a:gd name="T71" fmla="*/ 1532 h 1688"/>
                  <a:gd name="T72" fmla="*/ 464 w 876"/>
                  <a:gd name="T73" fmla="*/ 1484 h 1688"/>
                  <a:gd name="T74" fmla="*/ 409 w 876"/>
                  <a:gd name="T75" fmla="*/ 1532 h 1688"/>
                  <a:gd name="T76" fmla="*/ 405 w 876"/>
                  <a:gd name="T77" fmla="*/ 1492 h 1688"/>
                  <a:gd name="T78" fmla="*/ 363 w 876"/>
                  <a:gd name="T79" fmla="*/ 1532 h 1688"/>
                  <a:gd name="T80" fmla="*/ 405 w 876"/>
                  <a:gd name="T81" fmla="*/ 1536 h 1688"/>
                  <a:gd name="T82" fmla="*/ 363 w 876"/>
                  <a:gd name="T83" fmla="*/ 1570 h 1688"/>
                  <a:gd name="T84" fmla="*/ 405 w 876"/>
                  <a:gd name="T85" fmla="*/ 1536 h 1688"/>
                  <a:gd name="T86" fmla="*/ 409 w 876"/>
                  <a:gd name="T87" fmla="*/ 1577 h 1688"/>
                  <a:gd name="T88" fmla="*/ 464 w 876"/>
                  <a:gd name="T89" fmla="*/ 1536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6" h="1688">
                    <a:moveTo>
                      <a:pt x="711" y="1530"/>
                    </a:moveTo>
                    <a:cubicBezTo>
                      <a:pt x="711" y="1541"/>
                      <a:pt x="704" y="1548"/>
                      <a:pt x="695" y="1548"/>
                    </a:cubicBezTo>
                    <a:cubicBezTo>
                      <a:pt x="685" y="1548"/>
                      <a:pt x="678" y="1541"/>
                      <a:pt x="678" y="1530"/>
                    </a:cubicBezTo>
                    <a:cubicBezTo>
                      <a:pt x="678" y="1522"/>
                      <a:pt x="685" y="1514"/>
                      <a:pt x="695" y="1514"/>
                    </a:cubicBezTo>
                    <a:cubicBezTo>
                      <a:pt x="704" y="1514"/>
                      <a:pt x="711" y="1522"/>
                      <a:pt x="711" y="1530"/>
                    </a:cubicBezTo>
                    <a:close/>
                    <a:moveTo>
                      <a:pt x="672" y="848"/>
                    </a:moveTo>
                    <a:cubicBezTo>
                      <a:pt x="672" y="848"/>
                      <a:pt x="672" y="848"/>
                      <a:pt x="138" y="848"/>
                    </a:cubicBezTo>
                    <a:cubicBezTo>
                      <a:pt x="138" y="1107"/>
                      <a:pt x="138" y="1107"/>
                      <a:pt x="138" y="1107"/>
                    </a:cubicBezTo>
                    <a:cubicBezTo>
                      <a:pt x="138" y="1107"/>
                      <a:pt x="138" y="1107"/>
                      <a:pt x="672" y="1107"/>
                    </a:cubicBezTo>
                    <a:cubicBezTo>
                      <a:pt x="672" y="1107"/>
                      <a:pt x="672" y="1107"/>
                      <a:pt x="672" y="848"/>
                    </a:cubicBezTo>
                    <a:close/>
                    <a:moveTo>
                      <a:pt x="672" y="295"/>
                    </a:moveTo>
                    <a:cubicBezTo>
                      <a:pt x="413" y="295"/>
                      <a:pt x="413" y="295"/>
                      <a:pt x="413" y="295"/>
                    </a:cubicBezTo>
                    <a:cubicBezTo>
                      <a:pt x="413" y="295"/>
                      <a:pt x="413" y="295"/>
                      <a:pt x="413" y="553"/>
                    </a:cubicBezTo>
                    <a:cubicBezTo>
                      <a:pt x="413" y="553"/>
                      <a:pt x="413" y="553"/>
                      <a:pt x="672" y="553"/>
                    </a:cubicBezTo>
                    <a:cubicBezTo>
                      <a:pt x="672" y="553"/>
                      <a:pt x="672" y="553"/>
                      <a:pt x="672" y="295"/>
                    </a:cubicBezTo>
                    <a:close/>
                    <a:moveTo>
                      <a:pt x="397" y="571"/>
                    </a:moveTo>
                    <a:cubicBezTo>
                      <a:pt x="397" y="571"/>
                      <a:pt x="397" y="571"/>
                      <a:pt x="138" y="571"/>
                    </a:cubicBezTo>
                    <a:cubicBezTo>
                      <a:pt x="138" y="571"/>
                      <a:pt x="138" y="571"/>
                      <a:pt x="138" y="829"/>
                    </a:cubicBezTo>
                    <a:cubicBezTo>
                      <a:pt x="138" y="829"/>
                      <a:pt x="138" y="829"/>
                      <a:pt x="397" y="829"/>
                    </a:cubicBezTo>
                    <a:lnTo>
                      <a:pt x="397" y="571"/>
                    </a:lnTo>
                    <a:close/>
                    <a:moveTo>
                      <a:pt x="199" y="1530"/>
                    </a:moveTo>
                    <a:cubicBezTo>
                      <a:pt x="199" y="1530"/>
                      <a:pt x="199" y="1530"/>
                      <a:pt x="163" y="1530"/>
                    </a:cubicBezTo>
                    <a:cubicBezTo>
                      <a:pt x="163" y="1530"/>
                      <a:pt x="163" y="1530"/>
                      <a:pt x="183" y="1510"/>
                    </a:cubicBezTo>
                    <a:cubicBezTo>
                      <a:pt x="183" y="1510"/>
                      <a:pt x="183" y="1510"/>
                      <a:pt x="173" y="1510"/>
                    </a:cubicBezTo>
                    <a:cubicBezTo>
                      <a:pt x="173" y="1510"/>
                      <a:pt x="173" y="1510"/>
                      <a:pt x="150" y="1533"/>
                    </a:cubicBezTo>
                    <a:cubicBezTo>
                      <a:pt x="150" y="1533"/>
                      <a:pt x="150" y="1533"/>
                      <a:pt x="173" y="1560"/>
                    </a:cubicBezTo>
                    <a:cubicBezTo>
                      <a:pt x="173" y="1560"/>
                      <a:pt x="173" y="1560"/>
                      <a:pt x="183" y="1560"/>
                    </a:cubicBezTo>
                    <a:cubicBezTo>
                      <a:pt x="183" y="1560"/>
                      <a:pt x="183" y="1560"/>
                      <a:pt x="163" y="1538"/>
                    </a:cubicBezTo>
                    <a:cubicBezTo>
                      <a:pt x="199" y="1538"/>
                      <a:pt x="199" y="1538"/>
                      <a:pt x="199" y="1538"/>
                    </a:cubicBezTo>
                    <a:cubicBezTo>
                      <a:pt x="199" y="1538"/>
                      <a:pt x="199" y="1538"/>
                      <a:pt x="199" y="1530"/>
                    </a:cubicBezTo>
                    <a:close/>
                    <a:moveTo>
                      <a:pt x="717" y="1530"/>
                    </a:moveTo>
                    <a:cubicBezTo>
                      <a:pt x="717" y="1519"/>
                      <a:pt x="707" y="1508"/>
                      <a:pt x="695" y="1508"/>
                    </a:cubicBezTo>
                    <a:cubicBezTo>
                      <a:pt x="682" y="1508"/>
                      <a:pt x="672" y="1519"/>
                      <a:pt x="672" y="1530"/>
                    </a:cubicBezTo>
                    <a:cubicBezTo>
                      <a:pt x="672" y="1536"/>
                      <a:pt x="675" y="1542"/>
                      <a:pt x="679" y="1546"/>
                    </a:cubicBezTo>
                    <a:cubicBezTo>
                      <a:pt x="669" y="1560"/>
                      <a:pt x="669" y="1560"/>
                      <a:pt x="669" y="1560"/>
                    </a:cubicBezTo>
                    <a:cubicBezTo>
                      <a:pt x="674" y="1562"/>
                      <a:pt x="674" y="1562"/>
                      <a:pt x="674" y="1562"/>
                    </a:cubicBezTo>
                    <a:cubicBezTo>
                      <a:pt x="684" y="1549"/>
                      <a:pt x="684" y="1549"/>
                      <a:pt x="684" y="1549"/>
                    </a:cubicBezTo>
                    <a:cubicBezTo>
                      <a:pt x="687" y="1552"/>
                      <a:pt x="691" y="1554"/>
                      <a:pt x="695" y="1554"/>
                    </a:cubicBezTo>
                    <a:cubicBezTo>
                      <a:pt x="707" y="1554"/>
                      <a:pt x="717" y="1543"/>
                      <a:pt x="717" y="1530"/>
                    </a:cubicBezTo>
                    <a:close/>
                    <a:moveTo>
                      <a:pt x="876" y="58"/>
                    </a:moveTo>
                    <a:cubicBezTo>
                      <a:pt x="876" y="1630"/>
                      <a:pt x="876" y="1630"/>
                      <a:pt x="876" y="1630"/>
                    </a:cubicBezTo>
                    <a:cubicBezTo>
                      <a:pt x="876" y="1663"/>
                      <a:pt x="850" y="1688"/>
                      <a:pt x="818" y="1688"/>
                    </a:cubicBezTo>
                    <a:cubicBezTo>
                      <a:pt x="58" y="1688"/>
                      <a:pt x="58" y="1688"/>
                      <a:pt x="58" y="1688"/>
                    </a:cubicBezTo>
                    <a:cubicBezTo>
                      <a:pt x="26" y="1688"/>
                      <a:pt x="0" y="1663"/>
                      <a:pt x="0" y="1630"/>
                    </a:cubicBezTo>
                    <a:cubicBezTo>
                      <a:pt x="0" y="58"/>
                      <a:pt x="0" y="58"/>
                      <a:pt x="0" y="58"/>
                    </a:cubicBezTo>
                    <a:cubicBezTo>
                      <a:pt x="0" y="26"/>
                      <a:pt x="26" y="0"/>
                      <a:pt x="58" y="0"/>
                    </a:cubicBezTo>
                    <a:cubicBezTo>
                      <a:pt x="818" y="0"/>
                      <a:pt x="818" y="0"/>
                      <a:pt x="818" y="0"/>
                    </a:cubicBezTo>
                    <a:cubicBezTo>
                      <a:pt x="850" y="0"/>
                      <a:pt x="876" y="26"/>
                      <a:pt x="876" y="58"/>
                    </a:cubicBezTo>
                    <a:close/>
                    <a:moveTo>
                      <a:pt x="791" y="139"/>
                    </a:moveTo>
                    <a:cubicBezTo>
                      <a:pt x="79" y="139"/>
                      <a:pt x="79" y="139"/>
                      <a:pt x="79" y="139"/>
                    </a:cubicBezTo>
                    <a:cubicBezTo>
                      <a:pt x="79" y="1330"/>
                      <a:pt x="79" y="1330"/>
                      <a:pt x="79" y="1330"/>
                    </a:cubicBezTo>
                    <a:cubicBezTo>
                      <a:pt x="138" y="1330"/>
                      <a:pt x="138" y="1330"/>
                      <a:pt x="138" y="1330"/>
                    </a:cubicBezTo>
                    <a:cubicBezTo>
                      <a:pt x="138" y="1123"/>
                      <a:pt x="138" y="1123"/>
                      <a:pt x="138" y="1123"/>
                    </a:cubicBezTo>
                    <a:cubicBezTo>
                      <a:pt x="397" y="1123"/>
                      <a:pt x="397" y="1123"/>
                      <a:pt x="397" y="1123"/>
                    </a:cubicBezTo>
                    <a:cubicBezTo>
                      <a:pt x="397" y="1330"/>
                      <a:pt x="397" y="1330"/>
                      <a:pt x="397" y="1330"/>
                    </a:cubicBezTo>
                    <a:cubicBezTo>
                      <a:pt x="413" y="1330"/>
                      <a:pt x="413" y="1330"/>
                      <a:pt x="413" y="1330"/>
                    </a:cubicBezTo>
                    <a:cubicBezTo>
                      <a:pt x="413" y="1123"/>
                      <a:pt x="413" y="1123"/>
                      <a:pt x="413" y="1123"/>
                    </a:cubicBezTo>
                    <a:cubicBezTo>
                      <a:pt x="672" y="1123"/>
                      <a:pt x="672" y="1123"/>
                      <a:pt x="672" y="1123"/>
                    </a:cubicBezTo>
                    <a:cubicBezTo>
                      <a:pt x="672" y="1330"/>
                      <a:pt x="672" y="1330"/>
                      <a:pt x="672" y="1330"/>
                    </a:cubicBezTo>
                    <a:cubicBezTo>
                      <a:pt x="791" y="1330"/>
                      <a:pt x="791" y="1330"/>
                      <a:pt x="791" y="1330"/>
                    </a:cubicBezTo>
                    <a:lnTo>
                      <a:pt x="791" y="139"/>
                    </a:lnTo>
                    <a:close/>
                    <a:moveTo>
                      <a:pt x="397" y="295"/>
                    </a:moveTo>
                    <a:cubicBezTo>
                      <a:pt x="397" y="295"/>
                      <a:pt x="397" y="295"/>
                      <a:pt x="138" y="295"/>
                    </a:cubicBezTo>
                    <a:cubicBezTo>
                      <a:pt x="138" y="295"/>
                      <a:pt x="138" y="295"/>
                      <a:pt x="138" y="553"/>
                    </a:cubicBezTo>
                    <a:cubicBezTo>
                      <a:pt x="138" y="553"/>
                      <a:pt x="138" y="553"/>
                      <a:pt x="397" y="553"/>
                    </a:cubicBezTo>
                    <a:lnTo>
                      <a:pt x="397" y="295"/>
                    </a:lnTo>
                    <a:close/>
                    <a:moveTo>
                      <a:pt x="672" y="571"/>
                    </a:moveTo>
                    <a:cubicBezTo>
                      <a:pt x="672" y="571"/>
                      <a:pt x="672" y="571"/>
                      <a:pt x="413" y="571"/>
                    </a:cubicBezTo>
                    <a:cubicBezTo>
                      <a:pt x="413" y="829"/>
                      <a:pt x="413" y="829"/>
                      <a:pt x="413" y="829"/>
                    </a:cubicBezTo>
                    <a:cubicBezTo>
                      <a:pt x="413" y="829"/>
                      <a:pt x="413" y="829"/>
                      <a:pt x="672" y="829"/>
                    </a:cubicBezTo>
                    <a:cubicBezTo>
                      <a:pt x="672" y="829"/>
                      <a:pt x="672" y="829"/>
                      <a:pt x="672" y="571"/>
                    </a:cubicBezTo>
                    <a:close/>
                    <a:moveTo>
                      <a:pt x="409" y="1532"/>
                    </a:moveTo>
                    <a:cubicBezTo>
                      <a:pt x="464" y="1532"/>
                      <a:pt x="464" y="1532"/>
                      <a:pt x="464" y="1532"/>
                    </a:cubicBezTo>
                    <a:cubicBezTo>
                      <a:pt x="464" y="1484"/>
                      <a:pt x="464" y="1484"/>
                      <a:pt x="464" y="1484"/>
                    </a:cubicBezTo>
                    <a:cubicBezTo>
                      <a:pt x="409" y="1491"/>
                      <a:pt x="409" y="1491"/>
                      <a:pt x="409" y="1491"/>
                    </a:cubicBezTo>
                    <a:lnTo>
                      <a:pt x="409" y="1532"/>
                    </a:lnTo>
                    <a:close/>
                    <a:moveTo>
                      <a:pt x="405" y="1532"/>
                    </a:moveTo>
                    <a:cubicBezTo>
                      <a:pt x="405" y="1492"/>
                      <a:pt x="405" y="1492"/>
                      <a:pt x="405" y="1492"/>
                    </a:cubicBezTo>
                    <a:cubicBezTo>
                      <a:pt x="363" y="1498"/>
                      <a:pt x="363" y="1498"/>
                      <a:pt x="363" y="1498"/>
                    </a:cubicBezTo>
                    <a:cubicBezTo>
                      <a:pt x="363" y="1532"/>
                      <a:pt x="363" y="1532"/>
                      <a:pt x="363" y="1532"/>
                    </a:cubicBezTo>
                    <a:lnTo>
                      <a:pt x="405" y="1532"/>
                    </a:lnTo>
                    <a:close/>
                    <a:moveTo>
                      <a:pt x="405" y="1536"/>
                    </a:moveTo>
                    <a:cubicBezTo>
                      <a:pt x="363" y="1536"/>
                      <a:pt x="363" y="1536"/>
                      <a:pt x="363" y="1536"/>
                    </a:cubicBezTo>
                    <a:cubicBezTo>
                      <a:pt x="363" y="1570"/>
                      <a:pt x="363" y="1570"/>
                      <a:pt x="363" y="1570"/>
                    </a:cubicBezTo>
                    <a:cubicBezTo>
                      <a:pt x="405" y="1576"/>
                      <a:pt x="405" y="1576"/>
                      <a:pt x="405" y="1576"/>
                    </a:cubicBezTo>
                    <a:lnTo>
                      <a:pt x="405" y="1536"/>
                    </a:lnTo>
                    <a:close/>
                    <a:moveTo>
                      <a:pt x="409" y="1536"/>
                    </a:moveTo>
                    <a:cubicBezTo>
                      <a:pt x="409" y="1577"/>
                      <a:pt x="409" y="1577"/>
                      <a:pt x="409" y="1577"/>
                    </a:cubicBezTo>
                    <a:cubicBezTo>
                      <a:pt x="464" y="1585"/>
                      <a:pt x="464" y="1585"/>
                      <a:pt x="464" y="1585"/>
                    </a:cubicBezTo>
                    <a:cubicBezTo>
                      <a:pt x="464" y="1536"/>
                      <a:pt x="464" y="1536"/>
                      <a:pt x="464" y="1536"/>
                    </a:cubicBezTo>
                    <a:lnTo>
                      <a:pt x="409" y="15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16136"/>
                <a:endParaRPr lang="en-US" sz="1324" dirty="0">
                  <a:solidFill>
                    <a:srgbClr val="505050"/>
                  </a:solidFill>
                </a:endParaRPr>
              </a:p>
            </p:txBody>
          </p:sp>
        </p:grpSp>
        <p:grpSp>
          <p:nvGrpSpPr>
            <p:cNvPr id="111" name="Group 110"/>
            <p:cNvGrpSpPr/>
            <p:nvPr userDrawn="1"/>
          </p:nvGrpSpPr>
          <p:grpSpPr>
            <a:xfrm>
              <a:off x="12154179" y="2343567"/>
              <a:ext cx="2380125" cy="825977"/>
              <a:chOff x="12101586" y="2459679"/>
              <a:chExt cx="2380125" cy="825977"/>
            </a:xfrm>
          </p:grpSpPr>
          <p:sp>
            <p:nvSpPr>
              <p:cNvPr id="112" name="Freeform 19"/>
              <p:cNvSpPr>
                <a:spLocks noEditPoints="1"/>
              </p:cNvSpPr>
              <p:nvPr userDrawn="1"/>
            </p:nvSpPr>
            <p:spPr bwMode="black">
              <a:xfrm>
                <a:off x="13172477" y="2459679"/>
                <a:ext cx="1309234" cy="825977"/>
              </a:xfrm>
              <a:custGeom>
                <a:avLst/>
                <a:gdLst>
                  <a:gd name="T0" fmla="*/ 1091 w 2410"/>
                  <a:gd name="T1" fmla="*/ 316 h 1520"/>
                  <a:gd name="T2" fmla="*/ 359 w 2410"/>
                  <a:gd name="T3" fmla="*/ 1048 h 1520"/>
                  <a:gd name="T4" fmla="*/ 1135 w 2410"/>
                  <a:gd name="T5" fmla="*/ 1048 h 1520"/>
                  <a:gd name="T6" fmla="*/ 1863 w 2410"/>
                  <a:gd name="T7" fmla="*/ 316 h 1520"/>
                  <a:gd name="T8" fmla="*/ 1135 w 2410"/>
                  <a:gd name="T9" fmla="*/ 1048 h 1520"/>
                  <a:gd name="T10" fmla="*/ 2410 w 2410"/>
                  <a:gd name="T11" fmla="*/ 1366 h 1520"/>
                  <a:gd name="T12" fmla="*/ 1251 w 2410"/>
                  <a:gd name="T13" fmla="*/ 1390 h 1520"/>
                  <a:gd name="T14" fmla="*/ 1251 w 2410"/>
                  <a:gd name="T15" fmla="*/ 1430 h 1520"/>
                  <a:gd name="T16" fmla="*/ 1761 w 2410"/>
                  <a:gd name="T17" fmla="*/ 1454 h 1520"/>
                  <a:gd name="T18" fmla="*/ 1777 w 2410"/>
                  <a:gd name="T19" fmla="*/ 1520 h 1520"/>
                  <a:gd name="T20" fmla="*/ 574 w 2410"/>
                  <a:gd name="T21" fmla="*/ 1496 h 1520"/>
                  <a:gd name="T22" fmla="*/ 640 w 2410"/>
                  <a:gd name="T23" fmla="*/ 1430 h 1520"/>
                  <a:gd name="T24" fmla="*/ 1123 w 2410"/>
                  <a:gd name="T25" fmla="*/ 1392 h 1520"/>
                  <a:gd name="T26" fmla="*/ 343 w 2410"/>
                  <a:gd name="T27" fmla="*/ 1390 h 1520"/>
                  <a:gd name="T28" fmla="*/ 27 w 2410"/>
                  <a:gd name="T29" fmla="*/ 1388 h 1520"/>
                  <a:gd name="T30" fmla="*/ 0 w 2410"/>
                  <a:gd name="T31" fmla="*/ 814 h 1520"/>
                  <a:gd name="T32" fmla="*/ 0 w 2410"/>
                  <a:gd name="T33" fmla="*/ 24 h 1520"/>
                  <a:gd name="T34" fmla="*/ 2384 w 2410"/>
                  <a:gd name="T35" fmla="*/ 0 h 1520"/>
                  <a:gd name="T36" fmla="*/ 1961 w 2410"/>
                  <a:gd name="T37" fmla="*/ 1347 h 1520"/>
                  <a:gd name="T38" fmla="*/ 1926 w 2410"/>
                  <a:gd name="T39" fmla="*/ 1340 h 1520"/>
                  <a:gd name="T40" fmla="*/ 1926 w 2410"/>
                  <a:gd name="T41" fmla="*/ 1352 h 1520"/>
                  <a:gd name="T42" fmla="*/ 1961 w 2410"/>
                  <a:gd name="T43" fmla="*/ 1347 h 1520"/>
                  <a:gd name="T44" fmla="*/ 2013 w 2410"/>
                  <a:gd name="T45" fmla="*/ 1340 h 1520"/>
                  <a:gd name="T46" fmla="*/ 1978 w 2410"/>
                  <a:gd name="T47" fmla="*/ 1347 h 1520"/>
                  <a:gd name="T48" fmla="*/ 2013 w 2410"/>
                  <a:gd name="T49" fmla="*/ 1352 h 1520"/>
                  <a:gd name="T50" fmla="*/ 2079 w 2410"/>
                  <a:gd name="T51" fmla="*/ 1347 h 1520"/>
                  <a:gd name="T52" fmla="*/ 2042 w 2410"/>
                  <a:gd name="T53" fmla="*/ 1340 h 1520"/>
                  <a:gd name="T54" fmla="*/ 2042 w 2410"/>
                  <a:gd name="T55" fmla="*/ 1352 h 1520"/>
                  <a:gd name="T56" fmla="*/ 2079 w 2410"/>
                  <a:gd name="T57" fmla="*/ 1347 h 1520"/>
                  <a:gd name="T58" fmla="*/ 2131 w 2410"/>
                  <a:gd name="T59" fmla="*/ 1340 h 1520"/>
                  <a:gd name="T60" fmla="*/ 2095 w 2410"/>
                  <a:gd name="T61" fmla="*/ 1347 h 1520"/>
                  <a:gd name="T62" fmla="*/ 2131 w 2410"/>
                  <a:gd name="T63" fmla="*/ 1352 h 1520"/>
                  <a:gd name="T64" fmla="*/ 2195 w 2410"/>
                  <a:gd name="T65" fmla="*/ 1347 h 1520"/>
                  <a:gd name="T66" fmla="*/ 2159 w 2410"/>
                  <a:gd name="T67" fmla="*/ 1340 h 1520"/>
                  <a:gd name="T68" fmla="*/ 2159 w 2410"/>
                  <a:gd name="T69" fmla="*/ 1352 h 1520"/>
                  <a:gd name="T70" fmla="*/ 2195 w 2410"/>
                  <a:gd name="T71" fmla="*/ 1347 h 1520"/>
                  <a:gd name="T72" fmla="*/ 2247 w 2410"/>
                  <a:gd name="T73" fmla="*/ 1340 h 1520"/>
                  <a:gd name="T74" fmla="*/ 2211 w 2410"/>
                  <a:gd name="T75" fmla="*/ 1347 h 1520"/>
                  <a:gd name="T76" fmla="*/ 2247 w 2410"/>
                  <a:gd name="T77" fmla="*/ 1352 h 1520"/>
                  <a:gd name="T78" fmla="*/ 2299 w 2410"/>
                  <a:gd name="T79" fmla="*/ 1347 h 1520"/>
                  <a:gd name="T80" fmla="*/ 2268 w 2410"/>
                  <a:gd name="T81" fmla="*/ 1347 h 1520"/>
                  <a:gd name="T82" fmla="*/ 2299 w 2410"/>
                  <a:gd name="T83" fmla="*/ 1347 h 1520"/>
                  <a:gd name="T84" fmla="*/ 2301 w 2410"/>
                  <a:gd name="T85" fmla="*/ 83 h 1520"/>
                  <a:gd name="T86" fmla="*/ 85 w 2410"/>
                  <a:gd name="T87" fmla="*/ 109 h 1520"/>
                  <a:gd name="T88" fmla="*/ 85 w 2410"/>
                  <a:gd name="T89" fmla="*/ 814 h 1520"/>
                  <a:gd name="T90" fmla="*/ 111 w 2410"/>
                  <a:gd name="T91" fmla="*/ 1305 h 1520"/>
                  <a:gd name="T92" fmla="*/ 2301 w 2410"/>
                  <a:gd name="T93" fmla="*/ 1305 h 1520"/>
                  <a:gd name="T94" fmla="*/ 2325 w 2410"/>
                  <a:gd name="T95" fmla="*/ 1048 h 1520"/>
                  <a:gd name="T96" fmla="*/ 1907 w 2410"/>
                  <a:gd name="T97" fmla="*/ 316 h 1520"/>
                  <a:gd name="T98" fmla="*/ 2325 w 2410"/>
                  <a:gd name="T99" fmla="*/ 109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10" h="1520">
                    <a:moveTo>
                      <a:pt x="359" y="316"/>
                    </a:moveTo>
                    <a:cubicBezTo>
                      <a:pt x="1091" y="316"/>
                      <a:pt x="1091" y="316"/>
                      <a:pt x="1091" y="316"/>
                    </a:cubicBezTo>
                    <a:cubicBezTo>
                      <a:pt x="1091" y="1048"/>
                      <a:pt x="1091" y="1048"/>
                      <a:pt x="1091" y="1048"/>
                    </a:cubicBezTo>
                    <a:cubicBezTo>
                      <a:pt x="359" y="1048"/>
                      <a:pt x="359" y="1048"/>
                      <a:pt x="359" y="1048"/>
                    </a:cubicBezTo>
                    <a:lnTo>
                      <a:pt x="359" y="316"/>
                    </a:lnTo>
                    <a:close/>
                    <a:moveTo>
                      <a:pt x="1135" y="1048"/>
                    </a:moveTo>
                    <a:cubicBezTo>
                      <a:pt x="1863" y="1048"/>
                      <a:pt x="1863" y="1048"/>
                      <a:pt x="1863" y="1048"/>
                    </a:cubicBezTo>
                    <a:cubicBezTo>
                      <a:pt x="1863" y="316"/>
                      <a:pt x="1863" y="316"/>
                      <a:pt x="1863" y="316"/>
                    </a:cubicBezTo>
                    <a:cubicBezTo>
                      <a:pt x="1135" y="316"/>
                      <a:pt x="1135" y="316"/>
                      <a:pt x="1135" y="316"/>
                    </a:cubicBezTo>
                    <a:lnTo>
                      <a:pt x="1135" y="1048"/>
                    </a:lnTo>
                    <a:close/>
                    <a:moveTo>
                      <a:pt x="2410" y="24"/>
                    </a:moveTo>
                    <a:cubicBezTo>
                      <a:pt x="2410" y="24"/>
                      <a:pt x="2410" y="24"/>
                      <a:pt x="2410" y="1366"/>
                    </a:cubicBezTo>
                    <a:cubicBezTo>
                      <a:pt x="2410" y="1380"/>
                      <a:pt x="2400" y="1390"/>
                      <a:pt x="2384" y="1390"/>
                    </a:cubicBezTo>
                    <a:cubicBezTo>
                      <a:pt x="2384" y="1390"/>
                      <a:pt x="2384" y="1390"/>
                      <a:pt x="1251" y="1390"/>
                    </a:cubicBezTo>
                    <a:cubicBezTo>
                      <a:pt x="1251" y="1390"/>
                      <a:pt x="1251" y="1390"/>
                      <a:pt x="1251" y="1392"/>
                    </a:cubicBezTo>
                    <a:cubicBezTo>
                      <a:pt x="1251" y="1392"/>
                      <a:pt x="1251" y="1392"/>
                      <a:pt x="1251" y="1430"/>
                    </a:cubicBezTo>
                    <a:cubicBezTo>
                      <a:pt x="1251" y="1430"/>
                      <a:pt x="1251" y="1430"/>
                      <a:pt x="1735" y="1430"/>
                    </a:cubicBezTo>
                    <a:cubicBezTo>
                      <a:pt x="1751" y="1430"/>
                      <a:pt x="1761" y="1440"/>
                      <a:pt x="1761" y="1454"/>
                    </a:cubicBezTo>
                    <a:cubicBezTo>
                      <a:pt x="1761" y="1454"/>
                      <a:pt x="1761" y="1454"/>
                      <a:pt x="1803" y="1496"/>
                    </a:cubicBezTo>
                    <a:cubicBezTo>
                      <a:pt x="1803" y="1510"/>
                      <a:pt x="1793" y="1520"/>
                      <a:pt x="1777" y="1520"/>
                    </a:cubicBezTo>
                    <a:cubicBezTo>
                      <a:pt x="1777" y="1520"/>
                      <a:pt x="1777" y="1520"/>
                      <a:pt x="598" y="1520"/>
                    </a:cubicBezTo>
                    <a:cubicBezTo>
                      <a:pt x="584" y="1520"/>
                      <a:pt x="574" y="1510"/>
                      <a:pt x="574" y="1496"/>
                    </a:cubicBezTo>
                    <a:cubicBezTo>
                      <a:pt x="574" y="1496"/>
                      <a:pt x="574" y="1496"/>
                      <a:pt x="616" y="1454"/>
                    </a:cubicBezTo>
                    <a:cubicBezTo>
                      <a:pt x="616" y="1440"/>
                      <a:pt x="628" y="1430"/>
                      <a:pt x="640" y="1430"/>
                    </a:cubicBezTo>
                    <a:cubicBezTo>
                      <a:pt x="640" y="1430"/>
                      <a:pt x="640" y="1430"/>
                      <a:pt x="1123" y="1430"/>
                    </a:cubicBezTo>
                    <a:cubicBezTo>
                      <a:pt x="1123" y="1430"/>
                      <a:pt x="1123" y="1430"/>
                      <a:pt x="1123" y="1392"/>
                    </a:cubicBezTo>
                    <a:cubicBezTo>
                      <a:pt x="1123" y="1390"/>
                      <a:pt x="1123" y="1390"/>
                      <a:pt x="1123" y="1390"/>
                    </a:cubicBezTo>
                    <a:cubicBezTo>
                      <a:pt x="1123" y="1390"/>
                      <a:pt x="1123" y="1390"/>
                      <a:pt x="343" y="1390"/>
                    </a:cubicBezTo>
                    <a:cubicBezTo>
                      <a:pt x="343" y="1388"/>
                      <a:pt x="343" y="1388"/>
                      <a:pt x="343" y="1388"/>
                    </a:cubicBezTo>
                    <a:cubicBezTo>
                      <a:pt x="27" y="1388"/>
                      <a:pt x="27" y="1388"/>
                      <a:pt x="27" y="1388"/>
                    </a:cubicBezTo>
                    <a:cubicBezTo>
                      <a:pt x="12" y="1388"/>
                      <a:pt x="0" y="1378"/>
                      <a:pt x="0" y="1364"/>
                    </a:cubicBezTo>
                    <a:cubicBezTo>
                      <a:pt x="0" y="1364"/>
                      <a:pt x="0" y="1364"/>
                      <a:pt x="0" y="814"/>
                    </a:cubicBezTo>
                    <a:cubicBezTo>
                      <a:pt x="0" y="744"/>
                      <a:pt x="0" y="665"/>
                      <a:pt x="0" y="575"/>
                    </a:cubicBezTo>
                    <a:cubicBezTo>
                      <a:pt x="0" y="422"/>
                      <a:pt x="0" y="241"/>
                      <a:pt x="0" y="24"/>
                    </a:cubicBezTo>
                    <a:cubicBezTo>
                      <a:pt x="0" y="10"/>
                      <a:pt x="12" y="0"/>
                      <a:pt x="27" y="0"/>
                    </a:cubicBezTo>
                    <a:cubicBezTo>
                      <a:pt x="27" y="0"/>
                      <a:pt x="27" y="0"/>
                      <a:pt x="2384" y="0"/>
                    </a:cubicBezTo>
                    <a:cubicBezTo>
                      <a:pt x="2400" y="0"/>
                      <a:pt x="2410" y="10"/>
                      <a:pt x="2410" y="24"/>
                    </a:cubicBezTo>
                    <a:close/>
                    <a:moveTo>
                      <a:pt x="1961" y="1347"/>
                    </a:moveTo>
                    <a:cubicBezTo>
                      <a:pt x="1961" y="1343"/>
                      <a:pt x="1959" y="1340"/>
                      <a:pt x="1954" y="1340"/>
                    </a:cubicBezTo>
                    <a:cubicBezTo>
                      <a:pt x="1954" y="1340"/>
                      <a:pt x="1954" y="1340"/>
                      <a:pt x="1926" y="1340"/>
                    </a:cubicBezTo>
                    <a:cubicBezTo>
                      <a:pt x="1923" y="1340"/>
                      <a:pt x="1921" y="1343"/>
                      <a:pt x="1921" y="1347"/>
                    </a:cubicBezTo>
                    <a:cubicBezTo>
                      <a:pt x="1921" y="1350"/>
                      <a:pt x="1923" y="1352"/>
                      <a:pt x="1926" y="1352"/>
                    </a:cubicBezTo>
                    <a:cubicBezTo>
                      <a:pt x="1926" y="1352"/>
                      <a:pt x="1926" y="1352"/>
                      <a:pt x="1954" y="1352"/>
                    </a:cubicBezTo>
                    <a:cubicBezTo>
                      <a:pt x="1959" y="1352"/>
                      <a:pt x="1961" y="1350"/>
                      <a:pt x="1961" y="1347"/>
                    </a:cubicBezTo>
                    <a:close/>
                    <a:moveTo>
                      <a:pt x="2020" y="1347"/>
                    </a:moveTo>
                    <a:cubicBezTo>
                      <a:pt x="2020" y="1343"/>
                      <a:pt x="2016" y="1340"/>
                      <a:pt x="2013" y="1340"/>
                    </a:cubicBezTo>
                    <a:cubicBezTo>
                      <a:pt x="2013" y="1340"/>
                      <a:pt x="2013" y="1340"/>
                      <a:pt x="1985" y="1340"/>
                    </a:cubicBezTo>
                    <a:cubicBezTo>
                      <a:pt x="1982" y="1340"/>
                      <a:pt x="1978" y="1343"/>
                      <a:pt x="1978" y="1347"/>
                    </a:cubicBezTo>
                    <a:cubicBezTo>
                      <a:pt x="1978" y="1350"/>
                      <a:pt x="1982" y="1352"/>
                      <a:pt x="1985" y="1352"/>
                    </a:cubicBezTo>
                    <a:cubicBezTo>
                      <a:pt x="1985" y="1352"/>
                      <a:pt x="1985" y="1352"/>
                      <a:pt x="2013" y="1352"/>
                    </a:cubicBezTo>
                    <a:cubicBezTo>
                      <a:pt x="2016" y="1352"/>
                      <a:pt x="2020" y="1350"/>
                      <a:pt x="2020" y="1347"/>
                    </a:cubicBezTo>
                    <a:close/>
                    <a:moveTo>
                      <a:pt x="2079" y="1347"/>
                    </a:moveTo>
                    <a:cubicBezTo>
                      <a:pt x="2079" y="1343"/>
                      <a:pt x="2075" y="1340"/>
                      <a:pt x="2072" y="1340"/>
                    </a:cubicBezTo>
                    <a:cubicBezTo>
                      <a:pt x="2072" y="1340"/>
                      <a:pt x="2072" y="1340"/>
                      <a:pt x="2042" y="1340"/>
                    </a:cubicBezTo>
                    <a:cubicBezTo>
                      <a:pt x="2039" y="1340"/>
                      <a:pt x="2037" y="1343"/>
                      <a:pt x="2037" y="1347"/>
                    </a:cubicBezTo>
                    <a:cubicBezTo>
                      <a:pt x="2037" y="1350"/>
                      <a:pt x="2039" y="1352"/>
                      <a:pt x="2042" y="1352"/>
                    </a:cubicBezTo>
                    <a:cubicBezTo>
                      <a:pt x="2042" y="1352"/>
                      <a:pt x="2042" y="1352"/>
                      <a:pt x="2072" y="1352"/>
                    </a:cubicBezTo>
                    <a:cubicBezTo>
                      <a:pt x="2075" y="1352"/>
                      <a:pt x="2079" y="1350"/>
                      <a:pt x="2079" y="1347"/>
                    </a:cubicBezTo>
                    <a:close/>
                    <a:moveTo>
                      <a:pt x="2136" y="1347"/>
                    </a:moveTo>
                    <a:cubicBezTo>
                      <a:pt x="2136" y="1343"/>
                      <a:pt x="2134" y="1340"/>
                      <a:pt x="2131" y="1340"/>
                    </a:cubicBezTo>
                    <a:cubicBezTo>
                      <a:pt x="2131" y="1340"/>
                      <a:pt x="2131" y="1340"/>
                      <a:pt x="2101" y="1340"/>
                    </a:cubicBezTo>
                    <a:cubicBezTo>
                      <a:pt x="2098" y="1340"/>
                      <a:pt x="2095" y="1343"/>
                      <a:pt x="2095" y="1347"/>
                    </a:cubicBezTo>
                    <a:cubicBezTo>
                      <a:pt x="2095" y="1350"/>
                      <a:pt x="2098" y="1352"/>
                      <a:pt x="2101" y="1352"/>
                    </a:cubicBezTo>
                    <a:cubicBezTo>
                      <a:pt x="2101" y="1352"/>
                      <a:pt x="2101" y="1352"/>
                      <a:pt x="2131" y="1352"/>
                    </a:cubicBezTo>
                    <a:cubicBezTo>
                      <a:pt x="2134" y="1352"/>
                      <a:pt x="2136" y="1350"/>
                      <a:pt x="2136" y="1347"/>
                    </a:cubicBezTo>
                    <a:close/>
                    <a:moveTo>
                      <a:pt x="2195" y="1347"/>
                    </a:moveTo>
                    <a:cubicBezTo>
                      <a:pt x="2195" y="1343"/>
                      <a:pt x="2192" y="1340"/>
                      <a:pt x="2188" y="1340"/>
                    </a:cubicBezTo>
                    <a:cubicBezTo>
                      <a:pt x="2188" y="1340"/>
                      <a:pt x="2188" y="1340"/>
                      <a:pt x="2159" y="1340"/>
                    </a:cubicBezTo>
                    <a:cubicBezTo>
                      <a:pt x="2155" y="1340"/>
                      <a:pt x="2154" y="1343"/>
                      <a:pt x="2154" y="1347"/>
                    </a:cubicBezTo>
                    <a:cubicBezTo>
                      <a:pt x="2154" y="1350"/>
                      <a:pt x="2155" y="1352"/>
                      <a:pt x="2159" y="1352"/>
                    </a:cubicBezTo>
                    <a:cubicBezTo>
                      <a:pt x="2159" y="1352"/>
                      <a:pt x="2159" y="1352"/>
                      <a:pt x="2188" y="1352"/>
                    </a:cubicBezTo>
                    <a:cubicBezTo>
                      <a:pt x="2192" y="1352"/>
                      <a:pt x="2195" y="1350"/>
                      <a:pt x="2195" y="1347"/>
                    </a:cubicBezTo>
                    <a:close/>
                    <a:moveTo>
                      <a:pt x="2252" y="1347"/>
                    </a:moveTo>
                    <a:cubicBezTo>
                      <a:pt x="2252" y="1343"/>
                      <a:pt x="2251" y="1340"/>
                      <a:pt x="2247" y="1340"/>
                    </a:cubicBezTo>
                    <a:cubicBezTo>
                      <a:pt x="2247" y="1340"/>
                      <a:pt x="2247" y="1340"/>
                      <a:pt x="2218" y="1340"/>
                    </a:cubicBezTo>
                    <a:cubicBezTo>
                      <a:pt x="2214" y="1340"/>
                      <a:pt x="2211" y="1343"/>
                      <a:pt x="2211" y="1347"/>
                    </a:cubicBezTo>
                    <a:cubicBezTo>
                      <a:pt x="2211" y="1350"/>
                      <a:pt x="2214" y="1352"/>
                      <a:pt x="2218" y="1352"/>
                    </a:cubicBezTo>
                    <a:cubicBezTo>
                      <a:pt x="2218" y="1352"/>
                      <a:pt x="2218" y="1352"/>
                      <a:pt x="2247" y="1352"/>
                    </a:cubicBezTo>
                    <a:cubicBezTo>
                      <a:pt x="2251" y="1352"/>
                      <a:pt x="2252" y="1350"/>
                      <a:pt x="2252" y="1347"/>
                    </a:cubicBezTo>
                    <a:close/>
                    <a:moveTo>
                      <a:pt x="2299" y="1347"/>
                    </a:moveTo>
                    <a:cubicBezTo>
                      <a:pt x="2299" y="1338"/>
                      <a:pt x="2292" y="1330"/>
                      <a:pt x="2284" y="1330"/>
                    </a:cubicBezTo>
                    <a:cubicBezTo>
                      <a:pt x="2275" y="1330"/>
                      <a:pt x="2268" y="1338"/>
                      <a:pt x="2268" y="1347"/>
                    </a:cubicBezTo>
                    <a:cubicBezTo>
                      <a:pt x="2268" y="1356"/>
                      <a:pt x="2275" y="1362"/>
                      <a:pt x="2284" y="1362"/>
                    </a:cubicBezTo>
                    <a:cubicBezTo>
                      <a:pt x="2292" y="1362"/>
                      <a:pt x="2299" y="1356"/>
                      <a:pt x="2299" y="1347"/>
                    </a:cubicBezTo>
                    <a:close/>
                    <a:moveTo>
                      <a:pt x="2325" y="109"/>
                    </a:moveTo>
                    <a:cubicBezTo>
                      <a:pt x="2325" y="95"/>
                      <a:pt x="2315" y="83"/>
                      <a:pt x="2301" y="83"/>
                    </a:cubicBezTo>
                    <a:cubicBezTo>
                      <a:pt x="2301" y="83"/>
                      <a:pt x="2301" y="83"/>
                      <a:pt x="111" y="83"/>
                    </a:cubicBezTo>
                    <a:cubicBezTo>
                      <a:pt x="97" y="83"/>
                      <a:pt x="85" y="95"/>
                      <a:pt x="85" y="109"/>
                    </a:cubicBezTo>
                    <a:cubicBezTo>
                      <a:pt x="85" y="109"/>
                      <a:pt x="85" y="109"/>
                      <a:pt x="85" y="575"/>
                    </a:cubicBezTo>
                    <a:cubicBezTo>
                      <a:pt x="85" y="644"/>
                      <a:pt x="85" y="722"/>
                      <a:pt x="85" y="814"/>
                    </a:cubicBezTo>
                    <a:cubicBezTo>
                      <a:pt x="85" y="1279"/>
                      <a:pt x="85" y="1279"/>
                      <a:pt x="85" y="1279"/>
                    </a:cubicBezTo>
                    <a:cubicBezTo>
                      <a:pt x="85" y="1293"/>
                      <a:pt x="97" y="1305"/>
                      <a:pt x="111" y="1305"/>
                    </a:cubicBezTo>
                    <a:cubicBezTo>
                      <a:pt x="111" y="1305"/>
                      <a:pt x="111" y="1305"/>
                      <a:pt x="789" y="1305"/>
                    </a:cubicBezTo>
                    <a:cubicBezTo>
                      <a:pt x="1114" y="1305"/>
                      <a:pt x="1593" y="1305"/>
                      <a:pt x="2301" y="1305"/>
                    </a:cubicBezTo>
                    <a:cubicBezTo>
                      <a:pt x="2315" y="1305"/>
                      <a:pt x="2325" y="1295"/>
                      <a:pt x="2325" y="1281"/>
                    </a:cubicBezTo>
                    <a:cubicBezTo>
                      <a:pt x="2325" y="1281"/>
                      <a:pt x="2325" y="1281"/>
                      <a:pt x="2325" y="1048"/>
                    </a:cubicBezTo>
                    <a:cubicBezTo>
                      <a:pt x="1907" y="1048"/>
                      <a:pt x="1907" y="1048"/>
                      <a:pt x="1907" y="1048"/>
                    </a:cubicBezTo>
                    <a:cubicBezTo>
                      <a:pt x="1907" y="316"/>
                      <a:pt x="1907" y="316"/>
                      <a:pt x="1907" y="316"/>
                    </a:cubicBezTo>
                    <a:cubicBezTo>
                      <a:pt x="2325" y="316"/>
                      <a:pt x="2325" y="316"/>
                      <a:pt x="2325" y="316"/>
                    </a:cubicBezTo>
                    <a:cubicBezTo>
                      <a:pt x="2325" y="251"/>
                      <a:pt x="2325" y="183"/>
                      <a:pt x="2325"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16136"/>
                <a:endParaRPr lang="en-US" sz="1324" dirty="0">
                  <a:solidFill>
                    <a:srgbClr val="505050"/>
                  </a:solidFill>
                </a:endParaRPr>
              </a:p>
            </p:txBody>
          </p:sp>
          <p:sp>
            <p:nvSpPr>
              <p:cNvPr id="113" name="Freeform 24"/>
              <p:cNvSpPr>
                <a:spLocks noEditPoints="1"/>
              </p:cNvSpPr>
              <p:nvPr userDrawn="1"/>
            </p:nvSpPr>
            <p:spPr bwMode="black">
              <a:xfrm>
                <a:off x="12101586" y="2674543"/>
                <a:ext cx="862571" cy="611113"/>
              </a:xfrm>
              <a:custGeom>
                <a:avLst/>
                <a:gdLst>
                  <a:gd name="T0" fmla="*/ 1015 w 1937"/>
                  <a:gd name="T1" fmla="*/ 671 h 1372"/>
                  <a:gd name="T2" fmla="*/ 254 w 1937"/>
                  <a:gd name="T3" fmla="*/ 671 h 1372"/>
                  <a:gd name="T4" fmla="*/ 254 w 1937"/>
                  <a:gd name="T5" fmla="*/ 307 h 1372"/>
                  <a:gd name="T6" fmla="*/ 1015 w 1937"/>
                  <a:gd name="T7" fmla="*/ 307 h 1372"/>
                  <a:gd name="T8" fmla="*/ 1015 w 1937"/>
                  <a:gd name="T9" fmla="*/ 671 h 1372"/>
                  <a:gd name="T10" fmla="*/ 1015 w 1937"/>
                  <a:gd name="T11" fmla="*/ 671 h 1372"/>
                  <a:gd name="T12" fmla="*/ 619 w 1937"/>
                  <a:gd name="T13" fmla="*/ 701 h 1372"/>
                  <a:gd name="T14" fmla="*/ 254 w 1937"/>
                  <a:gd name="T15" fmla="*/ 701 h 1372"/>
                  <a:gd name="T16" fmla="*/ 254 w 1937"/>
                  <a:gd name="T17" fmla="*/ 1065 h 1372"/>
                  <a:gd name="T18" fmla="*/ 619 w 1937"/>
                  <a:gd name="T19" fmla="*/ 1065 h 1372"/>
                  <a:gd name="T20" fmla="*/ 619 w 1937"/>
                  <a:gd name="T21" fmla="*/ 701 h 1372"/>
                  <a:gd name="T22" fmla="*/ 619 w 1937"/>
                  <a:gd name="T23" fmla="*/ 701 h 1372"/>
                  <a:gd name="T24" fmla="*/ 1021 w 1937"/>
                  <a:gd name="T25" fmla="*/ 701 h 1372"/>
                  <a:gd name="T26" fmla="*/ 656 w 1937"/>
                  <a:gd name="T27" fmla="*/ 701 h 1372"/>
                  <a:gd name="T28" fmla="*/ 656 w 1937"/>
                  <a:gd name="T29" fmla="*/ 1065 h 1372"/>
                  <a:gd name="T30" fmla="*/ 1021 w 1937"/>
                  <a:gd name="T31" fmla="*/ 1065 h 1372"/>
                  <a:gd name="T32" fmla="*/ 1021 w 1937"/>
                  <a:gd name="T33" fmla="*/ 701 h 1372"/>
                  <a:gd name="T34" fmla="*/ 1021 w 1937"/>
                  <a:gd name="T35" fmla="*/ 701 h 1372"/>
                  <a:gd name="T36" fmla="*/ 1423 w 1937"/>
                  <a:gd name="T37" fmla="*/ 307 h 1372"/>
                  <a:gd name="T38" fmla="*/ 1064 w 1937"/>
                  <a:gd name="T39" fmla="*/ 307 h 1372"/>
                  <a:gd name="T40" fmla="*/ 1064 w 1937"/>
                  <a:gd name="T41" fmla="*/ 671 h 1372"/>
                  <a:gd name="T42" fmla="*/ 1423 w 1937"/>
                  <a:gd name="T43" fmla="*/ 671 h 1372"/>
                  <a:gd name="T44" fmla="*/ 1423 w 1937"/>
                  <a:gd name="T45" fmla="*/ 307 h 1372"/>
                  <a:gd name="T46" fmla="*/ 1423 w 1937"/>
                  <a:gd name="T47" fmla="*/ 307 h 1372"/>
                  <a:gd name="T48" fmla="*/ 1423 w 1937"/>
                  <a:gd name="T49" fmla="*/ 701 h 1372"/>
                  <a:gd name="T50" fmla="*/ 1064 w 1937"/>
                  <a:gd name="T51" fmla="*/ 701 h 1372"/>
                  <a:gd name="T52" fmla="*/ 1064 w 1937"/>
                  <a:gd name="T53" fmla="*/ 1065 h 1372"/>
                  <a:gd name="T54" fmla="*/ 1423 w 1937"/>
                  <a:gd name="T55" fmla="*/ 1065 h 1372"/>
                  <a:gd name="T56" fmla="*/ 1423 w 1937"/>
                  <a:gd name="T57" fmla="*/ 701 h 1372"/>
                  <a:gd name="T58" fmla="*/ 1423 w 1937"/>
                  <a:gd name="T59" fmla="*/ 701 h 1372"/>
                  <a:gd name="T60" fmla="*/ 1831 w 1937"/>
                  <a:gd name="T61" fmla="*/ 307 h 1372"/>
                  <a:gd name="T62" fmla="*/ 1465 w 1937"/>
                  <a:gd name="T63" fmla="*/ 307 h 1372"/>
                  <a:gd name="T64" fmla="*/ 1465 w 1937"/>
                  <a:gd name="T65" fmla="*/ 671 h 1372"/>
                  <a:gd name="T66" fmla="*/ 1831 w 1937"/>
                  <a:gd name="T67" fmla="*/ 671 h 1372"/>
                  <a:gd name="T68" fmla="*/ 1831 w 1937"/>
                  <a:gd name="T69" fmla="*/ 307 h 1372"/>
                  <a:gd name="T70" fmla="*/ 1831 w 1937"/>
                  <a:gd name="T71" fmla="*/ 307 h 1372"/>
                  <a:gd name="T72" fmla="*/ 1831 w 1937"/>
                  <a:gd name="T73" fmla="*/ 701 h 1372"/>
                  <a:gd name="T74" fmla="*/ 1465 w 1937"/>
                  <a:gd name="T75" fmla="*/ 701 h 1372"/>
                  <a:gd name="T76" fmla="*/ 1465 w 1937"/>
                  <a:gd name="T77" fmla="*/ 1065 h 1372"/>
                  <a:gd name="T78" fmla="*/ 1831 w 1937"/>
                  <a:gd name="T79" fmla="*/ 1065 h 1372"/>
                  <a:gd name="T80" fmla="*/ 1831 w 1937"/>
                  <a:gd name="T81" fmla="*/ 701 h 1372"/>
                  <a:gd name="T82" fmla="*/ 1831 w 1937"/>
                  <a:gd name="T83" fmla="*/ 701 h 1372"/>
                  <a:gd name="T84" fmla="*/ 1875 w 1937"/>
                  <a:gd name="T85" fmla="*/ 0 h 1372"/>
                  <a:gd name="T86" fmla="*/ 62 w 1937"/>
                  <a:gd name="T87" fmla="*/ 0 h 1372"/>
                  <a:gd name="T88" fmla="*/ 0 w 1937"/>
                  <a:gd name="T89" fmla="*/ 62 h 1372"/>
                  <a:gd name="T90" fmla="*/ 0 w 1937"/>
                  <a:gd name="T91" fmla="*/ 1310 h 1372"/>
                  <a:gd name="T92" fmla="*/ 62 w 1937"/>
                  <a:gd name="T93" fmla="*/ 1372 h 1372"/>
                  <a:gd name="T94" fmla="*/ 1875 w 1937"/>
                  <a:gd name="T95" fmla="*/ 1372 h 1372"/>
                  <a:gd name="T96" fmla="*/ 1937 w 1937"/>
                  <a:gd name="T97" fmla="*/ 1310 h 1372"/>
                  <a:gd name="T98" fmla="*/ 1937 w 1937"/>
                  <a:gd name="T99" fmla="*/ 62 h 1372"/>
                  <a:gd name="T100" fmla="*/ 1875 w 1937"/>
                  <a:gd name="T101" fmla="*/ 0 h 1372"/>
                  <a:gd name="T102" fmla="*/ 1828 w 1937"/>
                  <a:gd name="T103" fmla="*/ 1210 h 1372"/>
                  <a:gd name="T104" fmla="*/ 1773 w 1937"/>
                  <a:gd name="T105" fmla="*/ 1262 h 1372"/>
                  <a:gd name="T106" fmla="*/ 165 w 1937"/>
                  <a:gd name="T107" fmla="*/ 1262 h 1372"/>
                  <a:gd name="T108" fmla="*/ 110 w 1937"/>
                  <a:gd name="T109" fmla="*/ 1210 h 1372"/>
                  <a:gd name="T110" fmla="*/ 110 w 1937"/>
                  <a:gd name="T111" fmla="*/ 165 h 1372"/>
                  <a:gd name="T112" fmla="*/ 165 w 1937"/>
                  <a:gd name="T113" fmla="*/ 110 h 1372"/>
                  <a:gd name="T114" fmla="*/ 1773 w 1937"/>
                  <a:gd name="T115" fmla="*/ 110 h 1372"/>
                  <a:gd name="T116" fmla="*/ 1828 w 1937"/>
                  <a:gd name="T117" fmla="*/ 165 h 1372"/>
                  <a:gd name="T118" fmla="*/ 1828 w 1937"/>
                  <a:gd name="T119" fmla="*/ 1210 h 1372"/>
                  <a:gd name="T120" fmla="*/ 1828 w 1937"/>
                  <a:gd name="T121" fmla="*/ 1210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37" h="1372">
                    <a:moveTo>
                      <a:pt x="1015" y="671"/>
                    </a:moveTo>
                    <a:cubicBezTo>
                      <a:pt x="254" y="671"/>
                      <a:pt x="254" y="671"/>
                      <a:pt x="254" y="671"/>
                    </a:cubicBezTo>
                    <a:cubicBezTo>
                      <a:pt x="254" y="307"/>
                      <a:pt x="254" y="307"/>
                      <a:pt x="254" y="307"/>
                    </a:cubicBezTo>
                    <a:cubicBezTo>
                      <a:pt x="1015" y="307"/>
                      <a:pt x="1015" y="307"/>
                      <a:pt x="1015" y="307"/>
                    </a:cubicBezTo>
                    <a:cubicBezTo>
                      <a:pt x="1015" y="671"/>
                      <a:pt x="1015" y="671"/>
                      <a:pt x="1015" y="671"/>
                    </a:cubicBezTo>
                    <a:cubicBezTo>
                      <a:pt x="1015" y="671"/>
                      <a:pt x="1015" y="671"/>
                      <a:pt x="1015" y="671"/>
                    </a:cubicBezTo>
                    <a:close/>
                    <a:moveTo>
                      <a:pt x="619" y="701"/>
                    </a:moveTo>
                    <a:cubicBezTo>
                      <a:pt x="254" y="701"/>
                      <a:pt x="254" y="701"/>
                      <a:pt x="254" y="701"/>
                    </a:cubicBezTo>
                    <a:cubicBezTo>
                      <a:pt x="254" y="1065"/>
                      <a:pt x="254" y="1065"/>
                      <a:pt x="254" y="1065"/>
                    </a:cubicBezTo>
                    <a:cubicBezTo>
                      <a:pt x="619" y="1065"/>
                      <a:pt x="619" y="1065"/>
                      <a:pt x="619" y="1065"/>
                    </a:cubicBezTo>
                    <a:cubicBezTo>
                      <a:pt x="619" y="701"/>
                      <a:pt x="619" y="701"/>
                      <a:pt x="619" y="701"/>
                    </a:cubicBezTo>
                    <a:cubicBezTo>
                      <a:pt x="619" y="701"/>
                      <a:pt x="619" y="701"/>
                      <a:pt x="619" y="701"/>
                    </a:cubicBezTo>
                    <a:close/>
                    <a:moveTo>
                      <a:pt x="1021" y="701"/>
                    </a:moveTo>
                    <a:cubicBezTo>
                      <a:pt x="656" y="701"/>
                      <a:pt x="656" y="701"/>
                      <a:pt x="656" y="701"/>
                    </a:cubicBezTo>
                    <a:cubicBezTo>
                      <a:pt x="656" y="1065"/>
                      <a:pt x="656" y="1065"/>
                      <a:pt x="656" y="1065"/>
                    </a:cubicBezTo>
                    <a:cubicBezTo>
                      <a:pt x="1021" y="1065"/>
                      <a:pt x="1021" y="1065"/>
                      <a:pt x="1021" y="1065"/>
                    </a:cubicBezTo>
                    <a:cubicBezTo>
                      <a:pt x="1021" y="701"/>
                      <a:pt x="1021" y="701"/>
                      <a:pt x="1021" y="701"/>
                    </a:cubicBezTo>
                    <a:cubicBezTo>
                      <a:pt x="1021" y="701"/>
                      <a:pt x="1021" y="701"/>
                      <a:pt x="1021" y="701"/>
                    </a:cubicBezTo>
                    <a:close/>
                    <a:moveTo>
                      <a:pt x="1423" y="307"/>
                    </a:moveTo>
                    <a:cubicBezTo>
                      <a:pt x="1064" y="307"/>
                      <a:pt x="1064" y="307"/>
                      <a:pt x="1064" y="307"/>
                    </a:cubicBezTo>
                    <a:cubicBezTo>
                      <a:pt x="1064" y="671"/>
                      <a:pt x="1064" y="671"/>
                      <a:pt x="1064" y="671"/>
                    </a:cubicBezTo>
                    <a:cubicBezTo>
                      <a:pt x="1423" y="671"/>
                      <a:pt x="1423" y="671"/>
                      <a:pt x="1423" y="671"/>
                    </a:cubicBezTo>
                    <a:cubicBezTo>
                      <a:pt x="1423" y="307"/>
                      <a:pt x="1423" y="307"/>
                      <a:pt x="1423" y="307"/>
                    </a:cubicBezTo>
                    <a:cubicBezTo>
                      <a:pt x="1423" y="307"/>
                      <a:pt x="1423" y="307"/>
                      <a:pt x="1423" y="307"/>
                    </a:cubicBezTo>
                    <a:close/>
                    <a:moveTo>
                      <a:pt x="1423" y="701"/>
                    </a:moveTo>
                    <a:cubicBezTo>
                      <a:pt x="1064" y="701"/>
                      <a:pt x="1064" y="701"/>
                      <a:pt x="1064" y="701"/>
                    </a:cubicBezTo>
                    <a:cubicBezTo>
                      <a:pt x="1064" y="1065"/>
                      <a:pt x="1064" y="1065"/>
                      <a:pt x="1064" y="1065"/>
                    </a:cubicBezTo>
                    <a:cubicBezTo>
                      <a:pt x="1423" y="1065"/>
                      <a:pt x="1423" y="1065"/>
                      <a:pt x="1423" y="1065"/>
                    </a:cubicBezTo>
                    <a:cubicBezTo>
                      <a:pt x="1423" y="701"/>
                      <a:pt x="1423" y="701"/>
                      <a:pt x="1423" y="701"/>
                    </a:cubicBezTo>
                    <a:cubicBezTo>
                      <a:pt x="1423" y="701"/>
                      <a:pt x="1423" y="701"/>
                      <a:pt x="1423" y="701"/>
                    </a:cubicBezTo>
                    <a:close/>
                    <a:moveTo>
                      <a:pt x="1831" y="307"/>
                    </a:moveTo>
                    <a:cubicBezTo>
                      <a:pt x="1465" y="307"/>
                      <a:pt x="1465" y="307"/>
                      <a:pt x="1465" y="307"/>
                    </a:cubicBezTo>
                    <a:cubicBezTo>
                      <a:pt x="1465" y="671"/>
                      <a:pt x="1465" y="671"/>
                      <a:pt x="1465" y="671"/>
                    </a:cubicBezTo>
                    <a:cubicBezTo>
                      <a:pt x="1831" y="671"/>
                      <a:pt x="1831" y="671"/>
                      <a:pt x="1831" y="671"/>
                    </a:cubicBezTo>
                    <a:cubicBezTo>
                      <a:pt x="1831" y="307"/>
                      <a:pt x="1831" y="307"/>
                      <a:pt x="1831" y="307"/>
                    </a:cubicBezTo>
                    <a:cubicBezTo>
                      <a:pt x="1831" y="307"/>
                      <a:pt x="1831" y="307"/>
                      <a:pt x="1831" y="307"/>
                    </a:cubicBezTo>
                    <a:close/>
                    <a:moveTo>
                      <a:pt x="1831" y="701"/>
                    </a:moveTo>
                    <a:cubicBezTo>
                      <a:pt x="1465" y="701"/>
                      <a:pt x="1465" y="701"/>
                      <a:pt x="1465" y="701"/>
                    </a:cubicBezTo>
                    <a:cubicBezTo>
                      <a:pt x="1465" y="1065"/>
                      <a:pt x="1465" y="1065"/>
                      <a:pt x="1465" y="1065"/>
                    </a:cubicBezTo>
                    <a:cubicBezTo>
                      <a:pt x="1831" y="1065"/>
                      <a:pt x="1831" y="1065"/>
                      <a:pt x="1831" y="1065"/>
                    </a:cubicBezTo>
                    <a:cubicBezTo>
                      <a:pt x="1831" y="701"/>
                      <a:pt x="1831" y="701"/>
                      <a:pt x="1831" y="701"/>
                    </a:cubicBezTo>
                    <a:cubicBezTo>
                      <a:pt x="1831" y="701"/>
                      <a:pt x="1831" y="701"/>
                      <a:pt x="1831" y="701"/>
                    </a:cubicBezTo>
                    <a:close/>
                    <a:moveTo>
                      <a:pt x="1875" y="0"/>
                    </a:moveTo>
                    <a:cubicBezTo>
                      <a:pt x="62" y="0"/>
                      <a:pt x="62" y="0"/>
                      <a:pt x="62" y="0"/>
                    </a:cubicBezTo>
                    <a:cubicBezTo>
                      <a:pt x="26" y="0"/>
                      <a:pt x="0" y="29"/>
                      <a:pt x="0" y="62"/>
                    </a:cubicBezTo>
                    <a:cubicBezTo>
                      <a:pt x="0" y="1310"/>
                      <a:pt x="0" y="1310"/>
                      <a:pt x="0" y="1310"/>
                    </a:cubicBezTo>
                    <a:cubicBezTo>
                      <a:pt x="0" y="1347"/>
                      <a:pt x="26" y="1372"/>
                      <a:pt x="62" y="1372"/>
                    </a:cubicBezTo>
                    <a:cubicBezTo>
                      <a:pt x="1875" y="1372"/>
                      <a:pt x="1875" y="1372"/>
                      <a:pt x="1875" y="1372"/>
                    </a:cubicBezTo>
                    <a:cubicBezTo>
                      <a:pt x="1912" y="1372"/>
                      <a:pt x="1937" y="1347"/>
                      <a:pt x="1937" y="1310"/>
                    </a:cubicBezTo>
                    <a:cubicBezTo>
                      <a:pt x="1937" y="62"/>
                      <a:pt x="1937" y="62"/>
                      <a:pt x="1937" y="62"/>
                    </a:cubicBezTo>
                    <a:cubicBezTo>
                      <a:pt x="1937" y="29"/>
                      <a:pt x="1912" y="0"/>
                      <a:pt x="1875" y="0"/>
                    </a:cubicBezTo>
                    <a:close/>
                    <a:moveTo>
                      <a:pt x="1828" y="1210"/>
                    </a:moveTo>
                    <a:cubicBezTo>
                      <a:pt x="1828" y="1240"/>
                      <a:pt x="1802" y="1262"/>
                      <a:pt x="1773" y="1262"/>
                    </a:cubicBezTo>
                    <a:cubicBezTo>
                      <a:pt x="165" y="1262"/>
                      <a:pt x="165" y="1262"/>
                      <a:pt x="165" y="1262"/>
                    </a:cubicBezTo>
                    <a:cubicBezTo>
                      <a:pt x="135" y="1262"/>
                      <a:pt x="110" y="1240"/>
                      <a:pt x="110" y="1210"/>
                    </a:cubicBezTo>
                    <a:cubicBezTo>
                      <a:pt x="110" y="165"/>
                      <a:pt x="110" y="165"/>
                      <a:pt x="110" y="165"/>
                    </a:cubicBezTo>
                    <a:cubicBezTo>
                      <a:pt x="110" y="136"/>
                      <a:pt x="135" y="110"/>
                      <a:pt x="165" y="110"/>
                    </a:cubicBezTo>
                    <a:cubicBezTo>
                      <a:pt x="1773" y="110"/>
                      <a:pt x="1773" y="110"/>
                      <a:pt x="1773" y="110"/>
                    </a:cubicBezTo>
                    <a:cubicBezTo>
                      <a:pt x="1802" y="110"/>
                      <a:pt x="1828" y="136"/>
                      <a:pt x="1828" y="165"/>
                    </a:cubicBezTo>
                    <a:cubicBezTo>
                      <a:pt x="1828" y="1210"/>
                      <a:pt x="1828" y="1210"/>
                      <a:pt x="1828" y="1210"/>
                    </a:cubicBezTo>
                    <a:cubicBezTo>
                      <a:pt x="1828" y="1210"/>
                      <a:pt x="1828" y="1210"/>
                      <a:pt x="1828" y="12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16136"/>
                <a:endParaRPr lang="en-US" sz="1324" dirty="0">
                  <a:solidFill>
                    <a:srgbClr val="505050"/>
                  </a:solidFill>
                </a:endParaRPr>
              </a:p>
            </p:txBody>
          </p:sp>
        </p:grpSp>
      </p:grpSp>
      <p:pic>
        <p:nvPicPr>
          <p:cNvPr id="109" name="Picture 108"/>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81770" y="2730268"/>
            <a:ext cx="2868465" cy="2259621"/>
          </a:xfrm>
          <a:prstGeom prst="rect">
            <a:avLst/>
          </a:prstGeom>
        </p:spPr>
      </p:pic>
      <p:sp>
        <p:nvSpPr>
          <p:cNvPr id="16" name="Title 15"/>
          <p:cNvSpPr>
            <a:spLocks noGrp="1"/>
          </p:cNvSpPr>
          <p:nvPr userDrawn="1">
            <p:ph type="title" hasCustomPrompt="1"/>
          </p:nvPr>
        </p:nvSpPr>
        <p:spPr>
          <a:xfrm>
            <a:off x="192605" y="5142374"/>
            <a:ext cx="11753509" cy="774332"/>
          </a:xfrm>
        </p:spPr>
        <p:txBody>
          <a:bodyPr/>
          <a:lstStyle>
            <a:lvl1pPr>
              <a:defRPr sz="3176" baseline="0">
                <a:gradFill>
                  <a:gsLst>
                    <a:gs pos="1250">
                      <a:schemeClr val="tx2"/>
                    </a:gs>
                    <a:gs pos="100000">
                      <a:schemeClr val="tx2"/>
                    </a:gs>
                  </a:gsLst>
                  <a:lin ang="5400000" scaled="0"/>
                </a:gradFill>
              </a:defRPr>
            </a:lvl1pPr>
          </a:lstStyle>
          <a:p>
            <a:r>
              <a:rPr lang="en-US" dirty="0" smtClean="0"/>
              <a:t>SMSG World Wide Mid-Year Review</a:t>
            </a:r>
            <a:br>
              <a:rPr lang="en-US" dirty="0" smtClean="0"/>
            </a:br>
            <a:r>
              <a:rPr lang="en-US" sz="1588" dirty="0" smtClean="0"/>
              <a:t>February 12, 2013</a:t>
            </a:r>
            <a:endParaRPr lang="en-US" dirty="0"/>
          </a:p>
        </p:txBody>
      </p:sp>
      <p:sp>
        <p:nvSpPr>
          <p:cNvPr id="66" name="Text Placeholder 6"/>
          <p:cNvSpPr>
            <a:spLocks noGrp="1"/>
          </p:cNvSpPr>
          <p:nvPr userDrawn="1">
            <p:ph type="body" sz="quarter" idx="10" hasCustomPrompt="1"/>
          </p:nvPr>
        </p:nvSpPr>
        <p:spPr>
          <a:xfrm>
            <a:off x="582999" y="470648"/>
            <a:ext cx="2061566" cy="833241"/>
          </a:xfrm>
        </p:spPr>
        <p:txBody>
          <a:bodyPr lIns="182880" tIns="146304" rIns="182880" bIns="146304"/>
          <a:lstStyle>
            <a:lvl1pPr marL="0" indent="0" algn="ctr">
              <a:buNone/>
              <a:defRPr sz="3882" spc="0" baseline="0">
                <a:gradFill>
                  <a:gsLst>
                    <a:gs pos="1250">
                      <a:srgbClr val="FFFFFF"/>
                    </a:gs>
                    <a:gs pos="100000">
                      <a:srgbClr val="FFFFFF"/>
                    </a:gs>
                  </a:gsLst>
                  <a:lin ang="5400000" scaled="0"/>
                </a:gradFill>
                <a:latin typeface="+mn-lt"/>
              </a:defRPr>
            </a:lvl1pPr>
          </a:lstStyle>
          <a:p>
            <a:pPr lvl="0"/>
            <a:r>
              <a:rPr lang="en-US" dirty="0" smtClean="0"/>
              <a:t>MYR 13</a:t>
            </a:r>
          </a:p>
        </p:txBody>
      </p:sp>
    </p:spTree>
    <p:extLst>
      <p:ext uri="{BB962C8B-B14F-4D97-AF65-F5344CB8AC3E}">
        <p14:creationId xmlns:p14="http://schemas.microsoft.com/office/powerpoint/2010/main" val="3529937270"/>
      </p:ext>
    </p:extLst>
  </p:cSld>
  <p:clrMapOvr>
    <a:masterClrMapping/>
  </p:clrMapOvr>
  <p:transition>
    <p:fade/>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17658" y="3765176"/>
            <a:ext cx="6965043" cy="1794662"/>
          </a:xfrm>
          <a:noFill/>
        </p:spPr>
        <p:txBody>
          <a:bodyPr lIns="182880" tIns="146304" rIns="182880" bIns="146304">
            <a:noAutofit/>
          </a:bodyPr>
          <a:lstStyle>
            <a:lvl1pPr marL="0" indent="0">
              <a:spcBef>
                <a:spcPts val="0"/>
              </a:spcBef>
              <a:buNone/>
              <a:defRPr sz="2734" spc="0" baseline="0">
                <a:solidFill>
                  <a:srgbClr val="000000"/>
                </a:solidFill>
                <a:latin typeface="+mj-lt"/>
              </a:defRPr>
            </a:lvl1pPr>
          </a:lstStyle>
          <a:p>
            <a:pPr lvl="0"/>
            <a:r>
              <a:rPr lang="en-US" dirty="0" smtClean="0"/>
              <a:t>Speaker Name</a:t>
            </a:r>
          </a:p>
        </p:txBody>
      </p:sp>
      <p:sp>
        <p:nvSpPr>
          <p:cNvPr id="9" name="Title 1"/>
          <p:cNvSpPr>
            <a:spLocks noGrp="1"/>
          </p:cNvSpPr>
          <p:nvPr>
            <p:ph type="title" hasCustomPrompt="1"/>
          </p:nvPr>
        </p:nvSpPr>
        <p:spPr>
          <a:xfrm>
            <a:off x="207293" y="1815353"/>
            <a:ext cx="10457929" cy="1801436"/>
          </a:xfrm>
          <a:noFill/>
        </p:spPr>
        <p:txBody>
          <a:bodyPr lIns="164592" tIns="91440" rIns="164592" bIns="91440" anchor="t" anchorCtr="0"/>
          <a:lstStyle>
            <a:lvl1pPr>
              <a:defRPr sz="4587" spc="-77" baseline="0">
                <a:gradFill>
                  <a:gsLst>
                    <a:gs pos="3333">
                      <a:schemeClr val="tx2"/>
                    </a:gs>
                    <a:gs pos="39000">
                      <a:schemeClr val="tx2"/>
                    </a:gs>
                  </a:gsLst>
                  <a:lin ang="5400000" scaled="0"/>
                </a:gradFill>
              </a:defRPr>
            </a:lvl1pPr>
          </a:lstStyle>
          <a:p>
            <a:r>
              <a:rPr lang="en-US" dirty="0" smtClean="0"/>
              <a:t>Presentation title</a:t>
            </a:r>
            <a:endParaRPr lang="en-US" dirty="0"/>
          </a:p>
        </p:txBody>
      </p:sp>
      <p:sp>
        <p:nvSpPr>
          <p:cNvPr id="3" name="Slide Number Placeholder 2"/>
          <p:cNvSpPr>
            <a:spLocks noGrp="1"/>
          </p:cNvSpPr>
          <p:nvPr>
            <p:ph type="sldNum" sz="quarter" idx="14"/>
          </p:nvPr>
        </p:nvSpPr>
        <p:spPr>
          <a:xfrm>
            <a:off x="11182479" y="6656295"/>
            <a:ext cx="788689" cy="124691"/>
          </a:xfrm>
          <a:prstGeom prst="rect">
            <a:avLst/>
          </a:prstGeom>
        </p:spPr>
        <p:txBody>
          <a:bodyPr/>
          <a:lstStyle/>
          <a:p>
            <a:pPr defTabSz="716136"/>
            <a:fld id="{77A80767-0168-4202-AF54-9FDB461E3B29}" type="slidenum">
              <a:rPr lang="en-US" sz="1324" smtClean="0">
                <a:solidFill>
                  <a:srgbClr val="505050"/>
                </a:solidFill>
              </a:rPr>
              <a:pPr defTabSz="716136"/>
              <a:t>‹#›</a:t>
            </a:fld>
            <a:endParaRPr lang="en-US" sz="1324" dirty="0">
              <a:solidFill>
                <a:srgbClr val="50505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89658" y="201707"/>
            <a:ext cx="1570203" cy="311709"/>
          </a:xfrm>
          <a:prstGeom prst="rect">
            <a:avLst/>
          </a:prstGeom>
        </p:spPr>
      </p:pic>
    </p:spTree>
    <p:extLst>
      <p:ext uri="{BB962C8B-B14F-4D97-AF65-F5344CB8AC3E}">
        <p14:creationId xmlns:p14="http://schemas.microsoft.com/office/powerpoint/2010/main" val="2390428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7657" y="201708"/>
            <a:ext cx="7835673" cy="529407"/>
          </a:xfrm>
        </p:spPr>
        <p:txBody>
          <a:bodyPr lIns="0" rIns="0"/>
          <a:lstStyle>
            <a:lvl1pPr>
              <a:defRPr>
                <a:solidFill>
                  <a:srgbClr val="000000"/>
                </a:solidFill>
              </a:defRPr>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217658" y="6656295"/>
            <a:ext cx="4158540" cy="124691"/>
          </a:xfrm>
          <a:prstGeom prst="rect">
            <a:avLst/>
          </a:prstGeom>
        </p:spPr>
        <p:txBody>
          <a:bodyPr/>
          <a:lstStyle>
            <a:lvl1pPr>
              <a:defRPr/>
            </a:lvl1pPr>
          </a:lstStyle>
          <a:p>
            <a:r>
              <a:rPr lang="en-US" smtClean="0">
                <a:solidFill>
                  <a:srgbClr val="505050"/>
                </a:solidFill>
              </a:rPr>
              <a:t>Microsoft Confidential </a:t>
            </a:r>
            <a:endParaRPr lang="en-US" dirty="0">
              <a:solidFill>
                <a:srgbClr val="505050"/>
              </a:solidFill>
            </a:endParaRPr>
          </a:p>
        </p:txBody>
      </p:sp>
      <p:cxnSp>
        <p:nvCxnSpPr>
          <p:cNvPr id="6" name="Straight Connector 5"/>
          <p:cNvCxnSpPr/>
          <p:nvPr userDrawn="1"/>
        </p:nvCxnSpPr>
        <p:spPr>
          <a:xfrm>
            <a:off x="217659" y="605118"/>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7659" y="6602156"/>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89911"/>
      </p:ext>
    </p:extLst>
  </p:cSld>
  <p:clrMapOvr>
    <a:masterClrMapping/>
  </p:clrMapOvr>
  <p:transition>
    <p:fade/>
  </p:transition>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Correction of Errors">
    <p:spTree>
      <p:nvGrpSpPr>
        <p:cNvPr id="1" name=""/>
        <p:cNvGrpSpPr/>
        <p:nvPr/>
      </p:nvGrpSpPr>
      <p:grpSpPr>
        <a:xfrm>
          <a:off x="0" y="0"/>
          <a:ext cx="0" cy="0"/>
          <a:chOff x="0" y="0"/>
          <a:chExt cx="0" cy="0"/>
        </a:xfrm>
      </p:grpSpPr>
      <p:sp>
        <p:nvSpPr>
          <p:cNvPr id="2" name="Title 1"/>
          <p:cNvSpPr>
            <a:spLocks noGrp="1"/>
          </p:cNvSpPr>
          <p:nvPr>
            <p:ph type="title"/>
          </p:nvPr>
        </p:nvSpPr>
        <p:spPr>
          <a:xfrm>
            <a:off x="217657" y="201707"/>
            <a:ext cx="7835673" cy="475271"/>
          </a:xfrm>
        </p:spPr>
        <p:txBody>
          <a:bodyPr lIns="0" rIns="0"/>
          <a:lstStyle>
            <a:lvl1pPr>
              <a:defRPr>
                <a:solidFill>
                  <a:srgbClr val="000000"/>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a:xfrm>
            <a:off x="217658" y="6656295"/>
            <a:ext cx="4158540" cy="124691"/>
          </a:xfrm>
          <a:prstGeom prst="rect">
            <a:avLst/>
          </a:prstGeom>
        </p:spPr>
        <p:txBody>
          <a:bodyPr/>
          <a:lstStyle>
            <a:lvl1pPr>
              <a:defRPr/>
            </a:lvl1pPr>
          </a:lstStyle>
          <a:p>
            <a:r>
              <a:rPr lang="en-US" smtClean="0">
                <a:solidFill>
                  <a:srgbClr val="505050"/>
                </a:solidFill>
              </a:rPr>
              <a:t>SMSG WW Mid-Year Review | Microsoft Confidential </a:t>
            </a:r>
            <a:endParaRPr lang="en-US" dirty="0">
              <a:solidFill>
                <a:srgbClr val="505050"/>
              </a:solidFill>
            </a:endParaRPr>
          </a:p>
        </p:txBody>
      </p:sp>
      <p:cxnSp>
        <p:nvCxnSpPr>
          <p:cNvPr id="6" name="Straight Connector 5"/>
          <p:cNvCxnSpPr/>
          <p:nvPr userDrawn="1"/>
        </p:nvCxnSpPr>
        <p:spPr>
          <a:xfrm>
            <a:off x="217659" y="731114"/>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7659" y="6602156"/>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p:cNvGraphicFramePr>
            <a:graphicFrameLocks/>
          </p:cNvGraphicFramePr>
          <p:nvPr userDrawn="1">
            <p:extLst/>
          </p:nvPr>
        </p:nvGraphicFramePr>
        <p:xfrm>
          <a:off x="217658" y="874059"/>
          <a:ext cx="11753510" cy="5580529"/>
        </p:xfrm>
        <a:graphic>
          <a:graphicData uri="http://schemas.openxmlformats.org/drawingml/2006/table">
            <a:tbl>
              <a:tblPr firstRow="1" bandRow="1">
                <a:tableStyleId>{7E9639D4-E3E2-4D34-9284-5A2195B3D0D7}</a:tableStyleId>
              </a:tblPr>
              <a:tblGrid>
                <a:gridCol w="1176192"/>
                <a:gridCol w="476146"/>
                <a:gridCol w="5050586"/>
                <a:gridCol w="5050586"/>
              </a:tblGrid>
              <a:tr h="436112">
                <a:tc>
                  <a:txBody>
                    <a:bodyPr/>
                    <a:lstStyle/>
                    <a:p>
                      <a:pPr algn="ctr"/>
                      <a:r>
                        <a:rPr lang="en-US" sz="1100" baseline="0" dirty="0" smtClean="0">
                          <a:latin typeface="+mn-lt"/>
                        </a:rPr>
                        <a:t>Metric Name</a:t>
                      </a:r>
                      <a:endParaRPr lang="en-US" sz="1100" dirty="0">
                        <a:latin typeface="+mn-lt"/>
                      </a:endParaRPr>
                    </a:p>
                  </a:txBody>
                  <a:tcPr marL="84502" marR="84502" marT="38508" marB="3850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1100" baseline="0" dirty="0" err="1" smtClean="0">
                          <a:latin typeface="+mn-lt"/>
                        </a:rPr>
                        <a:t>Fy</a:t>
                      </a:r>
                      <a:r>
                        <a:rPr lang="en-US" sz="1100" baseline="0" dirty="0" smtClean="0">
                          <a:latin typeface="+mn-lt"/>
                        </a:rPr>
                        <a:t> </a:t>
                      </a:r>
                      <a:r>
                        <a:rPr lang="en-US" sz="1100" baseline="0" dirty="0" err="1" smtClean="0">
                          <a:latin typeface="+mn-lt"/>
                        </a:rPr>
                        <a:t>Fcst</a:t>
                      </a:r>
                      <a:endParaRPr lang="en-US" sz="1100" dirty="0">
                        <a:latin typeface="+mn-lt"/>
                      </a:endParaRPr>
                    </a:p>
                  </a:txBody>
                  <a:tcPr marL="84502" marR="84502" marT="38508" marB="3850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1100" dirty="0" smtClean="0">
                          <a:latin typeface="+mn-lt"/>
                        </a:rPr>
                        <a:t>H1 Performance Explanation</a:t>
                      </a:r>
                      <a:endParaRPr lang="en-US" sz="1100" dirty="0">
                        <a:latin typeface="+mn-lt"/>
                      </a:endParaRPr>
                    </a:p>
                  </a:txBody>
                  <a:tcPr marL="84502" marR="84502" marT="38508" marB="3850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ctr"/>
                      <a:r>
                        <a:rPr lang="en-US" sz="1100" dirty="0" smtClean="0">
                          <a:latin typeface="+mn-lt"/>
                        </a:rPr>
                        <a:t>H2 Course</a:t>
                      </a:r>
                      <a:r>
                        <a:rPr lang="en-US" sz="1100" baseline="0" dirty="0" smtClean="0">
                          <a:latin typeface="+mn-lt"/>
                        </a:rPr>
                        <a:t> Correction Plan</a:t>
                      </a:r>
                      <a:endParaRPr lang="en-US" sz="1100" dirty="0">
                        <a:latin typeface="+mn-lt"/>
                      </a:endParaRPr>
                    </a:p>
                  </a:txBody>
                  <a:tcPr marL="84502" marR="84502" marT="38508" marB="38508"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r>
              <a:tr h="1286104">
                <a:tc>
                  <a:txBody>
                    <a:bodyPr/>
                    <a:lstStyle/>
                    <a:p>
                      <a:pPr lvl="0" algn="l" fontAlgn="b"/>
                      <a:endParaRPr lang="en-US" sz="1100" b="1" i="0" u="none" strike="noStrike" dirty="0" smtClean="0">
                        <a:solidFill>
                          <a:srgbClr val="000000"/>
                        </a:solidFill>
                        <a:latin typeface="+mn-lt"/>
                      </a:endParaRPr>
                    </a:p>
                  </a:txBody>
                  <a:tcPr marL="87063" marR="8803" marT="8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46230" rtl="0" eaLnBrk="1" fontAlgn="auto" latinLnBrk="0" hangingPunct="1">
                        <a:lnSpc>
                          <a:spcPct val="100000"/>
                        </a:lnSpc>
                        <a:spcBef>
                          <a:spcPts val="0"/>
                        </a:spcBef>
                        <a:spcAft>
                          <a:spcPts val="0"/>
                        </a:spcAft>
                        <a:buClrTx/>
                        <a:buSzTx/>
                        <a:buFont typeface="Arial" pitchFamily="34" charset="0"/>
                        <a:buNone/>
                        <a:tabLst/>
                        <a:defRPr/>
                      </a:pPr>
                      <a:endParaRPr lang="en-US" sz="1100" kern="1200" dirty="0" smtClean="0">
                        <a:solidFill>
                          <a:srgbClr val="000000"/>
                        </a:solidFill>
                        <a:latin typeface="+mn-lt"/>
                        <a:ea typeface="+mn-ea"/>
                        <a:cs typeface="+mn-cs"/>
                      </a:endParaRPr>
                    </a:p>
                  </a:txBody>
                  <a:tcPr marL="84502" marR="84502" marT="38508" marB="38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fontAlgn="base">
                        <a:spcBef>
                          <a:spcPts val="0"/>
                        </a:spcBef>
                        <a:spcAft>
                          <a:spcPts val="600"/>
                        </a:spcAft>
                        <a:buFont typeface="Arial" pitchFamily="34" charset="0"/>
                        <a:buChar char="•"/>
                        <a:tabLst>
                          <a:tab pos="457200" algn="l"/>
                        </a:tabLst>
                      </a:pPr>
                      <a:endParaRPr lang="en-US" sz="1100" b="0" dirty="0" smtClean="0">
                        <a:solidFill>
                          <a:srgbClr val="000000"/>
                        </a:solidFill>
                        <a:effectLst/>
                        <a:latin typeface="+mn-lt"/>
                        <a:ea typeface="Calibri"/>
                      </a:endParaRPr>
                    </a:p>
                  </a:txBody>
                  <a:tcPr marL="84502" marR="84502" marT="38508" marB="385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fontAlgn="base">
                        <a:spcBef>
                          <a:spcPts val="0"/>
                        </a:spcBef>
                        <a:spcAft>
                          <a:spcPts val="600"/>
                        </a:spcAft>
                        <a:buFont typeface="Arial" pitchFamily="34" charset="0"/>
                        <a:buChar char="•"/>
                        <a:tabLst>
                          <a:tab pos="457200" algn="l"/>
                        </a:tabLst>
                      </a:pPr>
                      <a:endParaRPr lang="en-US" sz="1100" b="0" dirty="0" smtClean="0">
                        <a:solidFill>
                          <a:srgbClr val="000000"/>
                        </a:solidFill>
                        <a:effectLst/>
                        <a:latin typeface="+mn-lt"/>
                        <a:ea typeface="Calibri"/>
                      </a:endParaRPr>
                    </a:p>
                  </a:txBody>
                  <a:tcPr marL="84502" marR="84502" marT="38508" marB="38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86104">
                <a:tc>
                  <a:txBody>
                    <a:bodyPr/>
                    <a:lstStyle/>
                    <a:p>
                      <a:pPr lvl="0" algn="l" fontAlgn="b"/>
                      <a:endParaRPr lang="en-US" sz="1100" b="1" i="0" u="none" strike="noStrike" dirty="0" smtClean="0">
                        <a:solidFill>
                          <a:srgbClr val="000000"/>
                        </a:solidFill>
                        <a:latin typeface="+mn-lt"/>
                      </a:endParaRPr>
                    </a:p>
                  </a:txBody>
                  <a:tcPr marL="87063" marR="8803" marT="8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1" marR="0" lvl="2" indent="-190501" algn="l" defTabSz="946135" rtl="0" eaLnBrk="1" fontAlgn="base" latinLnBrk="0" hangingPunct="1">
                        <a:lnSpc>
                          <a:spcPct val="100000"/>
                        </a:lnSpc>
                        <a:spcBef>
                          <a:spcPct val="0"/>
                        </a:spcBef>
                        <a:spcAft>
                          <a:spcPct val="0"/>
                        </a:spcAft>
                        <a:buClrTx/>
                        <a:buSzTx/>
                        <a:buFont typeface="Arial" pitchFamily="34" charset="0"/>
                        <a:buChar char="•"/>
                        <a:tabLst/>
                        <a:defRPr/>
                      </a:pPr>
                      <a:endParaRPr lang="en-US" sz="1100" i="0" kern="1200" baseline="0" dirty="0" smtClean="0">
                        <a:solidFill>
                          <a:srgbClr val="000000"/>
                        </a:solidFill>
                        <a:latin typeface="+mn-lt"/>
                        <a:ea typeface="+mn-ea"/>
                        <a:cs typeface="+mn-cs"/>
                      </a:endParaRPr>
                    </a:p>
                  </a:txBody>
                  <a:tcPr marL="84502" marR="84502" marT="38508" marB="38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fontAlgn="base">
                        <a:spcBef>
                          <a:spcPts val="0"/>
                        </a:spcBef>
                        <a:spcAft>
                          <a:spcPts val="300"/>
                        </a:spcAft>
                        <a:buFont typeface="Arial" pitchFamily="34" charset="0"/>
                        <a:buChar char="•"/>
                      </a:pPr>
                      <a:endParaRPr lang="en-US" sz="1100" b="0" dirty="0" smtClean="0">
                        <a:solidFill>
                          <a:srgbClr val="000000"/>
                        </a:solidFill>
                        <a:effectLst/>
                      </a:endParaRPr>
                    </a:p>
                  </a:txBody>
                  <a:tcPr marL="84502" marR="84502" marT="38508" marB="38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spcBef>
                          <a:spcPts val="0"/>
                        </a:spcBef>
                        <a:spcAft>
                          <a:spcPts val="300"/>
                        </a:spcAft>
                        <a:buFont typeface="Arial" pitchFamily="34" charset="0"/>
                        <a:buChar char="•"/>
                      </a:pPr>
                      <a:endParaRPr lang="en-US" sz="1100" b="0" kern="1200" dirty="0" smtClean="0">
                        <a:solidFill>
                          <a:srgbClr val="000000"/>
                        </a:solidFill>
                        <a:effectLst/>
                        <a:latin typeface="+mn-lt"/>
                        <a:ea typeface="+mn-ea"/>
                        <a:cs typeface="+mn-cs"/>
                      </a:endParaRPr>
                    </a:p>
                  </a:txBody>
                  <a:tcPr marL="84502" marR="84502" marT="38508" marB="38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86104">
                <a:tc>
                  <a:txBody>
                    <a:bodyPr/>
                    <a:lstStyle/>
                    <a:p>
                      <a:pPr lvl="0" algn="l" fontAlgn="b"/>
                      <a:endParaRPr lang="en-US" sz="1100" b="1" i="0" u="none" strike="noStrike" dirty="0" smtClean="0">
                        <a:solidFill>
                          <a:srgbClr val="000000"/>
                        </a:solidFill>
                        <a:latin typeface="+mn-lt"/>
                      </a:endParaRPr>
                    </a:p>
                  </a:txBody>
                  <a:tcPr marL="87063" marR="8803" marT="8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1" marR="0" lvl="2" indent="-190501" algn="l" defTabSz="946135" rtl="0" eaLnBrk="1" fontAlgn="base" latinLnBrk="0" hangingPunct="1">
                        <a:lnSpc>
                          <a:spcPct val="100000"/>
                        </a:lnSpc>
                        <a:spcBef>
                          <a:spcPct val="0"/>
                        </a:spcBef>
                        <a:spcAft>
                          <a:spcPct val="0"/>
                        </a:spcAft>
                        <a:buClrTx/>
                        <a:buSzTx/>
                        <a:buFont typeface="Arial" pitchFamily="34" charset="0"/>
                        <a:buChar char="•"/>
                        <a:tabLst/>
                        <a:defRPr/>
                      </a:pPr>
                      <a:endParaRPr lang="en-US" sz="1100" i="0" kern="1200" baseline="0" dirty="0" smtClean="0">
                        <a:solidFill>
                          <a:srgbClr val="000000"/>
                        </a:solidFill>
                        <a:latin typeface="+mn-lt"/>
                        <a:ea typeface="+mn-ea"/>
                        <a:cs typeface="+mn-cs"/>
                      </a:endParaRPr>
                    </a:p>
                  </a:txBody>
                  <a:tcPr marL="84502" marR="84502" marT="38508" marB="38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fontAlgn="base">
                        <a:spcBef>
                          <a:spcPts val="0"/>
                        </a:spcBef>
                        <a:spcAft>
                          <a:spcPts val="300"/>
                        </a:spcAft>
                        <a:buFont typeface="Arial" pitchFamily="34" charset="0"/>
                        <a:buChar char="•"/>
                      </a:pPr>
                      <a:endParaRPr lang="en-US" sz="1100" b="0" dirty="0" smtClean="0">
                        <a:solidFill>
                          <a:srgbClr val="000000"/>
                        </a:solidFill>
                        <a:effectLst/>
                      </a:endParaRPr>
                    </a:p>
                  </a:txBody>
                  <a:tcPr marL="84502" marR="84502" marT="38508" marB="38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spcBef>
                          <a:spcPts val="0"/>
                        </a:spcBef>
                        <a:spcAft>
                          <a:spcPts val="300"/>
                        </a:spcAft>
                        <a:buFont typeface="Arial" pitchFamily="34" charset="0"/>
                        <a:buNone/>
                      </a:pPr>
                      <a:endParaRPr lang="en-US" sz="1100" b="0" kern="1200" dirty="0" smtClean="0">
                        <a:solidFill>
                          <a:srgbClr val="000000"/>
                        </a:solidFill>
                        <a:effectLst/>
                        <a:latin typeface="+mn-lt"/>
                        <a:ea typeface="+mn-ea"/>
                        <a:cs typeface="+mn-cs"/>
                      </a:endParaRPr>
                    </a:p>
                  </a:txBody>
                  <a:tcPr marL="84502" marR="84502" marT="38508" marB="38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86104">
                <a:tc>
                  <a:txBody>
                    <a:bodyPr/>
                    <a:lstStyle/>
                    <a:p>
                      <a:pPr lvl="0" algn="l" fontAlgn="b"/>
                      <a:endParaRPr lang="en-US" sz="1100" b="1" i="0" u="none" strike="noStrike" dirty="0" smtClean="0">
                        <a:solidFill>
                          <a:srgbClr val="000000"/>
                        </a:solidFill>
                        <a:latin typeface="+mn-lt"/>
                      </a:endParaRPr>
                    </a:p>
                  </a:txBody>
                  <a:tcPr marL="87063" marR="8803" marT="8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1" marR="0" lvl="2" indent="-190501" algn="l" defTabSz="946135" rtl="0" eaLnBrk="1" fontAlgn="base" latinLnBrk="0" hangingPunct="1">
                        <a:lnSpc>
                          <a:spcPct val="100000"/>
                        </a:lnSpc>
                        <a:spcBef>
                          <a:spcPct val="0"/>
                        </a:spcBef>
                        <a:spcAft>
                          <a:spcPct val="0"/>
                        </a:spcAft>
                        <a:buClrTx/>
                        <a:buSzTx/>
                        <a:buFont typeface="Arial" pitchFamily="34" charset="0"/>
                        <a:buChar char="•"/>
                        <a:tabLst/>
                        <a:defRPr/>
                      </a:pPr>
                      <a:endParaRPr lang="en-US" sz="1100" i="0" kern="1200" baseline="0" dirty="0" smtClean="0">
                        <a:solidFill>
                          <a:srgbClr val="000000"/>
                        </a:solidFill>
                        <a:latin typeface="+mn-lt"/>
                        <a:ea typeface="+mn-ea"/>
                        <a:cs typeface="+mn-cs"/>
                      </a:endParaRPr>
                    </a:p>
                  </a:txBody>
                  <a:tcPr marL="84502" marR="84502" marT="38508" marB="38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fontAlgn="base">
                        <a:spcBef>
                          <a:spcPts val="0"/>
                        </a:spcBef>
                        <a:spcAft>
                          <a:spcPts val="300"/>
                        </a:spcAft>
                        <a:buFont typeface="Arial" pitchFamily="34" charset="0"/>
                        <a:buChar char="•"/>
                      </a:pPr>
                      <a:endParaRPr lang="en-US" sz="1100" b="0" dirty="0" smtClean="0">
                        <a:solidFill>
                          <a:srgbClr val="000000"/>
                        </a:solidFill>
                        <a:effectLst/>
                      </a:endParaRPr>
                    </a:p>
                  </a:txBody>
                  <a:tcPr marL="84502" marR="84502" marT="38508" marB="38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spcBef>
                          <a:spcPts val="0"/>
                        </a:spcBef>
                        <a:spcAft>
                          <a:spcPts val="300"/>
                        </a:spcAft>
                        <a:buFont typeface="Arial" pitchFamily="34" charset="0"/>
                        <a:buChar char="•"/>
                      </a:pPr>
                      <a:endParaRPr lang="en-US" sz="1100" b="0" kern="1200" dirty="0" smtClean="0">
                        <a:solidFill>
                          <a:srgbClr val="000000"/>
                        </a:solidFill>
                        <a:effectLst/>
                        <a:latin typeface="+mn-lt"/>
                        <a:ea typeface="+mn-ea"/>
                        <a:cs typeface="+mn-cs"/>
                      </a:endParaRPr>
                    </a:p>
                  </a:txBody>
                  <a:tcPr marL="84502" marR="84502" marT="38508" marB="385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Diamond 8"/>
          <p:cNvSpPr>
            <a:spLocks/>
          </p:cNvSpPr>
          <p:nvPr userDrawn="1"/>
        </p:nvSpPr>
        <p:spPr bwMode="auto">
          <a:xfrm>
            <a:off x="8706304" y="318319"/>
            <a:ext cx="261190" cy="242047"/>
          </a:xfrm>
          <a:prstGeom prst="diamond">
            <a:avLst/>
          </a:prstGeom>
          <a:solidFill>
            <a:srgbClr val="FF0000"/>
          </a:solidFill>
          <a:ln w="9525" cap="flat" cmpd="sng" algn="ctr">
            <a:noFill/>
            <a:prstDash val="solid"/>
            <a:round/>
            <a:headEnd type="none" w="med" len="med"/>
            <a:tailEnd type="none" w="med" len="med"/>
          </a:ln>
          <a:effectLst/>
        </p:spPr>
        <p:txBody>
          <a:bodyPr vert="horz" wrap="square" lIns="74981" tIns="37490" rIns="74981" bIns="37490" numCol="1" rtlCol="0" anchor="t" anchorCtr="0" compatLnSpc="1">
            <a:prstTxWarp prst="textNoShape">
              <a:avLst/>
            </a:prstTxWarp>
          </a:bodyPr>
          <a:lstStyle/>
          <a:p>
            <a:pPr defTabSz="1157276" fontAlgn="base">
              <a:lnSpc>
                <a:spcPct val="90000"/>
              </a:lnSpc>
              <a:spcBef>
                <a:spcPct val="50000"/>
              </a:spcBef>
              <a:spcAft>
                <a:spcPct val="0"/>
              </a:spcAft>
              <a:buSzPct val="100000"/>
            </a:pPr>
            <a:endParaRPr lang="en-US" sz="1059" b="1" dirty="0">
              <a:solidFill>
                <a:srgbClr val="000000"/>
              </a:solidFill>
              <a:ea typeface="Segoe UI" pitchFamily="34" charset="0"/>
              <a:cs typeface="Segoe UI" pitchFamily="34" charset="0"/>
            </a:endParaRPr>
          </a:p>
        </p:txBody>
      </p:sp>
      <p:sp>
        <p:nvSpPr>
          <p:cNvPr id="10" name="Isosceles Triangle 11"/>
          <p:cNvSpPr/>
          <p:nvPr userDrawn="1"/>
        </p:nvSpPr>
        <p:spPr bwMode="auto">
          <a:xfrm>
            <a:off x="9214172" y="315786"/>
            <a:ext cx="261189" cy="242047"/>
          </a:xfrm>
          <a:prstGeom prst="triangle">
            <a:avLst/>
          </a:prstGeom>
          <a:solidFill>
            <a:srgbClr val="FFC000"/>
          </a:solidFill>
          <a:ln w="9525" cap="flat" cmpd="sng" algn="ctr">
            <a:noFill/>
            <a:prstDash val="solid"/>
            <a:round/>
            <a:headEnd type="none" w="med" len="med"/>
            <a:tailEnd type="none" w="med" len="med"/>
          </a:ln>
          <a:effectLst/>
        </p:spPr>
        <p:txBody>
          <a:bodyPr vert="horz" wrap="square" lIns="74989" tIns="37494" rIns="74989" bIns="37494" numCol="1" rtlCol="0" anchor="t" anchorCtr="0" compatLnSpc="1">
            <a:prstTxWarp prst="textNoShape">
              <a:avLst/>
            </a:prstTxWarp>
          </a:bodyPr>
          <a:lstStyle/>
          <a:p>
            <a:pPr defTabSz="1157405" fontAlgn="base">
              <a:lnSpc>
                <a:spcPct val="90000"/>
              </a:lnSpc>
              <a:spcBef>
                <a:spcPct val="50000"/>
              </a:spcBef>
              <a:spcAft>
                <a:spcPct val="0"/>
              </a:spcAft>
              <a:buSzPct val="100000"/>
            </a:pPr>
            <a:endParaRPr lang="en-US" sz="1147" b="1" dirty="0">
              <a:solidFill>
                <a:srgbClr val="000000"/>
              </a:solidFill>
              <a:ea typeface="Segoe UI" pitchFamily="34" charset="0"/>
              <a:cs typeface="Segoe UI" pitchFamily="34" charset="0"/>
            </a:endParaRPr>
          </a:p>
        </p:txBody>
      </p:sp>
      <p:sp>
        <p:nvSpPr>
          <p:cNvPr id="11" name="Oval 19"/>
          <p:cNvSpPr>
            <a:spLocks/>
          </p:cNvSpPr>
          <p:nvPr userDrawn="1"/>
        </p:nvSpPr>
        <p:spPr bwMode="auto">
          <a:xfrm>
            <a:off x="9724204" y="324818"/>
            <a:ext cx="261189" cy="242047"/>
          </a:xfrm>
          <a:prstGeom prst="ellipse">
            <a:avLst/>
          </a:prstGeom>
          <a:solidFill>
            <a:srgbClr val="009900"/>
          </a:solidFill>
          <a:ln w="9525" cap="flat" cmpd="sng" algn="ctr">
            <a:noFill/>
            <a:prstDash val="solid"/>
            <a:round/>
            <a:headEnd type="none" w="med" len="med"/>
            <a:tailEnd type="none" w="med" len="med"/>
          </a:ln>
          <a:effectLst/>
        </p:spPr>
        <p:txBody>
          <a:bodyPr vert="horz" wrap="square" lIns="74989" tIns="37494" rIns="74989" bIns="37494" numCol="1" rtlCol="0" anchor="t" anchorCtr="0" compatLnSpc="1">
            <a:prstTxWarp prst="textNoShape">
              <a:avLst/>
            </a:prstTxWarp>
          </a:bodyPr>
          <a:lstStyle/>
          <a:p>
            <a:pPr defTabSz="1157405" fontAlgn="base">
              <a:lnSpc>
                <a:spcPct val="90000"/>
              </a:lnSpc>
              <a:spcBef>
                <a:spcPct val="50000"/>
              </a:spcBef>
              <a:spcAft>
                <a:spcPct val="0"/>
              </a:spcAft>
              <a:buSzPct val="100000"/>
            </a:pPr>
            <a:endParaRPr lang="en-US" sz="1147" b="1" dirty="0">
              <a:solidFill>
                <a:srgbClr val="000000"/>
              </a:solidFill>
              <a:ea typeface="Segoe UI" pitchFamily="34" charset="0"/>
              <a:cs typeface="Segoe UI" pitchFamily="34" charset="0"/>
            </a:endParaRPr>
          </a:p>
        </p:txBody>
      </p:sp>
    </p:spTree>
    <p:extLst>
      <p:ext uri="{BB962C8B-B14F-4D97-AF65-F5344CB8AC3E}">
        <p14:creationId xmlns:p14="http://schemas.microsoft.com/office/powerpoint/2010/main" val="766122719"/>
      </p:ext>
    </p:extLst>
  </p:cSld>
  <p:clrMapOvr>
    <a:masterClrMapping/>
  </p:clrMapOvr>
  <p:transition>
    <p:fade/>
  </p:transition>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OB | Key Themes ">
    <p:spTree>
      <p:nvGrpSpPr>
        <p:cNvPr id="1" name=""/>
        <p:cNvGrpSpPr/>
        <p:nvPr/>
      </p:nvGrpSpPr>
      <p:grpSpPr>
        <a:xfrm>
          <a:off x="0" y="0"/>
          <a:ext cx="0" cy="0"/>
          <a:chOff x="0" y="0"/>
          <a:chExt cx="0" cy="0"/>
        </a:xfrm>
      </p:grpSpPr>
      <p:sp>
        <p:nvSpPr>
          <p:cNvPr id="2" name="Title 1"/>
          <p:cNvSpPr>
            <a:spLocks noGrp="1"/>
          </p:cNvSpPr>
          <p:nvPr>
            <p:ph type="title"/>
          </p:nvPr>
        </p:nvSpPr>
        <p:spPr>
          <a:xfrm>
            <a:off x="217657" y="201708"/>
            <a:ext cx="7835673" cy="529407"/>
          </a:xfrm>
        </p:spPr>
        <p:txBody>
          <a:bodyPr lIns="0" rIns="0"/>
          <a:lstStyle>
            <a:lvl1pPr>
              <a:defRPr>
                <a:solidFill>
                  <a:srgbClr val="000000"/>
                </a:solidFill>
              </a:defRPr>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217658" y="6656295"/>
            <a:ext cx="4158540" cy="124691"/>
          </a:xfrm>
          <a:prstGeom prst="rect">
            <a:avLst/>
          </a:prstGeom>
        </p:spPr>
        <p:txBody>
          <a:bodyPr/>
          <a:lstStyle>
            <a:lvl1pPr>
              <a:defRPr/>
            </a:lvl1pPr>
          </a:lstStyle>
          <a:p>
            <a:r>
              <a:rPr lang="en-US" smtClean="0">
                <a:solidFill>
                  <a:srgbClr val="505050"/>
                </a:solidFill>
              </a:rPr>
              <a:t>SMSG WW Mid-Year Review | Microsoft Confidential </a:t>
            </a:r>
            <a:endParaRPr lang="en-US" dirty="0">
              <a:solidFill>
                <a:srgbClr val="505050"/>
              </a:solidFill>
            </a:endParaRPr>
          </a:p>
        </p:txBody>
      </p:sp>
      <p:cxnSp>
        <p:nvCxnSpPr>
          <p:cNvPr id="6" name="Straight Connector 5"/>
          <p:cNvCxnSpPr/>
          <p:nvPr userDrawn="1"/>
        </p:nvCxnSpPr>
        <p:spPr>
          <a:xfrm>
            <a:off x="217659" y="605118"/>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7659" y="6602156"/>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3482522" y="1210237"/>
            <a:ext cx="8488646" cy="146707"/>
          </a:xfrm>
        </p:spPr>
        <p:txBody>
          <a:bodyPr wrap="square"/>
          <a:lstStyle>
            <a:lvl1pPr>
              <a:defRPr sz="1059">
                <a:latin typeface="+mn-lt"/>
              </a:defRPr>
            </a:lvl1pPr>
          </a:lstStyle>
          <a:p>
            <a:pPr lvl="0"/>
            <a:r>
              <a:rPr lang="en-US" dirty="0" smtClean="0"/>
              <a:t>Click to edit Master text styles</a:t>
            </a:r>
          </a:p>
        </p:txBody>
      </p:sp>
      <p:sp>
        <p:nvSpPr>
          <p:cNvPr id="13" name="Text Placeholder 11"/>
          <p:cNvSpPr>
            <a:spLocks noGrp="1"/>
          </p:cNvSpPr>
          <p:nvPr>
            <p:ph type="body" sz="quarter" idx="16"/>
          </p:nvPr>
        </p:nvSpPr>
        <p:spPr>
          <a:xfrm>
            <a:off x="3482522" y="4101354"/>
            <a:ext cx="8488646" cy="146707"/>
          </a:xfrm>
        </p:spPr>
        <p:txBody>
          <a:bodyPr wrap="square"/>
          <a:lstStyle>
            <a:lvl1pPr>
              <a:defRPr sz="1059">
                <a:latin typeface="+mn-lt"/>
              </a:defRPr>
            </a:lvl1pPr>
          </a:lstStyle>
          <a:p>
            <a:pPr lvl="0"/>
            <a:r>
              <a:rPr lang="en-US" dirty="0" smtClean="0"/>
              <a:t>Click to edit Master text styles</a:t>
            </a:r>
          </a:p>
        </p:txBody>
      </p:sp>
      <p:sp>
        <p:nvSpPr>
          <p:cNvPr id="14" name="Text Placeholder 11"/>
          <p:cNvSpPr>
            <a:spLocks noGrp="1"/>
          </p:cNvSpPr>
          <p:nvPr>
            <p:ph type="body" sz="quarter" idx="17"/>
          </p:nvPr>
        </p:nvSpPr>
        <p:spPr>
          <a:xfrm>
            <a:off x="217658" y="1210236"/>
            <a:ext cx="3003675" cy="505115"/>
          </a:xfrm>
        </p:spPr>
        <p:txBody>
          <a:bodyPr wrap="square"/>
          <a:lstStyle>
            <a:lvl1pPr>
              <a:defRPr sz="1059">
                <a:latin typeface="+mn-lt"/>
              </a:defRPr>
            </a:lvl1pPr>
          </a:lstStyle>
          <a:p>
            <a:pPr lvl="0"/>
            <a:r>
              <a:rPr lang="en-US" dirty="0" smtClean="0"/>
              <a:t>Click to edit Master text styles</a:t>
            </a:r>
          </a:p>
          <a:p>
            <a:pPr lvl="0"/>
            <a:endParaRPr lang="en-US" dirty="0" smtClean="0"/>
          </a:p>
          <a:p>
            <a:pPr lvl="0"/>
            <a:endParaRPr lang="en-US" dirty="0" smtClean="0"/>
          </a:p>
        </p:txBody>
      </p:sp>
      <p:sp>
        <p:nvSpPr>
          <p:cNvPr id="19" name="Text Placeholder 11"/>
          <p:cNvSpPr>
            <a:spLocks noGrp="1"/>
          </p:cNvSpPr>
          <p:nvPr>
            <p:ph type="body" sz="quarter" idx="18"/>
          </p:nvPr>
        </p:nvSpPr>
        <p:spPr>
          <a:xfrm>
            <a:off x="217658" y="1890352"/>
            <a:ext cx="3003675" cy="505115"/>
          </a:xfrm>
        </p:spPr>
        <p:txBody>
          <a:bodyPr wrap="square"/>
          <a:lstStyle>
            <a:lvl1pPr>
              <a:defRPr sz="1059">
                <a:latin typeface="+mn-lt"/>
              </a:defRPr>
            </a:lvl1pPr>
          </a:lstStyle>
          <a:p>
            <a:pPr lvl="0"/>
            <a:r>
              <a:rPr lang="en-US" dirty="0" smtClean="0"/>
              <a:t>Click to edit Master text styles</a:t>
            </a:r>
          </a:p>
          <a:p>
            <a:pPr lvl="0"/>
            <a:endParaRPr lang="en-US" dirty="0" smtClean="0"/>
          </a:p>
          <a:p>
            <a:pPr lvl="0"/>
            <a:endParaRPr lang="en-US" dirty="0" smtClean="0"/>
          </a:p>
        </p:txBody>
      </p:sp>
      <p:sp>
        <p:nvSpPr>
          <p:cNvPr id="20" name="Text Placeholder 11"/>
          <p:cNvSpPr>
            <a:spLocks noGrp="1"/>
          </p:cNvSpPr>
          <p:nvPr>
            <p:ph type="body" sz="quarter" idx="19"/>
          </p:nvPr>
        </p:nvSpPr>
        <p:spPr>
          <a:xfrm>
            <a:off x="217658" y="5971047"/>
            <a:ext cx="3003675" cy="505115"/>
          </a:xfrm>
        </p:spPr>
        <p:txBody>
          <a:bodyPr wrap="square"/>
          <a:lstStyle>
            <a:lvl1pPr>
              <a:defRPr sz="1059">
                <a:latin typeface="+mn-lt"/>
              </a:defRPr>
            </a:lvl1pPr>
          </a:lstStyle>
          <a:p>
            <a:pPr lvl="0"/>
            <a:r>
              <a:rPr lang="en-US" dirty="0" smtClean="0"/>
              <a:t>Click to edit Master text styles</a:t>
            </a:r>
          </a:p>
          <a:p>
            <a:pPr lvl="0"/>
            <a:endParaRPr lang="en-US" dirty="0" smtClean="0"/>
          </a:p>
          <a:p>
            <a:pPr lvl="0"/>
            <a:endParaRPr lang="en-US" dirty="0" smtClean="0"/>
          </a:p>
        </p:txBody>
      </p:sp>
      <p:sp>
        <p:nvSpPr>
          <p:cNvPr id="21" name="Text Placeholder 11"/>
          <p:cNvSpPr>
            <a:spLocks noGrp="1"/>
          </p:cNvSpPr>
          <p:nvPr>
            <p:ph type="body" sz="quarter" idx="20"/>
          </p:nvPr>
        </p:nvSpPr>
        <p:spPr>
          <a:xfrm>
            <a:off x="217658" y="2570468"/>
            <a:ext cx="3003675" cy="505115"/>
          </a:xfrm>
        </p:spPr>
        <p:txBody>
          <a:bodyPr wrap="square"/>
          <a:lstStyle>
            <a:lvl1pPr>
              <a:defRPr sz="1059">
                <a:latin typeface="+mn-lt"/>
              </a:defRPr>
            </a:lvl1pPr>
          </a:lstStyle>
          <a:p>
            <a:pPr lvl="0"/>
            <a:r>
              <a:rPr lang="en-US" dirty="0" smtClean="0"/>
              <a:t>Click to edit Master text styles</a:t>
            </a:r>
          </a:p>
          <a:p>
            <a:pPr lvl="0"/>
            <a:endParaRPr lang="en-US" dirty="0" smtClean="0"/>
          </a:p>
          <a:p>
            <a:pPr lvl="0"/>
            <a:endParaRPr lang="en-US" dirty="0" smtClean="0"/>
          </a:p>
        </p:txBody>
      </p:sp>
      <p:sp>
        <p:nvSpPr>
          <p:cNvPr id="22" name="Text Placeholder 11"/>
          <p:cNvSpPr>
            <a:spLocks noGrp="1"/>
          </p:cNvSpPr>
          <p:nvPr>
            <p:ph type="body" sz="quarter" idx="21"/>
          </p:nvPr>
        </p:nvSpPr>
        <p:spPr>
          <a:xfrm>
            <a:off x="217658" y="3250584"/>
            <a:ext cx="3003675" cy="505115"/>
          </a:xfrm>
        </p:spPr>
        <p:txBody>
          <a:bodyPr wrap="square"/>
          <a:lstStyle>
            <a:lvl1pPr>
              <a:defRPr sz="1059">
                <a:latin typeface="+mn-lt"/>
              </a:defRPr>
            </a:lvl1pPr>
          </a:lstStyle>
          <a:p>
            <a:pPr lvl="0"/>
            <a:r>
              <a:rPr lang="en-US" dirty="0" smtClean="0"/>
              <a:t>Click to edit Master text styles</a:t>
            </a:r>
          </a:p>
          <a:p>
            <a:pPr lvl="0"/>
            <a:endParaRPr lang="en-US" dirty="0" smtClean="0"/>
          </a:p>
          <a:p>
            <a:pPr lvl="0"/>
            <a:endParaRPr lang="en-US" dirty="0" smtClean="0"/>
          </a:p>
        </p:txBody>
      </p:sp>
      <p:sp>
        <p:nvSpPr>
          <p:cNvPr id="23" name="Text Placeholder 11"/>
          <p:cNvSpPr>
            <a:spLocks noGrp="1"/>
          </p:cNvSpPr>
          <p:nvPr>
            <p:ph type="body" sz="quarter" idx="22"/>
          </p:nvPr>
        </p:nvSpPr>
        <p:spPr>
          <a:xfrm>
            <a:off x="217658" y="3930700"/>
            <a:ext cx="3003675" cy="505115"/>
          </a:xfrm>
        </p:spPr>
        <p:txBody>
          <a:bodyPr wrap="square"/>
          <a:lstStyle>
            <a:lvl1pPr>
              <a:defRPr sz="1059">
                <a:latin typeface="+mn-lt"/>
              </a:defRPr>
            </a:lvl1pPr>
          </a:lstStyle>
          <a:p>
            <a:pPr lvl="0"/>
            <a:r>
              <a:rPr lang="en-US" dirty="0" smtClean="0"/>
              <a:t>Click to edit Master text styles</a:t>
            </a:r>
          </a:p>
          <a:p>
            <a:pPr lvl="0"/>
            <a:endParaRPr lang="en-US" dirty="0" smtClean="0"/>
          </a:p>
          <a:p>
            <a:pPr lvl="0"/>
            <a:endParaRPr lang="en-US" dirty="0" smtClean="0"/>
          </a:p>
        </p:txBody>
      </p:sp>
      <p:sp>
        <p:nvSpPr>
          <p:cNvPr id="24" name="Text Placeholder 11"/>
          <p:cNvSpPr>
            <a:spLocks noGrp="1"/>
          </p:cNvSpPr>
          <p:nvPr>
            <p:ph type="body" sz="quarter" idx="23"/>
          </p:nvPr>
        </p:nvSpPr>
        <p:spPr>
          <a:xfrm>
            <a:off x="217658" y="4610816"/>
            <a:ext cx="3003675" cy="505115"/>
          </a:xfrm>
        </p:spPr>
        <p:txBody>
          <a:bodyPr wrap="square"/>
          <a:lstStyle>
            <a:lvl1pPr>
              <a:defRPr sz="1059">
                <a:latin typeface="+mn-lt"/>
              </a:defRPr>
            </a:lvl1pPr>
          </a:lstStyle>
          <a:p>
            <a:pPr lvl="0"/>
            <a:r>
              <a:rPr lang="en-US" dirty="0" smtClean="0"/>
              <a:t>Click to edit Master text styles</a:t>
            </a:r>
          </a:p>
          <a:p>
            <a:pPr lvl="0"/>
            <a:endParaRPr lang="en-US" dirty="0" smtClean="0"/>
          </a:p>
          <a:p>
            <a:pPr lvl="0"/>
            <a:endParaRPr lang="en-US" dirty="0" smtClean="0"/>
          </a:p>
        </p:txBody>
      </p:sp>
      <p:sp>
        <p:nvSpPr>
          <p:cNvPr id="25" name="Text Placeholder 11"/>
          <p:cNvSpPr>
            <a:spLocks noGrp="1"/>
          </p:cNvSpPr>
          <p:nvPr>
            <p:ph type="body" sz="quarter" idx="24"/>
          </p:nvPr>
        </p:nvSpPr>
        <p:spPr>
          <a:xfrm>
            <a:off x="217658" y="5290932"/>
            <a:ext cx="3003675" cy="505115"/>
          </a:xfrm>
        </p:spPr>
        <p:txBody>
          <a:bodyPr wrap="square"/>
          <a:lstStyle>
            <a:lvl1pPr>
              <a:defRPr sz="1059">
                <a:latin typeface="+mn-lt"/>
              </a:defRPr>
            </a:lvl1pPr>
          </a:lstStyle>
          <a:p>
            <a:pPr lvl="0"/>
            <a:r>
              <a:rPr lang="en-US" dirty="0" smtClean="0"/>
              <a:t>Click to edit Master text styles</a:t>
            </a:r>
          </a:p>
          <a:p>
            <a:pPr lvl="0"/>
            <a:endParaRPr lang="en-US" dirty="0" smtClean="0"/>
          </a:p>
          <a:p>
            <a:pPr lvl="0"/>
            <a:endParaRPr lang="en-US" dirty="0" smtClean="0"/>
          </a:p>
        </p:txBody>
      </p:sp>
    </p:spTree>
    <p:extLst>
      <p:ext uri="{BB962C8B-B14F-4D97-AF65-F5344CB8AC3E}">
        <p14:creationId xmlns:p14="http://schemas.microsoft.com/office/powerpoint/2010/main" val="226036247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3999">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183" indent="0">
              <a:buNone/>
              <a:defRPr sz="2000">
                <a:gradFill>
                  <a:gsLst>
                    <a:gs pos="1000">
                      <a:schemeClr val="bg2"/>
                    </a:gs>
                    <a:gs pos="98000">
                      <a:schemeClr val="bg2"/>
                    </a:gs>
                  </a:gsLst>
                  <a:lin ang="5400000" scaled="0"/>
                </a:gradFill>
              </a:defRPr>
            </a:lvl3pPr>
            <a:lvl4pPr marL="456827" indent="0">
              <a:buNone/>
              <a:defRPr sz="2000">
                <a:gradFill>
                  <a:gsLst>
                    <a:gs pos="1000">
                      <a:schemeClr val="bg2"/>
                    </a:gs>
                    <a:gs pos="98000">
                      <a:schemeClr val="bg2"/>
                    </a:gs>
                  </a:gsLst>
                  <a:lin ang="5400000" scaled="0"/>
                </a:gradFill>
              </a:defRPr>
            </a:lvl4pPr>
            <a:lvl5pPr marL="693207"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7" y="1447800"/>
            <a:ext cx="5394960" cy="2462213"/>
          </a:xfrm>
        </p:spPr>
        <p:txBody>
          <a:bodyPr/>
          <a:lstStyle>
            <a:lvl1pPr marL="0" indent="0">
              <a:spcBef>
                <a:spcPts val="1200"/>
              </a:spcBef>
              <a:buNone/>
              <a:defRPr lang="en-US" sz="3999" kern="1200" spc="-71" baseline="0" dirty="0" smtClean="0">
                <a:gradFill>
                  <a:gsLst>
                    <a:gs pos="1000">
                      <a:schemeClr val="bg2"/>
                    </a:gs>
                    <a:gs pos="98000">
                      <a:schemeClr val="bg2"/>
                    </a:gs>
                  </a:gsLst>
                  <a:lin ang="5400000" scaled="0"/>
                </a:gradFill>
                <a:latin typeface="+mj-lt"/>
                <a:ea typeface="+mn-ea"/>
                <a:cs typeface="+mn-cs"/>
              </a:defRPr>
            </a:lvl1pPr>
            <a:lvl2pPr marL="3175"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2pPr>
            <a:lvl3pPr marL="233183"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3pPr>
            <a:lvl4pPr marL="460001"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4pPr>
            <a:lvl5pPr marL="686860" marR="0" indent="0" algn="l" defTabSz="91364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364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197343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SOB | Learning &amp; Insights">
    <p:spTree>
      <p:nvGrpSpPr>
        <p:cNvPr id="1" name=""/>
        <p:cNvGrpSpPr/>
        <p:nvPr/>
      </p:nvGrpSpPr>
      <p:grpSpPr>
        <a:xfrm>
          <a:off x="0" y="0"/>
          <a:ext cx="0" cy="0"/>
          <a:chOff x="0" y="0"/>
          <a:chExt cx="0" cy="0"/>
        </a:xfrm>
      </p:grpSpPr>
      <p:sp>
        <p:nvSpPr>
          <p:cNvPr id="2" name="Title 1"/>
          <p:cNvSpPr>
            <a:spLocks noGrp="1"/>
          </p:cNvSpPr>
          <p:nvPr>
            <p:ph type="title"/>
          </p:nvPr>
        </p:nvSpPr>
        <p:spPr>
          <a:xfrm>
            <a:off x="217657" y="201708"/>
            <a:ext cx="7835673" cy="403411"/>
          </a:xfrm>
        </p:spPr>
        <p:txBody>
          <a:bodyPr lIns="0" rIns="0"/>
          <a:lstStyle>
            <a:lvl1pPr>
              <a:defRPr>
                <a:solidFill>
                  <a:srgbClr val="000000"/>
                </a:solidFill>
              </a:defRPr>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217658" y="6656295"/>
            <a:ext cx="4158540" cy="124691"/>
          </a:xfrm>
          <a:prstGeom prst="rect">
            <a:avLst/>
          </a:prstGeom>
        </p:spPr>
        <p:txBody>
          <a:bodyPr/>
          <a:lstStyle>
            <a:lvl1pPr>
              <a:defRPr/>
            </a:lvl1pPr>
          </a:lstStyle>
          <a:p>
            <a:r>
              <a:rPr lang="en-US" smtClean="0">
                <a:solidFill>
                  <a:srgbClr val="505050"/>
                </a:solidFill>
              </a:rPr>
              <a:t>SMSG WW Mid-Year Review | Microsoft Confidential </a:t>
            </a:r>
            <a:endParaRPr lang="en-US" dirty="0">
              <a:solidFill>
                <a:srgbClr val="505050"/>
              </a:solidFill>
            </a:endParaRPr>
          </a:p>
        </p:txBody>
      </p:sp>
      <p:cxnSp>
        <p:nvCxnSpPr>
          <p:cNvPr id="6" name="Straight Connector 5"/>
          <p:cNvCxnSpPr/>
          <p:nvPr userDrawn="1"/>
        </p:nvCxnSpPr>
        <p:spPr>
          <a:xfrm>
            <a:off x="217659" y="605118"/>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7659" y="6602156"/>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11"/>
          <p:cNvSpPr>
            <a:spLocks noGrp="1"/>
          </p:cNvSpPr>
          <p:nvPr>
            <p:ph type="body" sz="quarter" idx="17"/>
          </p:nvPr>
        </p:nvSpPr>
        <p:spPr>
          <a:xfrm>
            <a:off x="217659" y="1210237"/>
            <a:ext cx="11753509" cy="146707"/>
          </a:xfrm>
        </p:spPr>
        <p:txBody>
          <a:bodyPr wrap="square"/>
          <a:lstStyle>
            <a:lvl1pPr>
              <a:defRPr sz="1059">
                <a:latin typeface="+mn-lt"/>
              </a:defRPr>
            </a:lvl1pPr>
          </a:lstStyle>
          <a:p>
            <a:pPr lvl="0"/>
            <a:r>
              <a:rPr lang="en-US" dirty="0" smtClean="0"/>
              <a:t>Click to edit Master text styles</a:t>
            </a:r>
          </a:p>
        </p:txBody>
      </p:sp>
    </p:spTree>
    <p:extLst>
      <p:ext uri="{BB962C8B-B14F-4D97-AF65-F5344CB8AC3E}">
        <p14:creationId xmlns:p14="http://schemas.microsoft.com/office/powerpoint/2010/main" val="1062021784"/>
      </p:ext>
    </p:extLst>
  </p:cSld>
  <p:clrMapOvr>
    <a:masterClrMapping/>
  </p:clrMapOvr>
  <p:transition>
    <p:fade/>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17659" y="201707"/>
            <a:ext cx="11753509" cy="511268"/>
          </a:xfrm>
        </p:spPr>
        <p:txBody>
          <a:bodyPr lIns="0" rIns="0"/>
          <a:lstStyle>
            <a:lvl1pPr>
              <a:defRPr>
                <a:solidFill>
                  <a:srgbClr val="000000"/>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17659" y="1189178"/>
            <a:ext cx="3911912" cy="1313308"/>
          </a:xfrm>
        </p:spPr>
        <p:txBody>
          <a:bodyPr/>
          <a:lstStyle>
            <a:lvl1pPr marL="0" indent="0">
              <a:buNone/>
              <a:defRPr>
                <a:solidFill>
                  <a:srgbClr val="000000"/>
                </a:solidFill>
              </a:defRPr>
            </a:lvl1pPr>
            <a:lvl2pPr marL="0" indent="0">
              <a:buFontTx/>
              <a:buNone/>
              <a:defRPr sz="1676">
                <a:solidFill>
                  <a:srgbClr val="000000"/>
                </a:solidFill>
              </a:defRPr>
            </a:lvl2pPr>
            <a:lvl3pPr marL="175514" indent="0">
              <a:buNone/>
              <a:defRPr sz="1500">
                <a:solidFill>
                  <a:srgbClr val="000000"/>
                </a:solidFill>
              </a:defRPr>
            </a:lvl3pPr>
            <a:lvl4pPr marL="351028" indent="0">
              <a:buNone/>
              <a:defRPr>
                <a:solidFill>
                  <a:srgbClr val="000000"/>
                </a:solidFill>
              </a:defRPr>
            </a:lvl4pPr>
            <a:lvl5pPr marL="526540" indent="0">
              <a:buNone/>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a:xfrm>
            <a:off x="217658" y="6683538"/>
            <a:ext cx="4158540" cy="124691"/>
          </a:xfrm>
          <a:prstGeom prst="rect">
            <a:avLst/>
          </a:prstGeom>
        </p:spPr>
        <p:txBody>
          <a:bodyPr/>
          <a:lstStyle>
            <a:lvl1pPr>
              <a:defRPr/>
            </a:lvl1pPr>
          </a:lstStyle>
          <a:p>
            <a:r>
              <a:rPr lang="en-US" smtClean="0">
                <a:solidFill>
                  <a:srgbClr val="505050"/>
                </a:solidFill>
              </a:rPr>
              <a:t>SMSG WW Mid-Year Review | Microsoft Confidential </a:t>
            </a:r>
            <a:endParaRPr lang="en-US" dirty="0">
              <a:solidFill>
                <a:srgbClr val="505050"/>
              </a:solidFill>
            </a:endParaRPr>
          </a:p>
        </p:txBody>
      </p:sp>
      <p:cxnSp>
        <p:nvCxnSpPr>
          <p:cNvPr id="8" name="Straight Connector 7"/>
          <p:cNvCxnSpPr/>
          <p:nvPr userDrawn="1"/>
        </p:nvCxnSpPr>
        <p:spPr>
          <a:xfrm>
            <a:off x="217659" y="605118"/>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17659" y="6602156"/>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313691"/>
      </p:ext>
    </p:extLst>
  </p:cSld>
  <p:clrMapOvr>
    <a:masterClrMapping/>
  </p:clrMapOvr>
  <p:transition>
    <p:fade/>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17659" y="199506"/>
            <a:ext cx="11753509" cy="511268"/>
          </a:xfrm>
        </p:spPr>
        <p:txBody>
          <a:bodyPr lIns="0" rIns="0"/>
          <a:lstStyle>
            <a:lvl1pPr>
              <a:defRPr>
                <a:solidFill>
                  <a:srgbClr val="000000"/>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17659" y="998925"/>
            <a:ext cx="3911912" cy="1313308"/>
          </a:xfrm>
        </p:spPr>
        <p:txBody>
          <a:bodyPr/>
          <a:lstStyle>
            <a:lvl1pPr marL="0" indent="0">
              <a:buNone/>
              <a:defRPr>
                <a:solidFill>
                  <a:srgbClr val="000000"/>
                </a:solidFill>
              </a:defRPr>
            </a:lvl1pPr>
            <a:lvl2pPr marL="0" indent="0">
              <a:buFontTx/>
              <a:buNone/>
              <a:defRPr sz="1676">
                <a:solidFill>
                  <a:srgbClr val="000000"/>
                </a:solidFill>
              </a:defRPr>
            </a:lvl2pPr>
            <a:lvl3pPr marL="175514" indent="0">
              <a:buNone/>
              <a:defRPr sz="1500">
                <a:solidFill>
                  <a:srgbClr val="000000"/>
                </a:solidFill>
              </a:defRPr>
            </a:lvl3pPr>
            <a:lvl4pPr marL="351028" indent="0">
              <a:buNone/>
              <a:defRPr>
                <a:solidFill>
                  <a:srgbClr val="000000"/>
                </a:solidFill>
              </a:defRPr>
            </a:lvl4pPr>
            <a:lvl5pPr marL="526540" indent="0">
              <a:buNone/>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a:xfrm>
            <a:off x="217658" y="6683538"/>
            <a:ext cx="4158540" cy="124691"/>
          </a:xfrm>
          <a:prstGeom prst="rect">
            <a:avLst/>
          </a:prstGeom>
        </p:spPr>
        <p:txBody>
          <a:bodyPr/>
          <a:lstStyle>
            <a:lvl1pPr>
              <a:defRPr/>
            </a:lvl1pPr>
          </a:lstStyle>
          <a:p>
            <a:r>
              <a:rPr lang="en-US" smtClean="0">
                <a:solidFill>
                  <a:srgbClr val="505050"/>
                </a:solidFill>
              </a:rPr>
              <a:t>SMSG WW Mid-Year Review | Microsoft Confidential </a:t>
            </a:r>
            <a:endParaRPr lang="en-US" dirty="0">
              <a:solidFill>
                <a:srgbClr val="505050"/>
              </a:solidFill>
            </a:endParaRPr>
          </a:p>
        </p:txBody>
      </p:sp>
      <p:cxnSp>
        <p:nvCxnSpPr>
          <p:cNvPr id="8" name="Straight Connector 7"/>
          <p:cNvCxnSpPr/>
          <p:nvPr userDrawn="1"/>
        </p:nvCxnSpPr>
        <p:spPr>
          <a:xfrm>
            <a:off x="217659" y="605118"/>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17659" y="6602156"/>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445638"/>
      </p:ext>
    </p:extLst>
  </p:cSld>
  <p:clrMapOvr>
    <a:masterClrMapping/>
  </p:clrMapOvr>
  <p:transition>
    <p:fade/>
  </p:transition>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17661" y="1008531"/>
            <a:ext cx="3911912" cy="1313308"/>
          </a:xfrm>
        </p:spPr>
        <p:txBody>
          <a:bodyPr>
            <a:sp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17659" y="201707"/>
            <a:ext cx="11753509" cy="511268"/>
          </a:xfrm>
        </p:spPr>
        <p:txBody>
          <a:bodyPr lIns="0" rIns="0"/>
          <a:lstStyle>
            <a:lvl1pPr>
              <a:defRPr>
                <a:solidFill>
                  <a:srgbClr val="000000"/>
                </a:solidFill>
              </a:defRPr>
            </a:lvl1pPr>
          </a:lstStyle>
          <a:p>
            <a:r>
              <a:rPr lang="en-US" smtClean="0"/>
              <a:t>Click to edit Master title style</a:t>
            </a:r>
            <a:endParaRPr lang="en-US" dirty="0"/>
          </a:p>
        </p:txBody>
      </p:sp>
      <p:sp>
        <p:nvSpPr>
          <p:cNvPr id="7" name="Footer Placeholder 2"/>
          <p:cNvSpPr>
            <a:spLocks noGrp="1"/>
          </p:cNvSpPr>
          <p:nvPr>
            <p:ph type="ftr" sz="quarter" idx="13"/>
          </p:nvPr>
        </p:nvSpPr>
        <p:spPr>
          <a:xfrm>
            <a:off x="217658" y="6683538"/>
            <a:ext cx="4158540" cy="124691"/>
          </a:xfrm>
          <a:prstGeom prst="rect">
            <a:avLst/>
          </a:prstGeom>
        </p:spPr>
        <p:txBody>
          <a:bodyPr/>
          <a:lstStyle>
            <a:lvl1pPr>
              <a:defRPr/>
            </a:lvl1pPr>
          </a:lstStyle>
          <a:p>
            <a:r>
              <a:rPr lang="en-US" smtClean="0">
                <a:solidFill>
                  <a:srgbClr val="505050"/>
                </a:solidFill>
              </a:rPr>
              <a:t>SMSG WW Mid-Year Review | Microsoft Confidential </a:t>
            </a:r>
            <a:endParaRPr lang="en-US" dirty="0">
              <a:solidFill>
                <a:srgbClr val="505050"/>
              </a:solidFill>
            </a:endParaRPr>
          </a:p>
        </p:txBody>
      </p:sp>
      <p:cxnSp>
        <p:nvCxnSpPr>
          <p:cNvPr id="8" name="Straight Connector 7"/>
          <p:cNvCxnSpPr/>
          <p:nvPr userDrawn="1"/>
        </p:nvCxnSpPr>
        <p:spPr>
          <a:xfrm>
            <a:off x="217659" y="605118"/>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17659" y="6602156"/>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379231"/>
      </p:ext>
    </p:extLst>
  </p:cSld>
  <p:clrMapOvr>
    <a:masterClrMapping/>
  </p:clrMapOvr>
  <p:transition>
    <p:fade/>
  </p:transition>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7293" y="1008531"/>
            <a:ext cx="11763875" cy="1313308"/>
          </a:xfrm>
        </p:spPr>
        <p:txBody>
          <a:bodyPr wrap="square">
            <a:sp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17659" y="201707"/>
            <a:ext cx="11753509" cy="511268"/>
          </a:xfrm>
        </p:spPr>
        <p:txBody>
          <a:bodyPr lIns="0" rIns="0"/>
          <a:lstStyle>
            <a:lvl1pPr>
              <a:defRPr>
                <a:solidFill>
                  <a:srgbClr val="000000"/>
                </a:solidFill>
              </a:defRPr>
            </a:lvl1pPr>
          </a:lstStyle>
          <a:p>
            <a:r>
              <a:rPr lang="en-US" smtClean="0"/>
              <a:t>Click to edit Master title style</a:t>
            </a:r>
            <a:endParaRPr lang="en-US" dirty="0"/>
          </a:p>
        </p:txBody>
      </p:sp>
      <p:sp>
        <p:nvSpPr>
          <p:cNvPr id="7" name="Footer Placeholder 2"/>
          <p:cNvSpPr>
            <a:spLocks noGrp="1"/>
          </p:cNvSpPr>
          <p:nvPr>
            <p:ph type="ftr" sz="quarter" idx="13"/>
          </p:nvPr>
        </p:nvSpPr>
        <p:spPr>
          <a:xfrm>
            <a:off x="217658" y="6683538"/>
            <a:ext cx="4158540" cy="124691"/>
          </a:xfrm>
          <a:prstGeom prst="rect">
            <a:avLst/>
          </a:prstGeom>
        </p:spPr>
        <p:txBody>
          <a:bodyPr/>
          <a:lstStyle>
            <a:lvl1pPr>
              <a:defRPr/>
            </a:lvl1pPr>
          </a:lstStyle>
          <a:p>
            <a:r>
              <a:rPr lang="en-US" smtClean="0">
                <a:solidFill>
                  <a:srgbClr val="505050"/>
                </a:solidFill>
              </a:rPr>
              <a:t>SMSG WW Mid-Year Review | Microsoft Confidential </a:t>
            </a:r>
            <a:endParaRPr lang="en-US" dirty="0">
              <a:solidFill>
                <a:srgbClr val="505050"/>
              </a:solidFill>
            </a:endParaRPr>
          </a:p>
        </p:txBody>
      </p:sp>
      <p:cxnSp>
        <p:nvCxnSpPr>
          <p:cNvPr id="8" name="Straight Connector 7"/>
          <p:cNvCxnSpPr/>
          <p:nvPr userDrawn="1"/>
        </p:nvCxnSpPr>
        <p:spPr>
          <a:xfrm>
            <a:off x="217659" y="605118"/>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17659" y="6602156"/>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452191"/>
      </p:ext>
    </p:extLst>
  </p:cSld>
  <p:clrMapOvr>
    <a:masterClrMapping/>
  </p:clrMapOvr>
  <p:transition>
    <p:fade/>
  </p:transition>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a:xfrm>
            <a:off x="217659" y="201707"/>
            <a:ext cx="11753509" cy="511268"/>
          </a:xfrm>
        </p:spPr>
        <p:txBody>
          <a:bodyPr lIns="0" rIns="0"/>
          <a:lstStyle>
            <a:lvl1pPr>
              <a:defRPr>
                <a:solidFill>
                  <a:srgbClr val="000000"/>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17660" y="1008531"/>
            <a:ext cx="5731649" cy="1313308"/>
          </a:xfrm>
        </p:spPr>
        <p:txBody>
          <a:bodyPr wrap="square">
            <a:spAutoFit/>
          </a:bodyPr>
          <a:lstStyle>
            <a:lvl1pPr marL="0" indent="0">
              <a:spcBef>
                <a:spcPts val="940"/>
              </a:spcBef>
              <a:buClr>
                <a:schemeClr val="tx1"/>
              </a:buClr>
              <a:buFont typeface="Wingdings" pitchFamily="2" charset="2"/>
              <a:buNone/>
              <a:defRPr sz="2470">
                <a:solidFill>
                  <a:srgbClr val="000000"/>
                </a:solidFill>
              </a:defRPr>
            </a:lvl1pPr>
            <a:lvl2pPr marL="0" indent="0">
              <a:buNone/>
              <a:defRPr sz="1676">
                <a:solidFill>
                  <a:srgbClr val="000000"/>
                </a:solidFill>
              </a:defRPr>
            </a:lvl2pPr>
            <a:lvl3pPr marL="177952" indent="0">
              <a:buNone/>
              <a:tabLst/>
              <a:defRPr sz="1500">
                <a:solidFill>
                  <a:srgbClr val="000000"/>
                </a:solidFill>
              </a:defRPr>
            </a:lvl3pPr>
            <a:lvl4pPr marL="353465" indent="0">
              <a:buNone/>
              <a:defRPr>
                <a:solidFill>
                  <a:srgbClr val="000000"/>
                </a:solidFill>
              </a:defRPr>
            </a:lvl4pPr>
            <a:lvl5pPr marL="526540" indent="0">
              <a:buNone/>
              <a:tabLst/>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312071" y="1008531"/>
            <a:ext cx="5659097" cy="1313308"/>
          </a:xfrm>
        </p:spPr>
        <p:txBody>
          <a:bodyPr wrap="square">
            <a:spAutoFit/>
          </a:bodyPr>
          <a:lstStyle>
            <a:lvl1pPr marL="0" indent="0">
              <a:spcBef>
                <a:spcPts val="940"/>
              </a:spcBef>
              <a:buClr>
                <a:schemeClr val="tx1"/>
              </a:buClr>
              <a:buFont typeface="Wingdings" pitchFamily="2" charset="2"/>
              <a:buNone/>
              <a:defRPr sz="2470">
                <a:solidFill>
                  <a:srgbClr val="000000"/>
                </a:solidFill>
              </a:defRPr>
            </a:lvl1pPr>
            <a:lvl2pPr marL="0" indent="0">
              <a:buNone/>
              <a:defRPr sz="1676">
                <a:solidFill>
                  <a:srgbClr val="000000"/>
                </a:solidFill>
              </a:defRPr>
            </a:lvl2pPr>
            <a:lvl3pPr marL="177952" indent="0">
              <a:buNone/>
              <a:tabLst/>
              <a:defRPr sz="1500">
                <a:solidFill>
                  <a:srgbClr val="000000"/>
                </a:solidFill>
              </a:defRPr>
            </a:lvl3pPr>
            <a:lvl4pPr marL="353465" indent="0">
              <a:buNone/>
              <a:defRPr>
                <a:solidFill>
                  <a:srgbClr val="000000"/>
                </a:solidFill>
              </a:defRPr>
            </a:lvl4pPr>
            <a:lvl5pPr marL="526540" indent="0">
              <a:buNone/>
              <a:tabLst/>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4"/>
          </p:nvPr>
        </p:nvSpPr>
        <p:spPr>
          <a:xfrm>
            <a:off x="217658" y="6683538"/>
            <a:ext cx="4158540" cy="124691"/>
          </a:xfrm>
          <a:prstGeom prst="rect">
            <a:avLst/>
          </a:prstGeom>
        </p:spPr>
        <p:txBody>
          <a:bodyPr/>
          <a:lstStyle>
            <a:lvl1pPr>
              <a:defRPr/>
            </a:lvl1pPr>
          </a:lstStyle>
          <a:p>
            <a:r>
              <a:rPr lang="en-US" smtClean="0">
                <a:solidFill>
                  <a:srgbClr val="505050"/>
                </a:solidFill>
              </a:rPr>
              <a:t>SMSG WW Mid-Year Review | Microsoft Confidential </a:t>
            </a:r>
            <a:endParaRPr lang="en-US" dirty="0">
              <a:solidFill>
                <a:srgbClr val="505050"/>
              </a:solidFill>
            </a:endParaRPr>
          </a:p>
        </p:txBody>
      </p:sp>
      <p:cxnSp>
        <p:nvCxnSpPr>
          <p:cNvPr id="8" name="Straight Connector 7"/>
          <p:cNvCxnSpPr/>
          <p:nvPr userDrawn="1"/>
        </p:nvCxnSpPr>
        <p:spPr>
          <a:xfrm>
            <a:off x="217659" y="605118"/>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17659" y="6602156"/>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425011"/>
      </p:ext>
    </p:extLst>
  </p:cSld>
  <p:clrMapOvr>
    <a:masterClrMapping/>
  </p:clrMapOvr>
  <p:transition>
    <p:fade/>
  </p:transition>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17659" y="201707"/>
            <a:ext cx="11753509" cy="511268"/>
          </a:xfrm>
        </p:spPr>
        <p:txBody>
          <a:bodyPr lIns="0" rIns="0"/>
          <a:lstStyle>
            <a:lvl1pPr>
              <a:defRPr>
                <a:solidFill>
                  <a:srgbClr val="000000"/>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17658" y="1008531"/>
            <a:ext cx="5731650" cy="1313308"/>
          </a:xfrm>
        </p:spPr>
        <p:txBody>
          <a:bodyPr wrap="square">
            <a:spAutoFit/>
          </a:bodyPr>
          <a:lstStyle>
            <a:lvl1pPr marL="0" indent="0">
              <a:spcBef>
                <a:spcPts val="940"/>
              </a:spcBef>
              <a:buClr>
                <a:schemeClr val="tx1"/>
              </a:buClr>
              <a:buFont typeface="Wingdings" pitchFamily="2" charset="2"/>
              <a:buNone/>
              <a:defRPr sz="2470">
                <a:solidFill>
                  <a:srgbClr val="000000"/>
                </a:solidFill>
              </a:defRPr>
            </a:lvl1pPr>
            <a:lvl2pPr marL="0" indent="0">
              <a:buNone/>
              <a:defRPr sz="1676">
                <a:solidFill>
                  <a:srgbClr val="000000"/>
                </a:solidFill>
              </a:defRPr>
            </a:lvl2pPr>
            <a:lvl3pPr marL="177952" indent="0">
              <a:buNone/>
              <a:tabLst/>
              <a:defRPr sz="1500">
                <a:solidFill>
                  <a:srgbClr val="000000"/>
                </a:solidFill>
              </a:defRPr>
            </a:lvl3pPr>
            <a:lvl4pPr marL="353465" indent="0">
              <a:buNone/>
              <a:defRPr>
                <a:solidFill>
                  <a:srgbClr val="000000"/>
                </a:solidFill>
              </a:defRPr>
            </a:lvl4pPr>
            <a:lvl5pPr marL="526540" indent="0">
              <a:buNone/>
              <a:tabLst/>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312071" y="1008531"/>
            <a:ext cx="5659097" cy="1313308"/>
          </a:xfrm>
        </p:spPr>
        <p:txBody>
          <a:bodyPr wrap="square">
            <a:spAutoFit/>
          </a:bodyPr>
          <a:lstStyle>
            <a:lvl1pPr marL="0" indent="0">
              <a:spcBef>
                <a:spcPts val="940"/>
              </a:spcBef>
              <a:buClr>
                <a:schemeClr val="tx1"/>
              </a:buClr>
              <a:buFont typeface="Wingdings" pitchFamily="2" charset="2"/>
              <a:buNone/>
              <a:defRPr sz="2470">
                <a:solidFill>
                  <a:srgbClr val="000000"/>
                </a:solidFill>
              </a:defRPr>
            </a:lvl1pPr>
            <a:lvl2pPr marL="0" indent="0">
              <a:buNone/>
              <a:defRPr sz="1676">
                <a:solidFill>
                  <a:srgbClr val="000000"/>
                </a:solidFill>
              </a:defRPr>
            </a:lvl2pPr>
            <a:lvl3pPr marL="177952" indent="0">
              <a:buNone/>
              <a:tabLst/>
              <a:defRPr sz="1500">
                <a:solidFill>
                  <a:srgbClr val="000000"/>
                </a:solidFill>
              </a:defRPr>
            </a:lvl3pPr>
            <a:lvl4pPr marL="353465" indent="0">
              <a:buNone/>
              <a:defRPr>
                <a:solidFill>
                  <a:srgbClr val="000000"/>
                </a:solidFill>
              </a:defRPr>
            </a:lvl4pPr>
            <a:lvl5pPr marL="526540" indent="0">
              <a:buNone/>
              <a:tabLst/>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2"/>
          <p:cNvSpPr>
            <a:spLocks noGrp="1"/>
          </p:cNvSpPr>
          <p:nvPr>
            <p:ph type="ftr" sz="quarter" idx="12"/>
          </p:nvPr>
        </p:nvSpPr>
        <p:spPr>
          <a:xfrm>
            <a:off x="217658" y="6683538"/>
            <a:ext cx="4158540" cy="124691"/>
          </a:xfrm>
          <a:prstGeom prst="rect">
            <a:avLst/>
          </a:prstGeom>
        </p:spPr>
        <p:txBody>
          <a:bodyPr/>
          <a:lstStyle>
            <a:lvl1pPr>
              <a:defRPr/>
            </a:lvl1pPr>
          </a:lstStyle>
          <a:p>
            <a:r>
              <a:rPr lang="en-US" smtClean="0">
                <a:solidFill>
                  <a:srgbClr val="505050"/>
                </a:solidFill>
              </a:rPr>
              <a:t>SMSG WW Mid-Year Review | Microsoft Confidential </a:t>
            </a:r>
            <a:endParaRPr lang="en-US" dirty="0">
              <a:solidFill>
                <a:srgbClr val="505050"/>
              </a:solidFill>
            </a:endParaRPr>
          </a:p>
        </p:txBody>
      </p:sp>
      <p:cxnSp>
        <p:nvCxnSpPr>
          <p:cNvPr id="7" name="Straight Connector 6"/>
          <p:cNvCxnSpPr/>
          <p:nvPr userDrawn="1"/>
        </p:nvCxnSpPr>
        <p:spPr>
          <a:xfrm>
            <a:off x="217659" y="605118"/>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7659" y="6602156"/>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15902"/>
      </p:ext>
    </p:extLst>
  </p:cSld>
  <p:clrMapOvr>
    <a:masterClrMapping/>
  </p:clrMapOvr>
  <p:transition>
    <p:fade/>
  </p:transition>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217659" y="201707"/>
            <a:ext cx="11753509" cy="511268"/>
          </a:xfrm>
        </p:spPr>
        <p:txBody>
          <a:bodyPr lIns="0" rIns="0"/>
          <a:lstStyle>
            <a:lvl1pPr>
              <a:defRPr>
                <a:solidFill>
                  <a:srgbClr val="000000"/>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17660" y="1008531"/>
            <a:ext cx="5659096" cy="1313308"/>
          </a:xfrm>
        </p:spPr>
        <p:txBody>
          <a:bodyPr wrap="square">
            <a:spAutoFit/>
          </a:bodyPr>
          <a:lstStyle>
            <a:lvl1pPr marL="220612" indent="-220612">
              <a:spcBef>
                <a:spcPts val="940"/>
              </a:spcBef>
              <a:buClr>
                <a:schemeClr val="tx1"/>
              </a:buClr>
              <a:buFont typeface="Arial" pitchFamily="34" charset="0"/>
              <a:buChar char="•"/>
              <a:defRPr sz="2470">
                <a:solidFill>
                  <a:srgbClr val="000000"/>
                </a:solidFill>
              </a:defRPr>
            </a:lvl1pPr>
            <a:lvl2pPr marL="407817" indent="-179041">
              <a:defRPr sz="1676">
                <a:solidFill>
                  <a:srgbClr val="000000"/>
                </a:solidFill>
              </a:defRPr>
            </a:lvl2pPr>
            <a:lvl3pPr marL="537124" indent="-129308">
              <a:tabLst/>
              <a:defRPr sz="1500">
                <a:solidFill>
                  <a:srgbClr val="000000"/>
                </a:solidFill>
              </a:defRPr>
            </a:lvl3pPr>
            <a:lvl4pPr marL="676378" indent="-139255">
              <a:defRPr>
                <a:solidFill>
                  <a:srgbClr val="000000"/>
                </a:solidFill>
              </a:defRPr>
            </a:lvl4pPr>
            <a:lvl5pPr marL="805686" indent="-129308">
              <a:tabLst/>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312071" y="1008531"/>
            <a:ext cx="5659097" cy="1313308"/>
          </a:xfrm>
        </p:spPr>
        <p:txBody>
          <a:bodyPr wrap="square">
            <a:spAutoFit/>
          </a:bodyPr>
          <a:lstStyle>
            <a:lvl1pPr marL="220612" indent="-220612">
              <a:spcBef>
                <a:spcPts val="940"/>
              </a:spcBef>
              <a:buClr>
                <a:schemeClr val="tx1"/>
              </a:buClr>
              <a:buFont typeface="Arial" pitchFamily="34" charset="0"/>
              <a:buChar char="•"/>
              <a:defRPr sz="2470">
                <a:solidFill>
                  <a:srgbClr val="000000"/>
                </a:solidFill>
              </a:defRPr>
            </a:lvl1pPr>
            <a:lvl2pPr marL="407817" indent="-179041">
              <a:defRPr sz="1676">
                <a:solidFill>
                  <a:srgbClr val="000000"/>
                </a:solidFill>
              </a:defRPr>
            </a:lvl2pPr>
            <a:lvl3pPr marL="537124" indent="-129308">
              <a:tabLst/>
              <a:defRPr sz="1500">
                <a:solidFill>
                  <a:srgbClr val="000000"/>
                </a:solidFill>
              </a:defRPr>
            </a:lvl3pPr>
            <a:lvl4pPr marL="676378" indent="-139255">
              <a:defRPr>
                <a:solidFill>
                  <a:srgbClr val="000000"/>
                </a:solidFill>
              </a:defRPr>
            </a:lvl4pPr>
            <a:lvl5pPr marL="805686" indent="-129308">
              <a:tabLst/>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4"/>
          </p:nvPr>
        </p:nvSpPr>
        <p:spPr>
          <a:xfrm>
            <a:off x="217658" y="6683538"/>
            <a:ext cx="4158540" cy="124691"/>
          </a:xfrm>
          <a:prstGeom prst="rect">
            <a:avLst/>
          </a:prstGeom>
        </p:spPr>
        <p:txBody>
          <a:bodyPr/>
          <a:lstStyle>
            <a:lvl1pPr>
              <a:defRPr/>
            </a:lvl1pPr>
          </a:lstStyle>
          <a:p>
            <a:r>
              <a:rPr lang="en-US" smtClean="0">
                <a:solidFill>
                  <a:srgbClr val="505050"/>
                </a:solidFill>
              </a:rPr>
              <a:t>SMSG WW Mid-Year Review | Microsoft Confidential </a:t>
            </a:r>
            <a:endParaRPr lang="en-US" dirty="0">
              <a:solidFill>
                <a:srgbClr val="505050"/>
              </a:solidFill>
            </a:endParaRPr>
          </a:p>
        </p:txBody>
      </p:sp>
      <p:cxnSp>
        <p:nvCxnSpPr>
          <p:cNvPr id="8" name="Straight Connector 7"/>
          <p:cNvCxnSpPr/>
          <p:nvPr userDrawn="1"/>
        </p:nvCxnSpPr>
        <p:spPr>
          <a:xfrm>
            <a:off x="217659" y="605118"/>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17659" y="6602156"/>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896999"/>
      </p:ext>
    </p:extLst>
  </p:cSld>
  <p:clrMapOvr>
    <a:masterClrMapping/>
  </p:clrMapOvr>
  <p:transition>
    <p:fade/>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a:xfrm>
            <a:off x="217659" y="199506"/>
            <a:ext cx="11753509" cy="511268"/>
          </a:xfrm>
        </p:spPr>
        <p:txBody>
          <a:bodyPr lIns="0" rIns="0"/>
          <a:lstStyle>
            <a:lvl1pPr>
              <a:defRPr>
                <a:solidFill>
                  <a:srgbClr val="000000"/>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17660" y="1008531"/>
            <a:ext cx="5659096" cy="1313308"/>
          </a:xfrm>
        </p:spPr>
        <p:txBody>
          <a:bodyPr wrap="square">
            <a:spAutoFit/>
          </a:bodyPr>
          <a:lstStyle>
            <a:lvl1pPr marL="220612" indent="-220612">
              <a:spcBef>
                <a:spcPts val="940"/>
              </a:spcBef>
              <a:buClrTx/>
              <a:buFont typeface="Arial" pitchFamily="34" charset="0"/>
              <a:buChar char="•"/>
              <a:defRPr sz="2470">
                <a:solidFill>
                  <a:srgbClr val="000000"/>
                </a:solidFill>
              </a:defRPr>
            </a:lvl1pPr>
            <a:lvl2pPr marL="407817" indent="-179041">
              <a:defRPr sz="1676">
                <a:solidFill>
                  <a:srgbClr val="000000"/>
                </a:solidFill>
              </a:defRPr>
            </a:lvl2pPr>
            <a:lvl3pPr marL="537124" indent="-129308">
              <a:tabLst/>
              <a:defRPr sz="1500">
                <a:solidFill>
                  <a:srgbClr val="000000"/>
                </a:solidFill>
              </a:defRPr>
            </a:lvl3pPr>
            <a:lvl4pPr marL="676378" indent="-139255">
              <a:defRPr>
                <a:solidFill>
                  <a:srgbClr val="000000"/>
                </a:solidFill>
              </a:defRPr>
            </a:lvl4pPr>
            <a:lvl5pPr marL="805686" indent="-129308">
              <a:tabLst/>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312071" y="1008531"/>
            <a:ext cx="5659097" cy="1313308"/>
          </a:xfrm>
        </p:spPr>
        <p:txBody>
          <a:bodyPr wrap="square">
            <a:spAutoFit/>
          </a:bodyPr>
          <a:lstStyle>
            <a:lvl1pPr marL="220612" indent="-220612">
              <a:spcBef>
                <a:spcPts val="940"/>
              </a:spcBef>
              <a:buClrTx/>
              <a:buFont typeface="Arial" pitchFamily="34" charset="0"/>
              <a:buChar char="•"/>
              <a:defRPr sz="2470">
                <a:solidFill>
                  <a:srgbClr val="000000"/>
                </a:solidFill>
              </a:defRPr>
            </a:lvl1pPr>
            <a:lvl2pPr marL="407817" indent="-179041">
              <a:defRPr sz="1676">
                <a:solidFill>
                  <a:srgbClr val="000000"/>
                </a:solidFill>
              </a:defRPr>
            </a:lvl2pPr>
            <a:lvl3pPr marL="537124" indent="-129308">
              <a:tabLst/>
              <a:defRPr sz="1500">
                <a:solidFill>
                  <a:srgbClr val="000000"/>
                </a:solidFill>
              </a:defRPr>
            </a:lvl3pPr>
            <a:lvl4pPr marL="676378" indent="-139255">
              <a:defRPr>
                <a:solidFill>
                  <a:srgbClr val="000000"/>
                </a:solidFill>
              </a:defRPr>
            </a:lvl4pPr>
            <a:lvl5pPr marL="805686" indent="-129308">
              <a:tabLst/>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4"/>
          </p:nvPr>
        </p:nvSpPr>
        <p:spPr>
          <a:xfrm>
            <a:off x="217658" y="6683538"/>
            <a:ext cx="4158540" cy="124691"/>
          </a:xfrm>
          <a:prstGeom prst="rect">
            <a:avLst/>
          </a:prstGeom>
        </p:spPr>
        <p:txBody>
          <a:bodyPr/>
          <a:lstStyle>
            <a:lvl1pPr>
              <a:defRPr/>
            </a:lvl1pPr>
          </a:lstStyle>
          <a:p>
            <a:r>
              <a:rPr lang="en-US" smtClean="0">
                <a:solidFill>
                  <a:srgbClr val="505050"/>
                </a:solidFill>
              </a:rPr>
              <a:t>SMSG WW Mid-Year Review | Microsoft Confidential </a:t>
            </a:r>
            <a:endParaRPr lang="en-US" dirty="0">
              <a:solidFill>
                <a:srgbClr val="505050"/>
              </a:solidFill>
            </a:endParaRPr>
          </a:p>
        </p:txBody>
      </p:sp>
      <p:cxnSp>
        <p:nvCxnSpPr>
          <p:cNvPr id="8" name="Straight Connector 7"/>
          <p:cNvCxnSpPr/>
          <p:nvPr userDrawn="1"/>
        </p:nvCxnSpPr>
        <p:spPr>
          <a:xfrm>
            <a:off x="217659" y="605118"/>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17659" y="6602156"/>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161943"/>
      </p:ext>
    </p:extLst>
  </p:cSld>
  <p:clrMapOvr>
    <a:masterClrMapping/>
  </p:clrMapOvr>
  <p:transition>
    <p:fade/>
  </p:transition>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a:xfrm>
            <a:off x="217658" y="6683538"/>
            <a:ext cx="4158540" cy="124691"/>
          </a:xfrm>
          <a:prstGeom prst="rect">
            <a:avLst/>
          </a:prstGeom>
        </p:spPr>
        <p:txBody>
          <a:bodyPr/>
          <a:lstStyle>
            <a:lvl1pPr>
              <a:defRPr/>
            </a:lvl1pPr>
          </a:lstStyle>
          <a:p>
            <a:r>
              <a:rPr lang="en-US" smtClean="0">
                <a:solidFill>
                  <a:srgbClr val="505050"/>
                </a:solidFill>
              </a:rPr>
              <a:t>SMSG WW Mid-Year Review | Microsoft Confidential </a:t>
            </a:r>
            <a:endParaRPr lang="en-US" dirty="0">
              <a:solidFill>
                <a:srgbClr val="505050"/>
              </a:solidFill>
            </a:endParaRPr>
          </a:p>
        </p:txBody>
      </p:sp>
      <p:cxnSp>
        <p:nvCxnSpPr>
          <p:cNvPr id="6" name="Straight Connector 5"/>
          <p:cNvCxnSpPr/>
          <p:nvPr userDrawn="1"/>
        </p:nvCxnSpPr>
        <p:spPr>
          <a:xfrm>
            <a:off x="217659" y="6602156"/>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45863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1874" indent="-291874">
              <a:spcBef>
                <a:spcPts val="1200"/>
              </a:spcBef>
              <a:buClr>
                <a:schemeClr val="bg2"/>
              </a:buClr>
              <a:buSzPct val="100000"/>
              <a:buFont typeface="Wingdings" pitchFamily="2" charset="2"/>
              <a:buChar char=""/>
              <a:defRPr lang="en-US" sz="3599" kern="1200" spc="-71" baseline="0" dirty="0" smtClean="0">
                <a:gradFill>
                  <a:gsLst>
                    <a:gs pos="1250">
                      <a:schemeClr val="bg2"/>
                    </a:gs>
                    <a:gs pos="100000">
                      <a:schemeClr val="bg2"/>
                    </a:gs>
                  </a:gsLst>
                  <a:lin ang="5400000" scaled="0"/>
                </a:gradFill>
                <a:latin typeface="+mj-lt"/>
                <a:ea typeface="+mn-ea"/>
                <a:cs typeface="+mn-cs"/>
              </a:defRPr>
            </a:lvl1pPr>
            <a:lvl2pPr marL="520298" indent="-228424">
              <a:defRPr sz="2000"/>
            </a:lvl2pPr>
            <a:lvl3pPr marL="685273" indent="-164975">
              <a:tabLst/>
              <a:defRPr sz="2000"/>
            </a:lvl3pPr>
            <a:lvl4pPr marL="862923" indent="-177653">
              <a:defRPr/>
            </a:lvl4pPr>
            <a:lvl5pPr marL="1027898" indent="-16497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7" y="1447822"/>
            <a:ext cx="5394960" cy="2720488"/>
          </a:xfrm>
        </p:spPr>
        <p:txBody>
          <a:bodyPr>
            <a:spAutoFit/>
          </a:bodyPr>
          <a:lstStyle>
            <a:lvl1pPr marL="339462" indent="-339462">
              <a:spcBef>
                <a:spcPts val="1200"/>
              </a:spcBef>
              <a:buClr>
                <a:schemeClr val="bg2"/>
              </a:buClr>
              <a:buFont typeface="Arial" pitchFamily="34" charset="0"/>
              <a:buChar char="•"/>
              <a:defRPr lang="en-US" sz="3599" kern="1200" spc="-71" baseline="0" dirty="0" smtClean="0">
                <a:gradFill>
                  <a:gsLst>
                    <a:gs pos="1250">
                      <a:schemeClr val="bg2"/>
                    </a:gs>
                    <a:gs pos="100000">
                      <a:schemeClr val="bg2"/>
                    </a:gs>
                  </a:gsLst>
                  <a:lin ang="5400000" scaled="0"/>
                </a:gradFill>
                <a:latin typeface="+mj-lt"/>
                <a:ea typeface="+mn-ea"/>
                <a:cs typeface="+mn-cs"/>
              </a:defRPr>
            </a:lvl1pPr>
            <a:lvl2pPr marL="634500" indent="-342636">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2923" indent="-342636">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7898" indent="-342636">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5560" indent="-342636">
              <a:defRPr lang="en-US" sz="2000" kern="1200" spc="0" baseline="0" dirty="0">
                <a:gradFill>
                  <a:gsLst>
                    <a:gs pos="1250">
                      <a:schemeClr val="bg2"/>
                    </a:gs>
                    <a:gs pos="100000">
                      <a:schemeClr val="bg2"/>
                    </a:gs>
                  </a:gsLst>
                  <a:lin ang="5400000" scaled="0"/>
                </a:gradFill>
                <a:latin typeface="+mn-lt"/>
                <a:ea typeface="+mn-ea"/>
                <a:cs typeface="+mn-cs"/>
              </a:defRPr>
            </a:lvl5pPr>
          </a:lstStyle>
          <a:p>
            <a:pPr marL="291874" marR="0" lvl="0" indent="-291874" algn="l" defTabSz="91364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1874" marR="0" lvl="1" indent="-291874" algn="l" defTabSz="91364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1874" marR="0" lvl="2" indent="-291874" algn="l" defTabSz="91364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1874" marR="0" lvl="3" indent="-291874" algn="l" defTabSz="91364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1874" marR="0" lvl="4" indent="-291874" algn="l" defTabSz="913649"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940369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90211" y="1187645"/>
            <a:ext cx="10375011" cy="268963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0409" tIns="112327" rIns="140409" bIns="112327" numCol="1" spcCol="0" rtlCol="0" fromWordArt="0" anchor="t" anchorCtr="0" forceAA="0" compatLnSpc="1">
            <a:prstTxWarp prst="textNoShape">
              <a:avLst/>
            </a:prstTxWarp>
            <a:noAutofit/>
          </a:bodyPr>
          <a:lstStyle/>
          <a:p>
            <a:pPr algn="ctr" defTabSz="715929" fontAlgn="base">
              <a:lnSpc>
                <a:spcPct val="90000"/>
              </a:lnSpc>
              <a:spcBef>
                <a:spcPct val="0"/>
              </a:spcBef>
              <a:spcAft>
                <a:spcPct val="0"/>
              </a:spcAft>
            </a:pPr>
            <a:endParaRPr lang="en-US" sz="1852"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90211" y="1186357"/>
            <a:ext cx="10375011" cy="2697988"/>
          </a:xfrm>
          <a:noFill/>
        </p:spPr>
        <p:txBody>
          <a:bodyPr tIns="79586" bIns="79586" anchor="t" anchorCtr="0"/>
          <a:lstStyle>
            <a:lvl1pPr>
              <a:defRPr sz="5557" spc="-77"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2" y="3877277"/>
            <a:ext cx="10396050" cy="1793882"/>
          </a:xfrm>
          <a:noFill/>
        </p:spPr>
        <p:txBody>
          <a:bodyPr lIns="159172" tIns="127337" rIns="159172" bIns="127337">
            <a:noAutofit/>
          </a:bodyPr>
          <a:lstStyle>
            <a:lvl1pPr marL="0" indent="0">
              <a:spcBef>
                <a:spcPts val="0"/>
              </a:spcBef>
              <a:buNone/>
              <a:defRPr sz="2734"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7" name="Footer Placeholder 2"/>
          <p:cNvSpPr>
            <a:spLocks noGrp="1"/>
          </p:cNvSpPr>
          <p:nvPr>
            <p:ph type="ftr" sz="quarter" idx="10"/>
          </p:nvPr>
        </p:nvSpPr>
        <p:spPr>
          <a:xfrm>
            <a:off x="217658" y="6683538"/>
            <a:ext cx="4158540" cy="124691"/>
          </a:xfrm>
          <a:prstGeom prst="rect">
            <a:avLst/>
          </a:prstGeom>
        </p:spPr>
        <p:txBody>
          <a:bodyPr/>
          <a:lstStyle>
            <a:lvl1pPr>
              <a:defRPr/>
            </a:lvl1pPr>
          </a:lstStyle>
          <a:p>
            <a:r>
              <a:rPr lang="en-US" smtClean="0">
                <a:solidFill>
                  <a:srgbClr val="505050"/>
                </a:solidFill>
              </a:rPr>
              <a:t>SMSG WW Mid-Year Review | Microsoft Confidential </a:t>
            </a:r>
            <a:endParaRPr lang="en-US" dirty="0">
              <a:solidFill>
                <a:srgbClr val="505050"/>
              </a:solidFill>
            </a:endParaRPr>
          </a:p>
        </p:txBody>
      </p:sp>
    </p:spTree>
    <p:extLst>
      <p:ext uri="{BB962C8B-B14F-4D97-AF65-F5344CB8AC3E}">
        <p14:creationId xmlns:p14="http://schemas.microsoft.com/office/powerpoint/2010/main" val="3061178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17657" y="1187645"/>
            <a:ext cx="10447565"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0409" tIns="112327" rIns="140409" bIns="112327" numCol="1" spcCol="0" rtlCol="0" fromWordArt="0" anchor="t" anchorCtr="0" forceAA="0" compatLnSpc="1">
            <a:prstTxWarp prst="textNoShape">
              <a:avLst/>
            </a:prstTxWarp>
            <a:noAutofit/>
          </a:bodyPr>
          <a:lstStyle/>
          <a:p>
            <a:pPr algn="ctr" defTabSz="715929" fontAlgn="base">
              <a:lnSpc>
                <a:spcPct val="90000"/>
              </a:lnSpc>
              <a:spcBef>
                <a:spcPct val="0"/>
              </a:spcBef>
              <a:spcAft>
                <a:spcPct val="0"/>
              </a:spcAft>
            </a:pPr>
            <a:endParaRPr lang="en-US" sz="1852"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17661" y="1186357"/>
            <a:ext cx="10447564" cy="2697988"/>
          </a:xfrm>
          <a:noFill/>
        </p:spPr>
        <p:txBody>
          <a:bodyPr tIns="79586" bIns="79586" anchor="t" anchorCtr="0"/>
          <a:lstStyle>
            <a:lvl1pPr>
              <a:defRPr sz="5557" spc="-77"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6" name="Footer Placeholder 2"/>
          <p:cNvSpPr>
            <a:spLocks noGrp="1"/>
          </p:cNvSpPr>
          <p:nvPr>
            <p:ph type="ftr" sz="quarter" idx="10"/>
          </p:nvPr>
        </p:nvSpPr>
        <p:spPr>
          <a:xfrm>
            <a:off x="217658" y="6683538"/>
            <a:ext cx="4158540" cy="124691"/>
          </a:xfrm>
          <a:prstGeom prst="rect">
            <a:avLst/>
          </a:prstGeom>
        </p:spPr>
        <p:txBody>
          <a:bodyPr/>
          <a:lstStyle>
            <a:lvl1pPr>
              <a:defRPr/>
            </a:lvl1pPr>
          </a:lstStyle>
          <a:p>
            <a:r>
              <a:rPr lang="en-US" smtClean="0">
                <a:solidFill>
                  <a:srgbClr val="505050"/>
                </a:solidFill>
              </a:rPr>
              <a:t>SMSG WW Mid-Year Review | Microsoft Confidential </a:t>
            </a:r>
            <a:endParaRPr lang="en-US" dirty="0">
              <a:solidFill>
                <a:srgbClr val="505050"/>
              </a:solidFill>
            </a:endParaRPr>
          </a:p>
        </p:txBody>
      </p:sp>
    </p:spTree>
    <p:extLst>
      <p:ext uri="{BB962C8B-B14F-4D97-AF65-F5344CB8AC3E}">
        <p14:creationId xmlns:p14="http://schemas.microsoft.com/office/powerpoint/2010/main" val="10205697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660" y="2084176"/>
            <a:ext cx="11318196" cy="1796217"/>
          </a:xfrm>
          <a:noFill/>
        </p:spPr>
        <p:txBody>
          <a:bodyPr tIns="79586" bIns="79586" anchor="t" anchorCtr="0"/>
          <a:lstStyle>
            <a:lvl1pPr>
              <a:defRPr sz="6792" spc="-77"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5" name="Footer Placeholder 2"/>
          <p:cNvSpPr>
            <a:spLocks noGrp="1"/>
          </p:cNvSpPr>
          <p:nvPr>
            <p:ph type="ftr" sz="quarter" idx="10"/>
          </p:nvPr>
        </p:nvSpPr>
        <p:spPr>
          <a:xfrm>
            <a:off x="217658" y="6656295"/>
            <a:ext cx="4158540" cy="124691"/>
          </a:xfrm>
          <a:prstGeom prst="rect">
            <a:avLst/>
          </a:prstGeom>
        </p:spPr>
        <p:txBody>
          <a:bodyPr/>
          <a:lstStyle>
            <a:lvl1pPr>
              <a:defRPr/>
            </a:lvl1pPr>
          </a:lstStyle>
          <a:p>
            <a:r>
              <a:rPr lang="en-US" smtClean="0">
                <a:solidFill>
                  <a:srgbClr val="FFFFFF"/>
                </a:solidFill>
              </a:rPr>
              <a:t>SMSG WW Mid-Year Review | Microsoft Confidential </a:t>
            </a:r>
            <a:endParaRPr lang="en-US" dirty="0">
              <a:solidFill>
                <a:srgbClr val="FFFFFF"/>
              </a:solidFill>
            </a:endParaRPr>
          </a:p>
        </p:txBody>
      </p:sp>
    </p:spTree>
    <p:extLst>
      <p:ext uri="{BB962C8B-B14F-4D97-AF65-F5344CB8AC3E}">
        <p14:creationId xmlns:p14="http://schemas.microsoft.com/office/powerpoint/2010/main" val="26047723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659" y="2084176"/>
            <a:ext cx="11318195" cy="1796217"/>
          </a:xfrm>
          <a:noFill/>
        </p:spPr>
        <p:txBody>
          <a:bodyPr tIns="79586" bIns="79586" anchor="t" anchorCtr="0"/>
          <a:lstStyle>
            <a:lvl1pPr>
              <a:defRPr sz="6792" spc="-77"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6" name="Footer Placeholder 2"/>
          <p:cNvSpPr>
            <a:spLocks noGrp="1"/>
          </p:cNvSpPr>
          <p:nvPr>
            <p:ph type="ftr" sz="quarter" idx="10"/>
          </p:nvPr>
        </p:nvSpPr>
        <p:spPr>
          <a:xfrm>
            <a:off x="217658" y="6656295"/>
            <a:ext cx="4158540" cy="124691"/>
          </a:xfrm>
          <a:prstGeom prst="rect">
            <a:avLst/>
          </a:prstGeom>
        </p:spPr>
        <p:txBody>
          <a:bodyPr/>
          <a:lstStyle>
            <a:lvl1pPr>
              <a:defRPr/>
            </a:lvl1pPr>
          </a:lstStyle>
          <a:p>
            <a:r>
              <a:rPr lang="en-US" smtClean="0">
                <a:solidFill>
                  <a:srgbClr val="FFFFFF"/>
                </a:solidFill>
              </a:rPr>
              <a:t>SMSG WW Mid-Year Review | Microsoft Confidential </a:t>
            </a:r>
            <a:endParaRPr lang="en-US" dirty="0">
              <a:solidFill>
                <a:srgbClr val="FFFFFF"/>
              </a:solidFill>
            </a:endParaRPr>
          </a:p>
        </p:txBody>
      </p:sp>
    </p:spTree>
    <p:extLst>
      <p:ext uri="{BB962C8B-B14F-4D97-AF65-F5344CB8AC3E}">
        <p14:creationId xmlns:p14="http://schemas.microsoft.com/office/powerpoint/2010/main" val="26495456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659" y="2084176"/>
            <a:ext cx="11318195" cy="1796217"/>
          </a:xfrm>
          <a:noFill/>
        </p:spPr>
        <p:txBody>
          <a:bodyPr tIns="79586" bIns="79586" anchor="t" anchorCtr="0"/>
          <a:lstStyle>
            <a:lvl1pPr>
              <a:defRPr sz="6792" spc="-77"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5" name="Footer Placeholder 2"/>
          <p:cNvSpPr>
            <a:spLocks noGrp="1"/>
          </p:cNvSpPr>
          <p:nvPr>
            <p:ph type="ftr" sz="quarter" idx="10"/>
          </p:nvPr>
        </p:nvSpPr>
        <p:spPr>
          <a:xfrm>
            <a:off x="217658" y="6656295"/>
            <a:ext cx="4158540" cy="124691"/>
          </a:xfrm>
          <a:prstGeom prst="rect">
            <a:avLst/>
          </a:prstGeom>
        </p:spPr>
        <p:txBody>
          <a:bodyPr/>
          <a:lstStyle>
            <a:lvl1pPr>
              <a:defRPr/>
            </a:lvl1pPr>
          </a:lstStyle>
          <a:p>
            <a:r>
              <a:rPr lang="en-US" smtClean="0">
                <a:solidFill>
                  <a:srgbClr val="FFFFFF"/>
                </a:solidFill>
              </a:rPr>
              <a:t>SMSG WW Mid-Year Review | Microsoft Confidential </a:t>
            </a:r>
            <a:endParaRPr lang="en-US" dirty="0">
              <a:solidFill>
                <a:srgbClr val="FFFFFF"/>
              </a:solidFill>
            </a:endParaRPr>
          </a:p>
        </p:txBody>
      </p:sp>
    </p:spTree>
    <p:extLst>
      <p:ext uri="{BB962C8B-B14F-4D97-AF65-F5344CB8AC3E}">
        <p14:creationId xmlns:p14="http://schemas.microsoft.com/office/powerpoint/2010/main" val="88757188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a:xfrm>
            <a:off x="217658" y="6656295"/>
            <a:ext cx="4158540" cy="124691"/>
          </a:xfrm>
          <a:prstGeom prst="rect">
            <a:avLst/>
          </a:prstGeom>
        </p:spPr>
        <p:txBody>
          <a:bodyPr/>
          <a:lstStyle>
            <a:lvl1pPr>
              <a:defRPr/>
            </a:lvl1pPr>
          </a:lstStyle>
          <a:p>
            <a:r>
              <a:rPr lang="en-US" smtClean="0">
                <a:solidFill>
                  <a:srgbClr val="FFFFFF"/>
                </a:solidFill>
              </a:rPr>
              <a:t>SMSG WW Mid-Year Review | Microsoft Confidential </a:t>
            </a:r>
            <a:endParaRPr lang="en-US" dirty="0">
              <a:solidFill>
                <a:srgbClr val="FFFFFF"/>
              </a:solidFill>
            </a:endParaRPr>
          </a:p>
        </p:txBody>
      </p:sp>
      <p:cxnSp>
        <p:nvCxnSpPr>
          <p:cNvPr id="6" name="Straight Connector 5"/>
          <p:cNvCxnSpPr/>
          <p:nvPr userDrawn="1"/>
        </p:nvCxnSpPr>
        <p:spPr>
          <a:xfrm>
            <a:off x="217659" y="6602156"/>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92089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6"/>
        </a:solidFill>
        <a:effectLst/>
      </p:bgPr>
    </p:bg>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a:xfrm>
            <a:off x="217658" y="6656295"/>
            <a:ext cx="4158540" cy="124691"/>
          </a:xfrm>
          <a:prstGeom prst="rect">
            <a:avLst/>
          </a:prstGeom>
        </p:spPr>
        <p:txBody>
          <a:bodyPr/>
          <a:lstStyle>
            <a:lvl1pPr>
              <a:defRPr/>
            </a:lvl1pPr>
          </a:lstStyle>
          <a:p>
            <a:r>
              <a:rPr lang="en-US" smtClean="0">
                <a:solidFill>
                  <a:srgbClr val="FFFFFF"/>
                </a:solidFill>
              </a:rPr>
              <a:t>SMSG WW Mid-Year Review | Microsoft Confidential </a:t>
            </a:r>
            <a:endParaRPr lang="en-US" dirty="0">
              <a:solidFill>
                <a:srgbClr val="FFFFFF"/>
              </a:solidFill>
            </a:endParaRPr>
          </a:p>
        </p:txBody>
      </p:sp>
      <p:cxnSp>
        <p:nvCxnSpPr>
          <p:cNvPr id="5" name="Straight Connector 4"/>
          <p:cNvCxnSpPr/>
          <p:nvPr userDrawn="1"/>
        </p:nvCxnSpPr>
        <p:spPr>
          <a:xfrm>
            <a:off x="217659" y="605118"/>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17659" y="6602156"/>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4520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a:xfrm>
            <a:off x="217658" y="6656295"/>
            <a:ext cx="4158540" cy="124691"/>
          </a:xfrm>
          <a:prstGeom prst="rect">
            <a:avLst/>
          </a:prstGeom>
        </p:spPr>
        <p:txBody>
          <a:bodyPr/>
          <a:lstStyle>
            <a:lvl1pPr>
              <a:defRPr/>
            </a:lvl1pPr>
          </a:lstStyle>
          <a:p>
            <a:r>
              <a:rPr lang="en-US" smtClean="0">
                <a:solidFill>
                  <a:srgbClr val="FFFFFF"/>
                </a:solidFill>
              </a:rPr>
              <a:t>SMSG WW Mid-Year Review | Microsoft Confidential </a:t>
            </a:r>
            <a:endParaRPr lang="en-US" dirty="0">
              <a:solidFill>
                <a:srgbClr val="FFFFFF"/>
              </a:solidFill>
            </a:endParaRPr>
          </a:p>
        </p:txBody>
      </p:sp>
      <p:cxnSp>
        <p:nvCxnSpPr>
          <p:cNvPr id="5" name="Straight Connector 4"/>
          <p:cNvCxnSpPr/>
          <p:nvPr userDrawn="1"/>
        </p:nvCxnSpPr>
        <p:spPr>
          <a:xfrm>
            <a:off x="217659" y="605118"/>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17659" y="6602156"/>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2474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661" y="201707"/>
            <a:ext cx="11753509" cy="511268"/>
          </a:xfrm>
        </p:spPr>
        <p:txBody>
          <a:bodyPr/>
          <a:lstStyle>
            <a:lvl1pPr>
              <a:defRPr baseline="0">
                <a:solidFill>
                  <a:srgbClr val="000000"/>
                </a:solidFill>
              </a:defRPr>
            </a:lvl1pPr>
          </a:lstStyle>
          <a:p>
            <a:r>
              <a:rPr lang="en-US" dirty="0" smtClean="0"/>
              <a:t>Slide for Developer Code</a:t>
            </a:r>
            <a:endParaRPr lang="en-US" dirty="0"/>
          </a:p>
        </p:txBody>
      </p:sp>
      <p:sp>
        <p:nvSpPr>
          <p:cNvPr id="3" name="Rectangle 2"/>
          <p:cNvSpPr/>
          <p:nvPr userDrawn="1"/>
        </p:nvSpPr>
        <p:spPr bwMode="hidden">
          <a:xfrm>
            <a:off x="3" y="1008531"/>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5807" tIns="35807" rIns="35807" bIns="35807" numCol="1" spcCol="0" rtlCol="0" fromWordArt="0" anchor="ctr" anchorCtr="0" forceAA="0" compatLnSpc="1">
            <a:prstTxWarp prst="textNoShape">
              <a:avLst/>
            </a:prstTxWarp>
            <a:noAutofit/>
          </a:bodyPr>
          <a:lstStyle/>
          <a:p>
            <a:pPr algn="ctr" defTabSz="715929" fontAlgn="base">
              <a:spcBef>
                <a:spcPct val="0"/>
              </a:spcBef>
              <a:spcAft>
                <a:spcPct val="0"/>
              </a:spcAft>
            </a:pPr>
            <a:endParaRPr lang="en-US" sz="1324"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17659" y="1008531"/>
            <a:ext cx="4319288" cy="1325556"/>
          </a:xfrm>
        </p:spPr>
        <p:txBody>
          <a:bodyPr/>
          <a:lstStyle>
            <a:lvl1pPr marL="0" indent="0">
              <a:buNone/>
              <a:defRPr sz="2558">
                <a:solidFill>
                  <a:srgbClr val="000000"/>
                </a:solidFill>
                <a:latin typeface="Segoe UI" pitchFamily="34" charset="0"/>
                <a:cs typeface="Segoe UI" pitchFamily="34" charset="0"/>
              </a:defRPr>
            </a:lvl1pPr>
            <a:lvl2pPr marL="266076" indent="0">
              <a:buNone/>
              <a:defRPr>
                <a:solidFill>
                  <a:srgbClr val="000000"/>
                </a:solidFill>
                <a:latin typeface="Segoe UI" pitchFamily="34" charset="0"/>
                <a:cs typeface="Segoe UI" pitchFamily="34" charset="0"/>
              </a:defRPr>
            </a:lvl2pPr>
            <a:lvl3pPr marL="448847" indent="0">
              <a:buNone/>
              <a:defRPr>
                <a:solidFill>
                  <a:srgbClr val="000000"/>
                </a:solidFill>
                <a:latin typeface="Segoe UI" pitchFamily="34" charset="0"/>
                <a:cs typeface="Segoe UI" pitchFamily="34" charset="0"/>
              </a:defRPr>
            </a:lvl3pPr>
            <a:lvl4pPr marL="625402" indent="0">
              <a:buNone/>
              <a:defRPr>
                <a:solidFill>
                  <a:srgbClr val="000000"/>
                </a:solidFill>
                <a:latin typeface="Segoe UI" pitchFamily="34" charset="0"/>
                <a:cs typeface="Segoe UI" pitchFamily="34" charset="0"/>
              </a:defRPr>
            </a:lvl4pPr>
            <a:lvl5pPr marL="806930" indent="0">
              <a:buNone/>
              <a:defRPr>
                <a:solidFill>
                  <a:srgbClr val="000000"/>
                </a:soli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3"/>
          </p:nvPr>
        </p:nvSpPr>
        <p:spPr>
          <a:xfrm>
            <a:off x="217658" y="6656295"/>
            <a:ext cx="4158540" cy="124691"/>
          </a:xfrm>
          <a:prstGeom prst="rect">
            <a:avLst/>
          </a:prstGeom>
        </p:spPr>
        <p:txBody>
          <a:bodyPr/>
          <a:lstStyle>
            <a:lvl1pPr>
              <a:defRPr/>
            </a:lvl1pPr>
          </a:lstStyle>
          <a:p>
            <a:r>
              <a:rPr lang="en-US" smtClean="0">
                <a:solidFill>
                  <a:srgbClr val="505050"/>
                </a:solidFill>
              </a:rPr>
              <a:t>SMSG WW Mid-Year Review | Microsoft Confidential </a:t>
            </a:r>
            <a:endParaRPr lang="en-US" dirty="0">
              <a:solidFill>
                <a:srgbClr val="505050"/>
              </a:solidFill>
            </a:endParaRPr>
          </a:p>
        </p:txBody>
      </p:sp>
      <p:cxnSp>
        <p:nvCxnSpPr>
          <p:cNvPr id="9" name="Straight Connector 8"/>
          <p:cNvCxnSpPr/>
          <p:nvPr userDrawn="1"/>
        </p:nvCxnSpPr>
        <p:spPr>
          <a:xfrm>
            <a:off x="217659" y="605118"/>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17659" y="6602156"/>
            <a:ext cx="11753509" cy="0"/>
          </a:xfrm>
          <a:prstGeom prst="line">
            <a:avLst/>
          </a:prstGeom>
          <a:ln w="1905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755749"/>
      </p:ext>
    </p:extLst>
  </p:cSld>
  <p:clrMapOvr>
    <a:masterClrMapping/>
  </p:clrMapOvr>
  <p:transition>
    <p:fade/>
  </p:transition>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17658" y="1008532"/>
            <a:ext cx="5801231" cy="1656415"/>
          </a:xfrm>
          <a:prstGeom prst="rect">
            <a:avLst/>
          </a:prstGeom>
        </p:spPr>
        <p:txBody>
          <a:bodyPr/>
          <a:lstStyle>
            <a:lvl1pPr marL="223049" indent="-223049">
              <a:buClr>
                <a:schemeClr val="tx1"/>
              </a:buClr>
              <a:buSzPct val="90000"/>
              <a:buFont typeface="Arial" pitchFamily="34" charset="0"/>
              <a:buChar char="•"/>
              <a:defRPr sz="24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38783" indent="-215736">
              <a:buClr>
                <a:schemeClr val="tx1"/>
              </a:buClr>
              <a:buSzPct val="90000"/>
              <a:buFont typeface="Arial" pitchFamily="34" charset="0"/>
              <a:buChar char="•"/>
              <a:defRPr sz="194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61832" indent="-223049">
              <a:buClr>
                <a:schemeClr val="tx1"/>
              </a:buClr>
              <a:buSzPct val="90000"/>
              <a:buFont typeface="Arial" pitchFamily="34" charset="0"/>
              <a:buChar char="•"/>
              <a:defRPr sz="194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37347" indent="-175514">
              <a:buClr>
                <a:schemeClr val="tx1"/>
              </a:buClr>
              <a:buSzPct val="90000"/>
              <a:buFont typeface="Arial" pitchFamily="34" charset="0"/>
              <a:buChar char="•"/>
              <a:defRPr sz="194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012860" indent="-175514">
              <a:buClr>
                <a:schemeClr val="tx1"/>
              </a:buClr>
              <a:buSzPct val="90000"/>
              <a:buFont typeface="Arial" pitchFamily="34" charset="0"/>
              <a:buChar char="•"/>
              <a:defRPr sz="19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238879"/>
            <a:ext cx="12188826" cy="619125"/>
          </a:xfrm>
          <a:prstGeom prst="rect">
            <a:avLst/>
          </a:prstGeom>
          <a:solidFill>
            <a:srgbClr val="FFFF99"/>
          </a:solidFill>
        </p:spPr>
        <p:txBody>
          <a:bodyPr wrap="square" lIns="135304" tIns="67652" rIns="135304" bIns="67652" anchor="b" anchorCtr="0">
            <a:noAutofit/>
          </a:bodyPr>
          <a:lstStyle>
            <a:lvl1pPr algn="r">
              <a:buFont typeface="Arial" pitchFamily="34" charset="0"/>
              <a:buNone/>
              <a:defRPr sz="2823" spc="-4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6740745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21" y="1447822"/>
            <a:ext cx="5433533" cy="1661993"/>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017" indent="0">
              <a:buNone/>
              <a:defRPr sz="2666" b="1"/>
            </a:lvl2pPr>
            <a:lvl3pPr marL="1218034" indent="0">
              <a:buNone/>
              <a:defRPr sz="2399" b="1"/>
            </a:lvl3pPr>
            <a:lvl4pPr marL="1827051" indent="0">
              <a:buNone/>
              <a:defRPr sz="2133" b="1"/>
            </a:lvl4pPr>
            <a:lvl5pPr marL="2436063" indent="0">
              <a:buNone/>
              <a:defRPr sz="2133" b="1"/>
            </a:lvl5pPr>
            <a:lvl6pPr marL="3045073" indent="0">
              <a:buNone/>
              <a:defRPr sz="2133" b="1"/>
            </a:lvl6pPr>
            <a:lvl7pPr marL="3654101" indent="0">
              <a:buNone/>
              <a:defRPr sz="2133" b="1"/>
            </a:lvl7pPr>
            <a:lvl8pPr marL="4263109" indent="0">
              <a:buNone/>
              <a:defRPr sz="2133" b="1"/>
            </a:lvl8pPr>
            <a:lvl9pPr marL="4872119" indent="0">
              <a:buNone/>
              <a:defRPr sz="2133" b="1"/>
            </a:lvl9pPr>
          </a:lstStyle>
          <a:p>
            <a:pPr lvl="0"/>
            <a:r>
              <a:rPr lang="en-US" dirty="0" smtClean="0"/>
              <a:t>Click to edit Master text styles.</a:t>
            </a:r>
          </a:p>
        </p:txBody>
      </p:sp>
      <p:sp>
        <p:nvSpPr>
          <p:cNvPr id="6" name="Content Placeholder 5"/>
          <p:cNvSpPr>
            <a:spLocks noGrp="1"/>
          </p:cNvSpPr>
          <p:nvPr>
            <p:ph sz="quarter" idx="4"/>
          </p:nvPr>
        </p:nvSpPr>
        <p:spPr>
          <a:xfrm>
            <a:off x="6188170" y="1681912"/>
            <a:ext cx="5484741"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525" indent="-380633">
              <a:defRPr lang="en-US" sz="2133" kern="1200" dirty="0" smtClean="0">
                <a:solidFill>
                  <a:schemeClr val="bg2">
                    <a:lumMod val="50000"/>
                  </a:schemeClr>
                </a:solidFill>
                <a:latin typeface="+mn-lt"/>
                <a:ea typeface="+mn-ea"/>
                <a:cs typeface="Arial" pitchFamily="34" charset="0"/>
              </a:defRPr>
            </a:lvl2pPr>
            <a:lvl3pPr marL="913525" indent="-228384">
              <a:defRPr lang="en-US" sz="1866" kern="1200" dirty="0" smtClean="0">
                <a:solidFill>
                  <a:schemeClr val="bg2">
                    <a:lumMod val="50000"/>
                  </a:schemeClr>
                </a:solidFill>
                <a:latin typeface="+mn-lt"/>
                <a:ea typeface="+mn-ea"/>
                <a:cs typeface="Arial" pitchFamily="34" charset="0"/>
              </a:defRPr>
            </a:lvl3pPr>
            <a:lvl4pPr marL="1218034" indent="-228384">
              <a:defRPr lang="en-US" sz="1600" kern="1200" dirty="0" smtClean="0">
                <a:solidFill>
                  <a:schemeClr val="bg2">
                    <a:lumMod val="50000"/>
                  </a:schemeClr>
                </a:solidFill>
                <a:latin typeface="+mn-lt"/>
                <a:ea typeface="+mn-ea"/>
                <a:cs typeface="Arial" pitchFamily="34" charset="0"/>
              </a:defRPr>
            </a:lvl4pPr>
            <a:lvl5pPr marL="1446418" indent="-228384">
              <a:defRPr lang="en-US" sz="1600" kern="1200" dirty="0">
                <a:solidFill>
                  <a:schemeClr val="bg2">
                    <a:lumMod val="50000"/>
                  </a:schemeClr>
                </a:solidFill>
                <a:latin typeface="+mn-lt"/>
                <a:ea typeface="+mn-ea"/>
                <a:cs typeface="Arial" pitchFamily="34" charset="0"/>
              </a:defRPr>
            </a:lvl5pPr>
            <a:lvl6pPr>
              <a:defRPr sz="2133"/>
            </a:lvl6pPr>
            <a:lvl7pPr>
              <a:defRPr sz="2133"/>
            </a:lvl7pPr>
            <a:lvl8pPr>
              <a:defRPr sz="2133"/>
            </a:lvl8pPr>
            <a:lvl9pPr>
              <a:defRPr sz="2133"/>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05281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838466"/>
      </p:ext>
    </p:extLst>
  </p:cSld>
  <p:clrMapOvr>
    <a:masterClrMapping/>
  </p:clrMapOvr>
  <p:transition>
    <p:fade/>
  </p:transition>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userDrawn="1">
  <p:cSld name="6_Title Slide 3">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7176" cy="5890878"/>
          </a:xfrm>
          <a:prstGeom prst="rect">
            <a:avLst/>
          </a:prstGeom>
        </p:spPr>
      </p:pic>
      <p:sp>
        <p:nvSpPr>
          <p:cNvPr id="8" name="Rectangle 7"/>
          <p:cNvSpPr/>
          <p:nvPr userDrawn="1"/>
        </p:nvSpPr>
        <p:spPr bwMode="auto">
          <a:xfrm>
            <a:off x="8138160" y="514349"/>
            <a:ext cx="3531870" cy="2063891"/>
          </a:xfrm>
          <a:prstGeom prst="rect">
            <a:avLst/>
          </a:prstGeom>
          <a:solidFill>
            <a:schemeClr val="accent6"/>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39758" y="1908808"/>
            <a:ext cx="827402" cy="575827"/>
          </a:xfrm>
          <a:prstGeom prst="rect">
            <a:avLst/>
          </a:prstGeom>
        </p:spPr>
      </p:pic>
      <p:sp>
        <p:nvSpPr>
          <p:cNvPr id="17" name="Subtitle 2"/>
          <p:cNvSpPr>
            <a:spLocks noGrp="1"/>
          </p:cNvSpPr>
          <p:nvPr>
            <p:ph type="subTitle" idx="1" hasCustomPrompt="1"/>
          </p:nvPr>
        </p:nvSpPr>
        <p:spPr>
          <a:xfrm>
            <a:off x="487767" y="6100656"/>
            <a:ext cx="6888306" cy="463255"/>
          </a:xfrm>
          <a:prstGeom prst="rect">
            <a:avLst/>
          </a:prstGeom>
        </p:spPr>
        <p:txBody>
          <a:bodyPr anchor="ctr">
            <a:noAutofit/>
          </a:bodyPr>
          <a:lstStyle>
            <a:lvl1pPr marL="0" indent="0" algn="l">
              <a:lnSpc>
                <a:spcPct val="90000"/>
              </a:lnSpc>
              <a:spcBef>
                <a:spcPts val="0"/>
              </a:spcBef>
              <a:buNone/>
              <a:defRPr sz="2000">
                <a:solidFill>
                  <a:schemeClr val="tx2">
                    <a:alpha val="99000"/>
                  </a:schemeClr>
                </a:solidFill>
              </a:defRPr>
            </a:lvl1pPr>
            <a:lvl2pPr marL="457026" indent="0" algn="ctr">
              <a:buNone/>
              <a:defRPr>
                <a:solidFill>
                  <a:schemeClr val="tx1">
                    <a:tint val="75000"/>
                  </a:schemeClr>
                </a:solidFill>
              </a:defRPr>
            </a:lvl2pPr>
            <a:lvl3pPr marL="914052" indent="0" algn="ctr">
              <a:buNone/>
              <a:defRPr>
                <a:solidFill>
                  <a:schemeClr val="tx1">
                    <a:tint val="75000"/>
                  </a:schemeClr>
                </a:solidFill>
              </a:defRPr>
            </a:lvl3pPr>
            <a:lvl4pPr marL="1371078" indent="0" algn="ctr">
              <a:buNone/>
              <a:defRPr>
                <a:solidFill>
                  <a:schemeClr val="tx1">
                    <a:tint val="75000"/>
                  </a:schemeClr>
                </a:solidFill>
              </a:defRPr>
            </a:lvl4pPr>
            <a:lvl5pPr marL="1828105" indent="0" algn="ctr">
              <a:buNone/>
              <a:defRPr>
                <a:solidFill>
                  <a:schemeClr val="tx1">
                    <a:tint val="75000"/>
                  </a:schemeClr>
                </a:solidFill>
              </a:defRPr>
            </a:lvl5pPr>
            <a:lvl6pPr marL="2285132" indent="0" algn="ctr">
              <a:buNone/>
              <a:defRPr>
                <a:solidFill>
                  <a:schemeClr val="tx1">
                    <a:tint val="75000"/>
                  </a:schemeClr>
                </a:solidFill>
              </a:defRPr>
            </a:lvl6pPr>
            <a:lvl7pPr marL="2742157" indent="0" algn="ctr">
              <a:buNone/>
              <a:defRPr>
                <a:solidFill>
                  <a:schemeClr val="tx1">
                    <a:tint val="75000"/>
                  </a:schemeClr>
                </a:solidFill>
              </a:defRPr>
            </a:lvl7pPr>
            <a:lvl8pPr marL="3199183" indent="0" algn="ctr">
              <a:buNone/>
              <a:defRPr>
                <a:solidFill>
                  <a:schemeClr val="tx1">
                    <a:tint val="75000"/>
                  </a:schemeClr>
                </a:solidFill>
              </a:defRPr>
            </a:lvl8pPr>
            <a:lvl9pPr marL="3656209" indent="0" algn="ctr">
              <a:buNone/>
              <a:defRPr>
                <a:solidFill>
                  <a:schemeClr val="tx1">
                    <a:tint val="75000"/>
                  </a:schemeClr>
                </a:solidFill>
              </a:defRPr>
            </a:lvl9pPr>
          </a:lstStyle>
          <a:p>
            <a:r>
              <a:rPr lang="en-US" dirty="0" smtClean="0"/>
              <a:t>Speaker Name</a:t>
            </a:r>
            <a:endParaRPr lang="en-US" dirty="0"/>
          </a:p>
        </p:txBody>
      </p:sp>
      <p:sp>
        <p:nvSpPr>
          <p:cNvPr id="18" name="Title 13"/>
          <p:cNvSpPr>
            <a:spLocks noGrp="1"/>
          </p:cNvSpPr>
          <p:nvPr>
            <p:ph type="title"/>
          </p:nvPr>
        </p:nvSpPr>
        <p:spPr>
          <a:xfrm>
            <a:off x="8337422" y="707136"/>
            <a:ext cx="3133345" cy="775597"/>
          </a:xfrm>
          <a:prstGeom prst="rect">
            <a:avLst/>
          </a:prstGeom>
        </p:spPr>
        <p:txBody>
          <a:bodyPr/>
          <a:lstStyle>
            <a:lvl1pPr>
              <a:defRPr sz="2800">
                <a:latin typeface="+mn-lt"/>
              </a:defRPr>
            </a:lvl1pPr>
          </a:lstStyle>
          <a:p>
            <a:r>
              <a:rPr lang="en-US" dirty="0" smtClean="0"/>
              <a:t>Click to edit Master title style</a:t>
            </a:r>
            <a:endParaRPr lang="en-US"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44545" y="5953632"/>
            <a:ext cx="2506975" cy="850581"/>
          </a:xfrm>
          <a:prstGeom prst="rect">
            <a:avLst/>
          </a:prstGeom>
        </p:spPr>
      </p:pic>
    </p:spTree>
    <p:extLst>
      <p:ext uri="{BB962C8B-B14F-4D97-AF65-F5344CB8AC3E}">
        <p14:creationId xmlns:p14="http://schemas.microsoft.com/office/powerpoint/2010/main" val="2403911233"/>
      </p:ext>
    </p:extLst>
  </p:cSld>
  <p:clrMapOvr>
    <a:masterClrMapping/>
  </p:clrMapOvr>
  <p:transition>
    <p:fade/>
  </p:transition>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8"/>
            <a:ext cx="10360501" cy="1470025"/>
          </a:xfrm>
        </p:spPr>
        <p:txBody>
          <a:bodyPr/>
          <a:lstStyle>
            <a:lvl1pPr>
              <a:defRPr b="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solidFill>
                <a:latin typeface="+mn-lt"/>
              </a:defRPr>
            </a:lvl1pPr>
            <a:lvl2pPr marL="586039" indent="0" algn="ctr">
              <a:buNone/>
              <a:defRPr>
                <a:solidFill>
                  <a:schemeClr val="tx1">
                    <a:tint val="75000"/>
                  </a:schemeClr>
                </a:solidFill>
              </a:defRPr>
            </a:lvl2pPr>
            <a:lvl3pPr marL="1172078" indent="0" algn="ctr">
              <a:buNone/>
              <a:defRPr>
                <a:solidFill>
                  <a:schemeClr val="tx1">
                    <a:tint val="75000"/>
                  </a:schemeClr>
                </a:solidFill>
              </a:defRPr>
            </a:lvl3pPr>
            <a:lvl4pPr marL="1758117" indent="0" algn="ctr">
              <a:buNone/>
              <a:defRPr>
                <a:solidFill>
                  <a:schemeClr val="tx1">
                    <a:tint val="75000"/>
                  </a:schemeClr>
                </a:solidFill>
              </a:defRPr>
            </a:lvl4pPr>
            <a:lvl5pPr marL="2344156" indent="0" algn="ctr">
              <a:buNone/>
              <a:defRPr>
                <a:solidFill>
                  <a:schemeClr val="tx1">
                    <a:tint val="75000"/>
                  </a:schemeClr>
                </a:solidFill>
              </a:defRPr>
            </a:lvl5pPr>
            <a:lvl6pPr marL="2930195" indent="0" algn="ctr">
              <a:buNone/>
              <a:defRPr>
                <a:solidFill>
                  <a:schemeClr val="tx1">
                    <a:tint val="75000"/>
                  </a:schemeClr>
                </a:solidFill>
              </a:defRPr>
            </a:lvl6pPr>
            <a:lvl7pPr marL="3516234" indent="0" algn="ctr">
              <a:buNone/>
              <a:defRPr>
                <a:solidFill>
                  <a:schemeClr val="tx1">
                    <a:tint val="75000"/>
                  </a:schemeClr>
                </a:solidFill>
              </a:defRPr>
            </a:lvl7pPr>
            <a:lvl8pPr marL="4102273" indent="0" algn="ctr">
              <a:buNone/>
              <a:defRPr>
                <a:solidFill>
                  <a:schemeClr val="tx1">
                    <a:tint val="75000"/>
                  </a:schemeClr>
                </a:solidFill>
              </a:defRPr>
            </a:lvl8pPr>
            <a:lvl9pPr marL="4688312"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8259708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157" y="274639"/>
            <a:ext cx="10975228" cy="1143000"/>
          </a:xfrm>
        </p:spPr>
        <p:txBody>
          <a:bodyPr/>
          <a:lstStyle>
            <a:lvl1pPr>
              <a:defRPr>
                <a:solidFill>
                  <a:schemeClr val="accent2"/>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604157" y="1600200"/>
            <a:ext cx="10975227" cy="4525963"/>
          </a:xfrm>
        </p:spPr>
        <p:txBody>
          <a:bodyPr/>
          <a:lstStyle>
            <a:lvl1pPr marL="0" indent="0">
              <a:buNone/>
              <a:defRPr>
                <a:solidFill>
                  <a:schemeClr val="tx1"/>
                </a:solidFill>
                <a:latin typeface="+mj-lt"/>
              </a:defRPr>
            </a:lvl1pPr>
            <a:lvl2pPr marL="0" indent="0">
              <a:spcBef>
                <a:spcPts val="24"/>
              </a:spcBef>
              <a:buNone/>
              <a:defRPr sz="2400">
                <a:solidFill>
                  <a:schemeClr val="tx1"/>
                </a:solidFill>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0826347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609441" y="1600200"/>
            <a:ext cx="5383398" cy="4525963"/>
          </a:xfrm>
        </p:spPr>
        <p:txBody>
          <a:bodyPr/>
          <a:lstStyle>
            <a:lvl1pPr>
              <a:defRPr sz="3600">
                <a:solidFill>
                  <a:schemeClr val="tx1"/>
                </a:solidFill>
              </a:defRPr>
            </a:lvl1pPr>
            <a:lvl2pPr>
              <a:defRPr sz="2400">
                <a:solidFill>
                  <a:schemeClr val="tx1"/>
                </a:solidFill>
              </a:defRPr>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6195986" y="1600200"/>
            <a:ext cx="5383398" cy="4525963"/>
          </a:xfrm>
        </p:spPr>
        <p:txBody>
          <a:bodyPr/>
          <a:lstStyle>
            <a:lvl1pPr>
              <a:defRPr sz="3600">
                <a:solidFill>
                  <a:schemeClr val="tx1"/>
                </a:solidFill>
              </a:defRPr>
            </a:lvl1pPr>
            <a:lvl2pPr>
              <a:defRPr sz="2400">
                <a:solidFill>
                  <a:schemeClr val="tx1"/>
                </a:solidFill>
              </a:defRPr>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9102226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noAutofit/>
          </a:bodyPr>
          <a:lstStyle>
            <a:lvl1pPr marL="0" indent="0">
              <a:buNone/>
              <a:defRPr sz="2800" b="0">
                <a:solidFill>
                  <a:schemeClr val="tx1"/>
                </a:solidFill>
                <a:latin typeface="Segoe UI Semibold" panose="020B0702040204020203" pitchFamily="34" charset="0"/>
                <a:cs typeface="Segoe UI Semibold" panose="020B0702040204020203" pitchFamily="34" charset="0"/>
              </a:defRPr>
            </a:lvl1pPr>
            <a:lvl2pPr marL="586039" indent="0">
              <a:buNone/>
              <a:defRPr sz="2600" b="1"/>
            </a:lvl2pPr>
            <a:lvl3pPr marL="1172078" indent="0">
              <a:buNone/>
              <a:defRPr sz="2300" b="1"/>
            </a:lvl3pPr>
            <a:lvl4pPr marL="1758117" indent="0">
              <a:buNone/>
              <a:defRPr sz="2100" b="1"/>
            </a:lvl4pPr>
            <a:lvl5pPr marL="2344156" indent="0">
              <a:buNone/>
              <a:defRPr sz="2100" b="1"/>
            </a:lvl5pPr>
            <a:lvl6pPr marL="2930195" indent="0">
              <a:buNone/>
              <a:defRPr sz="2100" b="1"/>
            </a:lvl6pPr>
            <a:lvl7pPr marL="3516234" indent="0">
              <a:buNone/>
              <a:defRPr sz="2100" b="1"/>
            </a:lvl7pPr>
            <a:lvl8pPr marL="4102273" indent="0">
              <a:buNone/>
              <a:defRPr sz="2100" b="1"/>
            </a:lvl8pPr>
            <a:lvl9pPr marL="4688312"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800">
                <a:solidFill>
                  <a:schemeClr val="bg1"/>
                </a:solidFill>
              </a:defRPr>
            </a:lvl1pPr>
            <a:lvl2pPr>
              <a:defRPr sz="2000">
                <a:solidFill>
                  <a:schemeClr val="bg1"/>
                </a:solidFill>
              </a:defRPr>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6191758" y="1535113"/>
            <a:ext cx="5387630" cy="639763"/>
          </a:xfrm>
        </p:spPr>
        <p:txBody>
          <a:bodyPr anchor="b">
            <a:noAutofit/>
          </a:bodyPr>
          <a:lstStyle>
            <a:lvl1pPr marL="0" indent="0">
              <a:buNone/>
              <a:defRPr sz="2800" b="0">
                <a:solidFill>
                  <a:schemeClr val="tx1"/>
                </a:solidFill>
                <a:latin typeface="Segoe UI Semibold" panose="020B0702040204020203" pitchFamily="34" charset="0"/>
                <a:cs typeface="Segoe UI Semibold" panose="020B0702040204020203" pitchFamily="34" charset="0"/>
              </a:defRPr>
            </a:lvl1pPr>
            <a:lvl2pPr marL="586039" indent="0">
              <a:buNone/>
              <a:defRPr sz="2600" b="1"/>
            </a:lvl2pPr>
            <a:lvl3pPr marL="1172078" indent="0">
              <a:buNone/>
              <a:defRPr sz="2300" b="1"/>
            </a:lvl3pPr>
            <a:lvl4pPr marL="1758117" indent="0">
              <a:buNone/>
              <a:defRPr sz="2100" b="1"/>
            </a:lvl4pPr>
            <a:lvl5pPr marL="2344156" indent="0">
              <a:buNone/>
              <a:defRPr sz="2100" b="1"/>
            </a:lvl5pPr>
            <a:lvl6pPr marL="2930195" indent="0">
              <a:buNone/>
              <a:defRPr sz="2100" b="1"/>
            </a:lvl6pPr>
            <a:lvl7pPr marL="3516234" indent="0">
              <a:buNone/>
              <a:defRPr sz="2100" b="1"/>
            </a:lvl7pPr>
            <a:lvl8pPr marL="4102273" indent="0">
              <a:buNone/>
              <a:defRPr sz="2100" b="1"/>
            </a:lvl8pPr>
            <a:lvl9pPr marL="4688312"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8" y="2174875"/>
            <a:ext cx="5387630" cy="3951288"/>
          </a:xfrm>
        </p:spPr>
        <p:txBody>
          <a:bodyPr/>
          <a:lstStyle>
            <a:lvl1pPr>
              <a:defRPr sz="2800">
                <a:solidFill>
                  <a:schemeClr val="bg1"/>
                </a:solidFill>
              </a:defRPr>
            </a:lvl1pPr>
            <a:lvl2pPr>
              <a:defRPr sz="2000">
                <a:solidFill>
                  <a:schemeClr val="bg1"/>
                </a:solidFill>
              </a:defRPr>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7565289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486019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98486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6" y="273051"/>
            <a:ext cx="4010039" cy="1162051"/>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000">
                <a:latin typeface="+mj-lt"/>
              </a:defRPr>
            </a:lvl1pPr>
            <a:lvl2pPr>
              <a:defRPr sz="28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p:txBody>
      </p:sp>
      <p:sp>
        <p:nvSpPr>
          <p:cNvPr id="4" name="Text Placeholder 3"/>
          <p:cNvSpPr>
            <a:spLocks noGrp="1"/>
          </p:cNvSpPr>
          <p:nvPr>
            <p:ph type="body" sz="half" idx="2"/>
          </p:nvPr>
        </p:nvSpPr>
        <p:spPr>
          <a:xfrm>
            <a:off x="609446" y="1435102"/>
            <a:ext cx="4010039" cy="4691063"/>
          </a:xfrm>
        </p:spPr>
        <p:txBody>
          <a:bodyPr/>
          <a:lstStyle>
            <a:lvl1pPr marL="0" indent="0">
              <a:buNone/>
              <a:defRPr sz="1800"/>
            </a:lvl1pPr>
            <a:lvl2pPr marL="586039" indent="0">
              <a:buNone/>
              <a:defRPr sz="1500"/>
            </a:lvl2pPr>
            <a:lvl3pPr marL="1172078" indent="0">
              <a:buNone/>
              <a:defRPr sz="1300"/>
            </a:lvl3pPr>
            <a:lvl4pPr marL="1758117" indent="0">
              <a:buNone/>
              <a:defRPr sz="1200"/>
            </a:lvl4pPr>
            <a:lvl5pPr marL="2344156" indent="0">
              <a:buNone/>
              <a:defRPr sz="1200"/>
            </a:lvl5pPr>
            <a:lvl6pPr marL="2930195" indent="0">
              <a:buNone/>
              <a:defRPr sz="1200"/>
            </a:lvl6pPr>
            <a:lvl7pPr marL="3516234" indent="0">
              <a:buNone/>
              <a:defRPr sz="1200"/>
            </a:lvl7pPr>
            <a:lvl8pPr marL="4102273" indent="0">
              <a:buNone/>
              <a:defRPr sz="1200"/>
            </a:lvl8pPr>
            <a:lvl9pPr marL="4688312" indent="0">
              <a:buNone/>
              <a:defRPr sz="1200"/>
            </a:lvl9pPr>
          </a:lstStyle>
          <a:p>
            <a:pPr lvl="0"/>
            <a:r>
              <a:rPr lang="en-US" smtClean="0"/>
              <a:t>Click to edit Master text styles</a:t>
            </a:r>
          </a:p>
        </p:txBody>
      </p:sp>
    </p:spTree>
    <p:extLst>
      <p:ext uri="{BB962C8B-B14F-4D97-AF65-F5344CB8AC3E}">
        <p14:creationId xmlns:p14="http://schemas.microsoft.com/office/powerpoint/2010/main" val="68370700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100"/>
            </a:lvl1pPr>
            <a:lvl2pPr marL="586039" indent="0">
              <a:buNone/>
              <a:defRPr sz="3600"/>
            </a:lvl2pPr>
            <a:lvl3pPr marL="1172078" indent="0">
              <a:buNone/>
              <a:defRPr sz="3100"/>
            </a:lvl3pPr>
            <a:lvl4pPr marL="1758117" indent="0">
              <a:buNone/>
              <a:defRPr sz="2600"/>
            </a:lvl4pPr>
            <a:lvl5pPr marL="2344156" indent="0">
              <a:buNone/>
              <a:defRPr sz="2600"/>
            </a:lvl5pPr>
            <a:lvl6pPr marL="2930195" indent="0">
              <a:buNone/>
              <a:defRPr sz="2600"/>
            </a:lvl6pPr>
            <a:lvl7pPr marL="3516234" indent="0">
              <a:buNone/>
              <a:defRPr sz="2600"/>
            </a:lvl7pPr>
            <a:lvl8pPr marL="4102273" indent="0">
              <a:buNone/>
              <a:defRPr sz="2600"/>
            </a:lvl8pPr>
            <a:lvl9pPr marL="4688312" indent="0">
              <a:buNone/>
              <a:defRPr sz="2600"/>
            </a:lvl9pPr>
          </a:lstStyle>
          <a:p>
            <a:r>
              <a:rPr lang="en-US" smtClean="0"/>
              <a:t>Click icon to add picture</a:t>
            </a:r>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800"/>
            </a:lvl1pPr>
            <a:lvl2pPr marL="586039" indent="0">
              <a:buNone/>
              <a:defRPr sz="1500"/>
            </a:lvl2pPr>
            <a:lvl3pPr marL="1172078" indent="0">
              <a:buNone/>
              <a:defRPr sz="1300"/>
            </a:lvl3pPr>
            <a:lvl4pPr marL="1758117" indent="0">
              <a:buNone/>
              <a:defRPr sz="1200"/>
            </a:lvl4pPr>
            <a:lvl5pPr marL="2344156" indent="0">
              <a:buNone/>
              <a:defRPr sz="1200"/>
            </a:lvl5pPr>
            <a:lvl6pPr marL="2930195" indent="0">
              <a:buNone/>
              <a:defRPr sz="1200"/>
            </a:lvl6pPr>
            <a:lvl7pPr marL="3516234" indent="0">
              <a:buNone/>
              <a:defRPr sz="1200"/>
            </a:lvl7pPr>
            <a:lvl8pPr marL="4102273" indent="0">
              <a:buNone/>
              <a:defRPr sz="1200"/>
            </a:lvl8pPr>
            <a:lvl9pPr marL="4688312" indent="0">
              <a:buNone/>
              <a:defRPr sz="1200"/>
            </a:lvl9pPr>
          </a:lstStyle>
          <a:p>
            <a:pPr lvl="0"/>
            <a:r>
              <a:rPr lang="en-US" smtClean="0"/>
              <a:t>Click to edit Master text styles</a:t>
            </a:r>
          </a:p>
        </p:txBody>
      </p:sp>
    </p:spTree>
    <p:extLst>
      <p:ext uri="{BB962C8B-B14F-4D97-AF65-F5344CB8AC3E}">
        <p14:creationId xmlns:p14="http://schemas.microsoft.com/office/powerpoint/2010/main" val="3690314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21" y="1447801"/>
            <a:ext cx="5433533" cy="1178443"/>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017" indent="0">
              <a:buNone/>
              <a:defRPr sz="2666" b="1"/>
            </a:lvl2pPr>
            <a:lvl3pPr marL="1218034" indent="0">
              <a:buNone/>
              <a:defRPr sz="2399" b="1"/>
            </a:lvl3pPr>
            <a:lvl4pPr marL="1827051" indent="0">
              <a:buNone/>
              <a:defRPr sz="2133" b="1"/>
            </a:lvl4pPr>
            <a:lvl5pPr marL="2436063" indent="0">
              <a:buNone/>
              <a:defRPr sz="2133" b="1"/>
            </a:lvl5pPr>
            <a:lvl6pPr marL="3045073" indent="0">
              <a:buNone/>
              <a:defRPr sz="2133" b="1"/>
            </a:lvl6pPr>
            <a:lvl7pPr marL="3654101" indent="0">
              <a:buNone/>
              <a:defRPr sz="2133" b="1"/>
            </a:lvl7pPr>
            <a:lvl8pPr marL="4263109" indent="0">
              <a:buNone/>
              <a:defRPr sz="2133" b="1"/>
            </a:lvl8pPr>
            <a:lvl9pPr marL="4872119" indent="0">
              <a:buNone/>
              <a:defRPr sz="2133"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722" y="2735007"/>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525" indent="-380633">
              <a:defRPr lang="en-US" sz="2133" kern="1200" dirty="0" smtClean="0">
                <a:solidFill>
                  <a:schemeClr val="bg2">
                    <a:lumMod val="50000"/>
                  </a:schemeClr>
                </a:solidFill>
                <a:latin typeface="+mn-lt"/>
                <a:ea typeface="+mn-ea"/>
                <a:cs typeface="Arial" pitchFamily="34" charset="0"/>
              </a:defRPr>
            </a:lvl2pPr>
            <a:lvl3pPr marL="913525" indent="-228384">
              <a:defRPr lang="en-US" sz="1866" kern="1200" dirty="0" smtClean="0">
                <a:solidFill>
                  <a:schemeClr val="bg2">
                    <a:lumMod val="50000"/>
                  </a:schemeClr>
                </a:solidFill>
                <a:latin typeface="+mn-lt"/>
                <a:ea typeface="+mn-ea"/>
                <a:cs typeface="Arial" pitchFamily="34" charset="0"/>
              </a:defRPr>
            </a:lvl3pPr>
            <a:lvl4pPr marL="1218034" indent="-228384">
              <a:defRPr lang="en-US" sz="1600" kern="1200" dirty="0" smtClean="0">
                <a:solidFill>
                  <a:schemeClr val="bg2">
                    <a:lumMod val="50000"/>
                  </a:schemeClr>
                </a:solidFill>
                <a:latin typeface="+mn-lt"/>
                <a:ea typeface="+mn-ea"/>
                <a:cs typeface="Arial" pitchFamily="34" charset="0"/>
              </a:defRPr>
            </a:lvl4pPr>
            <a:lvl5pPr marL="1446418" indent="-228384">
              <a:defRPr lang="en-US" sz="1600" kern="1200" dirty="0">
                <a:solidFill>
                  <a:schemeClr val="bg2">
                    <a:lumMod val="50000"/>
                  </a:schemeClr>
                </a:solidFill>
                <a:latin typeface="+mn-lt"/>
                <a:ea typeface="+mn-ea"/>
                <a:cs typeface="Arial" pitchFamily="34" charset="0"/>
              </a:defRPr>
            </a:lvl5pPr>
            <a:lvl6pPr>
              <a:defRPr sz="2133"/>
            </a:lvl6pPr>
            <a:lvl7pPr>
              <a:defRPr sz="2133"/>
            </a:lvl7pPr>
            <a:lvl8pPr>
              <a:defRPr sz="2133"/>
            </a:lvl8pPr>
            <a:lvl9pPr>
              <a:defRPr sz="2133"/>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37082"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1031609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solidFill>
                  <a:schemeClr val="bg1"/>
                </a:solidFill>
                <a:latin typeface="+mj-lt"/>
              </a:defRPr>
            </a:lvl1pPr>
            <a:lvl2pPr>
              <a:defRPr sz="6400">
                <a:solidFill>
                  <a:schemeClr val="tx2"/>
                </a:solidFill>
                <a:latin typeface="+mn-lt"/>
              </a:defRPr>
            </a:lvl2pPr>
          </a:lstStyle>
          <a:p>
            <a:pPr lvl="0"/>
            <a:r>
              <a:rPr lang="en-US" dirty="0" smtClean="0"/>
              <a:t>“Click to edit Master text styles”</a:t>
            </a: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solidFill>
                  <a:schemeClr val="accent2"/>
                </a:solidFill>
                <a:latin typeface="+mj-lt"/>
              </a:defRPr>
            </a:lvl1pPr>
            <a:lvl2pPr>
              <a:defRPr sz="6400">
                <a:solidFill>
                  <a:schemeClr val="tx2"/>
                </a:solidFill>
                <a:latin typeface="+mn-lt"/>
              </a:defRPr>
            </a:lvl2pPr>
          </a:lstStyle>
          <a:p>
            <a:pPr lvl="0"/>
            <a:r>
              <a:rPr lang="en-US" smtClean="0"/>
              <a:t>Click to edit Master text styles</a:t>
            </a:r>
          </a:p>
        </p:txBody>
      </p:sp>
    </p:spTree>
    <p:extLst>
      <p:ext uri="{BB962C8B-B14F-4D97-AF65-F5344CB8AC3E}">
        <p14:creationId xmlns:p14="http://schemas.microsoft.com/office/powerpoint/2010/main" val="44509223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69169" y="1189177"/>
            <a:ext cx="11650488" cy="2052030"/>
          </a:xfrm>
        </p:spPr>
        <p:txBody>
          <a:bodyPr/>
          <a:lstStyle>
            <a:lvl1pPr marL="0" indent="0">
              <a:buNone/>
              <a:defRPr>
                <a:solidFill>
                  <a:schemeClr val="tx1"/>
                </a:solidFill>
              </a:defRPr>
            </a:lvl1pPr>
            <a:lvl2pPr marL="0" indent="0">
              <a:buFontTx/>
              <a:buNone/>
              <a:defRPr sz="1960">
                <a:solidFill>
                  <a:schemeClr val="tx1"/>
                </a:solidFill>
              </a:defRPr>
            </a:lvl2pPr>
            <a:lvl3pPr marL="224051" indent="0">
              <a:buNone/>
              <a:defRPr sz="1960">
                <a:solidFill>
                  <a:schemeClr val="tx1"/>
                </a:solidFill>
              </a:defRPr>
            </a:lvl3pPr>
            <a:lvl4pPr marL="448102" indent="0">
              <a:buNone/>
              <a:defRPr sz="1764">
                <a:solidFill>
                  <a:schemeClr val="tx1"/>
                </a:solidFill>
              </a:defRPr>
            </a:lvl4pPr>
            <a:lvl5pPr marL="672153" indent="0">
              <a:buNone/>
              <a:defRPr sz="1764">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1933649"/>
      </p:ext>
    </p:extLst>
  </p:cSld>
  <p:clrMapOvr>
    <a:masterClrMapping/>
  </p:clrMapOvr>
  <p:transition>
    <p:fade/>
  </p:transition>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Blank Slide Orange">
    <p:bg>
      <p:bgPr>
        <a:solidFill>
          <a:srgbClr val="EB3C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493983"/>
      </p:ext>
    </p:extLst>
  </p:cSld>
  <p:clrMapOvr>
    <a:masterClrMapping/>
  </p:clrMapOvr>
  <p:transition>
    <p:fade/>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586039"/>
            <a:fld id="{727B4C2D-45E2-4621-8491-2995EB46A674}" type="slidenum">
              <a:rPr lang="en-US" smtClean="0">
                <a:gradFill>
                  <a:gsLst>
                    <a:gs pos="100000">
                      <a:srgbClr val="EEECE1"/>
                    </a:gs>
                    <a:gs pos="0">
                      <a:srgbClr val="EEECE1"/>
                    </a:gs>
                  </a:gsLst>
                  <a:lin ang="5400000" scaled="0"/>
                </a:gradFill>
              </a:rPr>
              <a:pPr defTabSz="586039"/>
              <a:t>‹#›</a:t>
            </a:fld>
            <a:endParaRPr lang="en-US" dirty="0">
              <a:gradFill>
                <a:gsLst>
                  <a:gs pos="100000">
                    <a:srgbClr val="EEECE1"/>
                  </a:gs>
                  <a:gs pos="0">
                    <a:srgbClr val="EEECE1"/>
                  </a:gs>
                </a:gsLst>
                <a:lin ang="5400000" scaled="0"/>
              </a:gradFill>
            </a:endParaRPr>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4094500900"/>
      </p:ext>
    </p:extLst>
  </p:cSld>
  <p:clrMapOvr>
    <a:masterClrMapping/>
  </p:clrMapOvr>
  <p:transition>
    <p:fade/>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757131"/>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0015927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7"/>
            <a:ext cx="5377147" cy="2579667"/>
          </a:xfrm>
        </p:spPr>
        <p:txBody>
          <a:bodyPr wrap="square">
            <a:spAutoFit/>
          </a:bodyPr>
          <a:lstStyle>
            <a:lvl1pPr marL="0" indent="0">
              <a:spcBef>
                <a:spcPts val="1200"/>
              </a:spcBef>
              <a:buClr>
                <a:schemeClr val="tx1"/>
              </a:buClr>
              <a:buFont typeface="Wingdings" pitchFamily="2" charset="2"/>
              <a:buNone/>
              <a:defRPr sz="3528">
                <a:gradFill>
                  <a:gsLst>
                    <a:gs pos="1250">
                      <a:schemeClr val="tx2"/>
                    </a:gs>
                    <a:gs pos="99000">
                      <a:schemeClr val="tx2"/>
                    </a:gs>
                  </a:gsLst>
                  <a:lin ang="5400000" scaled="0"/>
                </a:gradFill>
              </a:defRPr>
            </a:lvl1pPr>
            <a:lvl2pPr marL="0" indent="0">
              <a:buNone/>
              <a:defRPr sz="1960"/>
            </a:lvl2pPr>
            <a:lvl3pPr marL="227141" indent="0">
              <a:buNone/>
              <a:tabLst/>
              <a:defRPr sz="1960"/>
            </a:lvl3pPr>
            <a:lvl4pPr marL="451171" indent="0">
              <a:buNone/>
              <a:defRPr sz="1764"/>
            </a:lvl4pPr>
            <a:lvl5pPr marL="672088" indent="0">
              <a:buNone/>
              <a:tabLst/>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7"/>
            <a:ext cx="5377147" cy="2579667"/>
          </a:xfrm>
        </p:spPr>
        <p:txBody>
          <a:bodyPr wrap="square">
            <a:spAutoFit/>
          </a:bodyPr>
          <a:lstStyle>
            <a:lvl1pPr marL="0" indent="0">
              <a:spcBef>
                <a:spcPts val="1200"/>
              </a:spcBef>
              <a:buClr>
                <a:schemeClr val="tx1"/>
              </a:buClr>
              <a:buFont typeface="Wingdings" pitchFamily="2" charset="2"/>
              <a:buNone/>
              <a:defRPr sz="3528">
                <a:gradFill>
                  <a:gsLst>
                    <a:gs pos="1250">
                      <a:schemeClr val="tx2"/>
                    </a:gs>
                    <a:gs pos="99000">
                      <a:schemeClr val="tx2"/>
                    </a:gs>
                  </a:gsLst>
                  <a:lin ang="5400000" scaled="0"/>
                </a:gradFill>
              </a:defRPr>
            </a:lvl1pPr>
            <a:lvl2pPr marL="0" indent="0">
              <a:buNone/>
              <a:defRPr sz="1960"/>
            </a:lvl2pPr>
            <a:lvl3pPr marL="227141" indent="0">
              <a:buNone/>
              <a:tabLst/>
              <a:defRPr sz="1960"/>
            </a:lvl3pPr>
            <a:lvl4pPr marL="451171" indent="0">
              <a:buNone/>
              <a:defRPr sz="1764"/>
            </a:lvl4pPr>
            <a:lvl5pPr marL="672088" indent="0">
              <a:buNone/>
              <a:tabLst/>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1788771"/>
      </p:ext>
    </p:extLst>
  </p:cSld>
  <p:clrMapOvr>
    <a:masterClrMapping/>
  </p:clrMapOvr>
  <p:transition>
    <p:fade/>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44443238"/>
      </p:ext>
    </p:extLst>
  </p:cSld>
  <p:clrMapOvr>
    <a:masterClrMapping/>
  </p:clrMapOvr>
  <p:transition>
    <p:fade/>
  </p:transition>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8"/>
            <a:ext cx="10360501" cy="1470025"/>
          </a:xfrm>
        </p:spPr>
        <p:txBody>
          <a:bodyPr/>
          <a:lstStyle>
            <a:lvl1pPr>
              <a:defRPr b="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solidFill>
                <a:latin typeface="+mn-lt"/>
              </a:defRPr>
            </a:lvl1pPr>
            <a:lvl2pPr marL="586039" indent="0" algn="ctr">
              <a:buNone/>
              <a:defRPr>
                <a:solidFill>
                  <a:schemeClr val="tx1">
                    <a:tint val="75000"/>
                  </a:schemeClr>
                </a:solidFill>
              </a:defRPr>
            </a:lvl2pPr>
            <a:lvl3pPr marL="1172078" indent="0" algn="ctr">
              <a:buNone/>
              <a:defRPr>
                <a:solidFill>
                  <a:schemeClr val="tx1">
                    <a:tint val="75000"/>
                  </a:schemeClr>
                </a:solidFill>
              </a:defRPr>
            </a:lvl3pPr>
            <a:lvl4pPr marL="1758117" indent="0" algn="ctr">
              <a:buNone/>
              <a:defRPr>
                <a:solidFill>
                  <a:schemeClr val="tx1">
                    <a:tint val="75000"/>
                  </a:schemeClr>
                </a:solidFill>
              </a:defRPr>
            </a:lvl4pPr>
            <a:lvl5pPr marL="2344156" indent="0" algn="ctr">
              <a:buNone/>
              <a:defRPr>
                <a:solidFill>
                  <a:schemeClr val="tx1">
                    <a:tint val="75000"/>
                  </a:schemeClr>
                </a:solidFill>
              </a:defRPr>
            </a:lvl5pPr>
            <a:lvl6pPr marL="2930195" indent="0" algn="ctr">
              <a:buNone/>
              <a:defRPr>
                <a:solidFill>
                  <a:schemeClr val="tx1">
                    <a:tint val="75000"/>
                  </a:schemeClr>
                </a:solidFill>
              </a:defRPr>
            </a:lvl6pPr>
            <a:lvl7pPr marL="3516234" indent="0" algn="ctr">
              <a:buNone/>
              <a:defRPr>
                <a:solidFill>
                  <a:schemeClr val="tx1">
                    <a:tint val="75000"/>
                  </a:schemeClr>
                </a:solidFill>
              </a:defRPr>
            </a:lvl7pPr>
            <a:lvl8pPr marL="4102273" indent="0" algn="ctr">
              <a:buNone/>
              <a:defRPr>
                <a:solidFill>
                  <a:schemeClr val="tx1">
                    <a:tint val="75000"/>
                  </a:schemeClr>
                </a:solidFill>
              </a:defRPr>
            </a:lvl8pPr>
            <a:lvl9pPr marL="4688312"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7120710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157" y="274639"/>
            <a:ext cx="10975228" cy="1143000"/>
          </a:xfrm>
        </p:spPr>
        <p:txBody>
          <a:bodyPr/>
          <a:lstStyle>
            <a:lvl1pPr>
              <a:defRPr>
                <a:solidFill>
                  <a:schemeClr val="accent2"/>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604157" y="1600200"/>
            <a:ext cx="10975227" cy="4525963"/>
          </a:xfrm>
        </p:spPr>
        <p:txBody>
          <a:bodyPr/>
          <a:lstStyle>
            <a:lvl1pPr marL="0" indent="0">
              <a:buNone/>
              <a:defRPr>
                <a:solidFill>
                  <a:schemeClr val="tx1"/>
                </a:solidFill>
                <a:latin typeface="+mj-lt"/>
              </a:defRPr>
            </a:lvl1pPr>
            <a:lvl2pPr marL="0" indent="0">
              <a:spcBef>
                <a:spcPts val="24"/>
              </a:spcBef>
              <a:buNone/>
              <a:defRPr sz="2400">
                <a:solidFill>
                  <a:schemeClr val="tx1"/>
                </a:solidFill>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6657115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609441" y="1600200"/>
            <a:ext cx="5383398" cy="4525963"/>
          </a:xfrm>
        </p:spPr>
        <p:txBody>
          <a:bodyPr/>
          <a:lstStyle>
            <a:lvl1pPr>
              <a:defRPr sz="3600">
                <a:solidFill>
                  <a:schemeClr val="tx1"/>
                </a:solidFill>
              </a:defRPr>
            </a:lvl1pPr>
            <a:lvl2pPr>
              <a:defRPr sz="2400">
                <a:solidFill>
                  <a:schemeClr val="tx1"/>
                </a:solidFill>
              </a:defRPr>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6195986" y="1600200"/>
            <a:ext cx="5383398" cy="4525963"/>
          </a:xfrm>
        </p:spPr>
        <p:txBody>
          <a:bodyPr/>
          <a:lstStyle>
            <a:lvl1pPr>
              <a:defRPr sz="3600">
                <a:solidFill>
                  <a:schemeClr val="tx1"/>
                </a:solidFill>
              </a:defRPr>
            </a:lvl1pPr>
            <a:lvl2pPr>
              <a:defRPr sz="2400">
                <a:solidFill>
                  <a:schemeClr val="tx1"/>
                </a:solidFill>
              </a:defRPr>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62669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113" y="1447801"/>
            <a:ext cx="5433533" cy="1178443"/>
          </a:xfrm>
          <a:prstGeom prst="rect">
            <a:avLst/>
          </a:prstGeom>
        </p:spPr>
        <p:txBody>
          <a:bodyPr>
            <a:noAutofit/>
          </a:bodyPr>
          <a:lstStyle>
            <a:lvl1pPr marL="0" indent="0">
              <a:buNone/>
              <a:defRPr sz="3999" b="0" cap="none" baseline="0">
                <a:gradFill>
                  <a:gsLst>
                    <a:gs pos="100000">
                      <a:schemeClr val="tx2"/>
                    </a:gs>
                    <a:gs pos="0">
                      <a:schemeClr val="tx2"/>
                    </a:gs>
                  </a:gsLst>
                  <a:lin ang="5400000" scaled="0"/>
                </a:gradFill>
                <a:latin typeface="+mj-lt"/>
              </a:defRPr>
            </a:lvl1pPr>
            <a:lvl2pPr marL="609017" indent="0">
              <a:buNone/>
              <a:defRPr sz="2666" b="1"/>
            </a:lvl2pPr>
            <a:lvl3pPr marL="1218034" indent="0">
              <a:buNone/>
              <a:defRPr sz="2399" b="1"/>
            </a:lvl3pPr>
            <a:lvl4pPr marL="1827051" indent="0">
              <a:buNone/>
              <a:defRPr sz="2133" b="1"/>
            </a:lvl4pPr>
            <a:lvl5pPr marL="2436063" indent="0">
              <a:buNone/>
              <a:defRPr sz="2133" b="1"/>
            </a:lvl5pPr>
            <a:lvl6pPr marL="3045073" indent="0">
              <a:buNone/>
              <a:defRPr sz="2133" b="1"/>
            </a:lvl6pPr>
            <a:lvl7pPr marL="3654101" indent="0">
              <a:buNone/>
              <a:defRPr sz="2133" b="1"/>
            </a:lvl7pPr>
            <a:lvl8pPr marL="4263109" indent="0">
              <a:buNone/>
              <a:defRPr sz="2133" b="1"/>
            </a:lvl8pPr>
            <a:lvl9pPr marL="4872119" indent="0">
              <a:buNone/>
              <a:defRPr sz="2133" b="1"/>
            </a:lvl9pPr>
          </a:lstStyle>
          <a:p>
            <a:pPr lvl="0"/>
            <a:r>
              <a:rPr lang="en-US" dirty="0" smtClean="0"/>
              <a:t>Click to edit Master text styles.</a:t>
            </a:r>
          </a:p>
        </p:txBody>
      </p:sp>
      <p:sp>
        <p:nvSpPr>
          <p:cNvPr id="9" name="Content Placeholder 5"/>
          <p:cNvSpPr>
            <a:spLocks noGrp="1"/>
          </p:cNvSpPr>
          <p:nvPr>
            <p:ph sz="quarter" idx="13"/>
          </p:nvPr>
        </p:nvSpPr>
        <p:spPr>
          <a:xfrm>
            <a:off x="6218113" y="2735007"/>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525" indent="-380633">
              <a:defRPr lang="en-US" sz="2133" kern="1200" dirty="0" smtClean="0">
                <a:solidFill>
                  <a:schemeClr val="bg2">
                    <a:lumMod val="50000"/>
                  </a:schemeClr>
                </a:solidFill>
                <a:latin typeface="+mn-lt"/>
                <a:ea typeface="+mn-ea"/>
                <a:cs typeface="Arial" pitchFamily="34" charset="0"/>
              </a:defRPr>
            </a:lvl2pPr>
            <a:lvl3pPr marL="913525" indent="-228384">
              <a:defRPr lang="en-US" sz="1866" kern="1200" dirty="0" smtClean="0">
                <a:solidFill>
                  <a:schemeClr val="bg2">
                    <a:lumMod val="50000"/>
                  </a:schemeClr>
                </a:solidFill>
                <a:latin typeface="+mn-lt"/>
                <a:ea typeface="+mn-ea"/>
                <a:cs typeface="Arial" pitchFamily="34" charset="0"/>
              </a:defRPr>
            </a:lvl3pPr>
            <a:lvl4pPr marL="1218034" indent="-228384">
              <a:defRPr lang="en-US" sz="1600" kern="1200" dirty="0" smtClean="0">
                <a:solidFill>
                  <a:schemeClr val="bg2">
                    <a:lumMod val="50000"/>
                  </a:schemeClr>
                </a:solidFill>
                <a:latin typeface="+mn-lt"/>
                <a:ea typeface="+mn-ea"/>
                <a:cs typeface="Arial" pitchFamily="34" charset="0"/>
              </a:defRPr>
            </a:lvl4pPr>
            <a:lvl5pPr marL="1446418" indent="-228384">
              <a:defRPr lang="en-US" sz="1600" kern="1200" dirty="0">
                <a:solidFill>
                  <a:schemeClr val="bg2">
                    <a:lumMod val="50000"/>
                  </a:schemeClr>
                </a:solidFill>
                <a:latin typeface="+mn-lt"/>
                <a:ea typeface="+mn-ea"/>
                <a:cs typeface="Arial" pitchFamily="34" charset="0"/>
              </a:defRPr>
            </a:lvl5pPr>
            <a:lvl6pPr>
              <a:defRPr sz="2133"/>
            </a:lvl6pPr>
            <a:lvl7pPr>
              <a:defRPr sz="2133"/>
            </a:lvl7pPr>
            <a:lvl8pPr>
              <a:defRPr sz="2133"/>
            </a:lvl8pPr>
            <a:lvl9pPr>
              <a:defRPr sz="2133"/>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37082"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3675073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noAutofit/>
          </a:bodyPr>
          <a:lstStyle>
            <a:lvl1pPr marL="0" indent="0">
              <a:buNone/>
              <a:defRPr sz="2800" b="0">
                <a:solidFill>
                  <a:schemeClr val="tx1"/>
                </a:solidFill>
                <a:latin typeface="Segoe UI Semibold" panose="020B0702040204020203" pitchFamily="34" charset="0"/>
                <a:cs typeface="Segoe UI Semibold" panose="020B0702040204020203" pitchFamily="34" charset="0"/>
              </a:defRPr>
            </a:lvl1pPr>
            <a:lvl2pPr marL="586039" indent="0">
              <a:buNone/>
              <a:defRPr sz="2600" b="1"/>
            </a:lvl2pPr>
            <a:lvl3pPr marL="1172078" indent="0">
              <a:buNone/>
              <a:defRPr sz="2300" b="1"/>
            </a:lvl3pPr>
            <a:lvl4pPr marL="1758117" indent="0">
              <a:buNone/>
              <a:defRPr sz="2100" b="1"/>
            </a:lvl4pPr>
            <a:lvl5pPr marL="2344156" indent="0">
              <a:buNone/>
              <a:defRPr sz="2100" b="1"/>
            </a:lvl5pPr>
            <a:lvl6pPr marL="2930195" indent="0">
              <a:buNone/>
              <a:defRPr sz="2100" b="1"/>
            </a:lvl6pPr>
            <a:lvl7pPr marL="3516234" indent="0">
              <a:buNone/>
              <a:defRPr sz="2100" b="1"/>
            </a:lvl7pPr>
            <a:lvl8pPr marL="4102273" indent="0">
              <a:buNone/>
              <a:defRPr sz="2100" b="1"/>
            </a:lvl8pPr>
            <a:lvl9pPr marL="4688312"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800">
                <a:solidFill>
                  <a:schemeClr val="bg1"/>
                </a:solidFill>
              </a:defRPr>
            </a:lvl1pPr>
            <a:lvl2pPr>
              <a:defRPr sz="2000">
                <a:solidFill>
                  <a:schemeClr val="bg1"/>
                </a:solidFill>
              </a:defRPr>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6191758" y="1535113"/>
            <a:ext cx="5387630" cy="639763"/>
          </a:xfrm>
        </p:spPr>
        <p:txBody>
          <a:bodyPr anchor="b">
            <a:noAutofit/>
          </a:bodyPr>
          <a:lstStyle>
            <a:lvl1pPr marL="0" indent="0">
              <a:buNone/>
              <a:defRPr sz="2800" b="0">
                <a:solidFill>
                  <a:schemeClr val="tx1"/>
                </a:solidFill>
                <a:latin typeface="Segoe UI Semibold" panose="020B0702040204020203" pitchFamily="34" charset="0"/>
                <a:cs typeface="Segoe UI Semibold" panose="020B0702040204020203" pitchFamily="34" charset="0"/>
              </a:defRPr>
            </a:lvl1pPr>
            <a:lvl2pPr marL="586039" indent="0">
              <a:buNone/>
              <a:defRPr sz="2600" b="1"/>
            </a:lvl2pPr>
            <a:lvl3pPr marL="1172078" indent="0">
              <a:buNone/>
              <a:defRPr sz="2300" b="1"/>
            </a:lvl3pPr>
            <a:lvl4pPr marL="1758117" indent="0">
              <a:buNone/>
              <a:defRPr sz="2100" b="1"/>
            </a:lvl4pPr>
            <a:lvl5pPr marL="2344156" indent="0">
              <a:buNone/>
              <a:defRPr sz="2100" b="1"/>
            </a:lvl5pPr>
            <a:lvl6pPr marL="2930195" indent="0">
              <a:buNone/>
              <a:defRPr sz="2100" b="1"/>
            </a:lvl6pPr>
            <a:lvl7pPr marL="3516234" indent="0">
              <a:buNone/>
              <a:defRPr sz="2100" b="1"/>
            </a:lvl7pPr>
            <a:lvl8pPr marL="4102273" indent="0">
              <a:buNone/>
              <a:defRPr sz="2100" b="1"/>
            </a:lvl8pPr>
            <a:lvl9pPr marL="4688312"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8" y="2174875"/>
            <a:ext cx="5387630" cy="3951288"/>
          </a:xfrm>
        </p:spPr>
        <p:txBody>
          <a:bodyPr/>
          <a:lstStyle>
            <a:lvl1pPr>
              <a:defRPr sz="2800">
                <a:solidFill>
                  <a:schemeClr val="bg1"/>
                </a:solidFill>
              </a:defRPr>
            </a:lvl1pPr>
            <a:lvl2pPr>
              <a:defRPr sz="2000">
                <a:solidFill>
                  <a:schemeClr val="bg1"/>
                </a:solidFill>
              </a:defRPr>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3667875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US"/>
          </a:p>
        </p:txBody>
      </p:sp>
    </p:spTree>
    <p:extLst>
      <p:ext uri="{BB962C8B-B14F-4D97-AF65-F5344CB8AC3E}">
        <p14:creationId xmlns:p14="http://schemas.microsoft.com/office/powerpoint/2010/main" val="400430912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127535"/>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6" y="273051"/>
            <a:ext cx="4010039" cy="1162051"/>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000">
                <a:latin typeface="+mj-lt"/>
              </a:defRPr>
            </a:lvl1pPr>
            <a:lvl2pPr>
              <a:defRPr sz="28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p:txBody>
      </p:sp>
      <p:sp>
        <p:nvSpPr>
          <p:cNvPr id="4" name="Text Placeholder 3"/>
          <p:cNvSpPr>
            <a:spLocks noGrp="1"/>
          </p:cNvSpPr>
          <p:nvPr>
            <p:ph type="body" sz="half" idx="2"/>
          </p:nvPr>
        </p:nvSpPr>
        <p:spPr>
          <a:xfrm>
            <a:off x="609446" y="1435102"/>
            <a:ext cx="4010039" cy="4691063"/>
          </a:xfrm>
        </p:spPr>
        <p:txBody>
          <a:bodyPr/>
          <a:lstStyle>
            <a:lvl1pPr marL="0" indent="0">
              <a:buNone/>
              <a:defRPr sz="1800"/>
            </a:lvl1pPr>
            <a:lvl2pPr marL="586039" indent="0">
              <a:buNone/>
              <a:defRPr sz="1500"/>
            </a:lvl2pPr>
            <a:lvl3pPr marL="1172078" indent="0">
              <a:buNone/>
              <a:defRPr sz="1300"/>
            </a:lvl3pPr>
            <a:lvl4pPr marL="1758117" indent="0">
              <a:buNone/>
              <a:defRPr sz="1200"/>
            </a:lvl4pPr>
            <a:lvl5pPr marL="2344156" indent="0">
              <a:buNone/>
              <a:defRPr sz="1200"/>
            </a:lvl5pPr>
            <a:lvl6pPr marL="2930195" indent="0">
              <a:buNone/>
              <a:defRPr sz="1200"/>
            </a:lvl6pPr>
            <a:lvl7pPr marL="3516234" indent="0">
              <a:buNone/>
              <a:defRPr sz="1200"/>
            </a:lvl7pPr>
            <a:lvl8pPr marL="4102273" indent="0">
              <a:buNone/>
              <a:defRPr sz="1200"/>
            </a:lvl8pPr>
            <a:lvl9pPr marL="4688312" indent="0">
              <a:buNone/>
              <a:defRPr sz="1200"/>
            </a:lvl9pPr>
          </a:lstStyle>
          <a:p>
            <a:pPr lvl="0"/>
            <a:r>
              <a:rPr lang="en-US" smtClean="0"/>
              <a:t>Click to edit Master text styles</a:t>
            </a:r>
          </a:p>
        </p:txBody>
      </p:sp>
    </p:spTree>
    <p:extLst>
      <p:ext uri="{BB962C8B-B14F-4D97-AF65-F5344CB8AC3E}">
        <p14:creationId xmlns:p14="http://schemas.microsoft.com/office/powerpoint/2010/main" val="100358978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100"/>
            </a:lvl1pPr>
            <a:lvl2pPr marL="586039" indent="0">
              <a:buNone/>
              <a:defRPr sz="3600"/>
            </a:lvl2pPr>
            <a:lvl3pPr marL="1172078" indent="0">
              <a:buNone/>
              <a:defRPr sz="3100"/>
            </a:lvl3pPr>
            <a:lvl4pPr marL="1758117" indent="0">
              <a:buNone/>
              <a:defRPr sz="2600"/>
            </a:lvl4pPr>
            <a:lvl5pPr marL="2344156" indent="0">
              <a:buNone/>
              <a:defRPr sz="2600"/>
            </a:lvl5pPr>
            <a:lvl6pPr marL="2930195" indent="0">
              <a:buNone/>
              <a:defRPr sz="2600"/>
            </a:lvl6pPr>
            <a:lvl7pPr marL="3516234" indent="0">
              <a:buNone/>
              <a:defRPr sz="2600"/>
            </a:lvl7pPr>
            <a:lvl8pPr marL="4102273" indent="0">
              <a:buNone/>
              <a:defRPr sz="2600"/>
            </a:lvl8pPr>
            <a:lvl9pPr marL="4688312" indent="0">
              <a:buNone/>
              <a:defRPr sz="2600"/>
            </a:lvl9pPr>
          </a:lstStyle>
          <a:p>
            <a:r>
              <a:rPr lang="en-US" smtClean="0"/>
              <a:t>Click icon to add picture</a:t>
            </a:r>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800"/>
            </a:lvl1pPr>
            <a:lvl2pPr marL="586039" indent="0">
              <a:buNone/>
              <a:defRPr sz="1500"/>
            </a:lvl2pPr>
            <a:lvl3pPr marL="1172078" indent="0">
              <a:buNone/>
              <a:defRPr sz="1300"/>
            </a:lvl3pPr>
            <a:lvl4pPr marL="1758117" indent="0">
              <a:buNone/>
              <a:defRPr sz="1200"/>
            </a:lvl4pPr>
            <a:lvl5pPr marL="2344156" indent="0">
              <a:buNone/>
              <a:defRPr sz="1200"/>
            </a:lvl5pPr>
            <a:lvl6pPr marL="2930195" indent="0">
              <a:buNone/>
              <a:defRPr sz="1200"/>
            </a:lvl6pPr>
            <a:lvl7pPr marL="3516234" indent="0">
              <a:buNone/>
              <a:defRPr sz="1200"/>
            </a:lvl7pPr>
            <a:lvl8pPr marL="4102273" indent="0">
              <a:buNone/>
              <a:defRPr sz="1200"/>
            </a:lvl8pPr>
            <a:lvl9pPr marL="4688312" indent="0">
              <a:buNone/>
              <a:defRPr sz="1200"/>
            </a:lvl9pPr>
          </a:lstStyle>
          <a:p>
            <a:pPr lvl="0"/>
            <a:r>
              <a:rPr lang="en-US" smtClean="0"/>
              <a:t>Click to edit Master text styles</a:t>
            </a:r>
          </a:p>
        </p:txBody>
      </p:sp>
    </p:spTree>
    <p:extLst>
      <p:ext uri="{BB962C8B-B14F-4D97-AF65-F5344CB8AC3E}">
        <p14:creationId xmlns:p14="http://schemas.microsoft.com/office/powerpoint/2010/main" val="82433654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solidFill>
                  <a:schemeClr val="bg1"/>
                </a:solidFill>
                <a:latin typeface="+mj-lt"/>
              </a:defRPr>
            </a:lvl1pPr>
            <a:lvl2pPr>
              <a:defRPr sz="6400">
                <a:solidFill>
                  <a:schemeClr val="tx2"/>
                </a:solidFill>
                <a:latin typeface="+mn-lt"/>
              </a:defRPr>
            </a:lvl2pPr>
          </a:lstStyle>
          <a:p>
            <a:pPr lvl="0"/>
            <a:r>
              <a:rPr lang="en-US" dirty="0" smtClean="0"/>
              <a:t>“Click to edit Master text styles”</a:t>
            </a: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solidFill>
                  <a:schemeClr val="accent2"/>
                </a:solidFill>
                <a:latin typeface="+mj-lt"/>
              </a:defRPr>
            </a:lvl1pPr>
            <a:lvl2pPr>
              <a:defRPr sz="6400">
                <a:solidFill>
                  <a:schemeClr val="tx2"/>
                </a:solidFill>
                <a:latin typeface="+mn-lt"/>
              </a:defRPr>
            </a:lvl2pPr>
          </a:lstStyle>
          <a:p>
            <a:pPr lvl="0"/>
            <a:r>
              <a:rPr lang="en-US" smtClean="0"/>
              <a:t>Click to edit Master text styles</a:t>
            </a:r>
          </a:p>
        </p:txBody>
      </p:sp>
    </p:spTree>
    <p:extLst>
      <p:ext uri="{BB962C8B-B14F-4D97-AF65-F5344CB8AC3E}">
        <p14:creationId xmlns:p14="http://schemas.microsoft.com/office/powerpoint/2010/main" val="182229048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69169" y="1189177"/>
            <a:ext cx="11650488" cy="2052030"/>
          </a:xfrm>
        </p:spPr>
        <p:txBody>
          <a:bodyPr/>
          <a:lstStyle>
            <a:lvl1pPr marL="0" indent="0">
              <a:buNone/>
              <a:defRPr>
                <a:solidFill>
                  <a:schemeClr val="tx1"/>
                </a:solidFill>
              </a:defRPr>
            </a:lvl1pPr>
            <a:lvl2pPr marL="0" indent="0">
              <a:buFontTx/>
              <a:buNone/>
              <a:defRPr sz="1960">
                <a:solidFill>
                  <a:schemeClr val="tx1"/>
                </a:solidFill>
              </a:defRPr>
            </a:lvl2pPr>
            <a:lvl3pPr marL="224051" indent="0">
              <a:buNone/>
              <a:defRPr sz="1960">
                <a:solidFill>
                  <a:schemeClr val="tx1"/>
                </a:solidFill>
              </a:defRPr>
            </a:lvl3pPr>
            <a:lvl4pPr marL="448102" indent="0">
              <a:buNone/>
              <a:defRPr sz="1764">
                <a:solidFill>
                  <a:schemeClr val="tx1"/>
                </a:solidFill>
              </a:defRPr>
            </a:lvl4pPr>
            <a:lvl5pPr marL="672153" indent="0">
              <a:buNone/>
              <a:defRPr sz="1764">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8385164"/>
      </p:ext>
    </p:extLst>
  </p:cSld>
  <p:clrMapOvr>
    <a:masterClrMapping/>
  </p:clrMapOvr>
  <p:transition>
    <p:fade/>
  </p:transition>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Blank Slide Orange">
    <p:bg>
      <p:bgPr>
        <a:solidFill>
          <a:srgbClr val="EB3C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059501"/>
      </p:ext>
    </p:extLst>
  </p:cSld>
  <p:clrMapOvr>
    <a:masterClrMapping/>
  </p:clrMapOvr>
  <p:transition>
    <p:fade/>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181968" y="6148013"/>
            <a:ext cx="1742118" cy="578472"/>
          </a:xfrm>
          <a:prstGeom prst="rect">
            <a:avLst/>
          </a:prstGeom>
        </p:spPr>
      </p:pic>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586039"/>
            <a:fld id="{727B4C2D-45E2-4621-8491-2995EB46A674}" type="slidenum">
              <a:rPr lang="en-US" smtClean="0">
                <a:gradFill>
                  <a:gsLst>
                    <a:gs pos="100000">
                      <a:srgbClr val="EEECE1"/>
                    </a:gs>
                    <a:gs pos="0">
                      <a:srgbClr val="EEECE1"/>
                    </a:gs>
                  </a:gsLst>
                  <a:lin ang="5400000" scaled="0"/>
                </a:gradFill>
              </a:rPr>
              <a:pPr defTabSz="586039"/>
              <a:t>‹#›</a:t>
            </a:fld>
            <a:endParaRPr lang="en-US" dirty="0">
              <a:gradFill>
                <a:gsLst>
                  <a:gs pos="100000">
                    <a:srgbClr val="EEECE1"/>
                  </a:gs>
                  <a:gs pos="0">
                    <a:srgbClr val="EEECE1"/>
                  </a:gs>
                </a:gsLst>
                <a:lin ang="5400000" scaled="0"/>
              </a:gradFill>
            </a:endParaRPr>
          </a:p>
        </p:txBody>
      </p:sp>
    </p:spTree>
    <p:extLst>
      <p:ext uri="{BB962C8B-B14F-4D97-AF65-F5344CB8AC3E}">
        <p14:creationId xmlns:p14="http://schemas.microsoft.com/office/powerpoint/2010/main" val="744413840"/>
      </p:ext>
    </p:extLst>
  </p:cSld>
  <p:clrMapOvr>
    <a:masterClrMapping/>
  </p:clrMapOvr>
  <p:transition>
    <p:fade/>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757131"/>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4" cy="749808"/>
          </a:xfrm>
          <a:prstGeom prst="rect">
            <a:avLst/>
          </a:prstGeom>
        </p:spPr>
      </p:pic>
    </p:spTree>
    <p:extLst>
      <p:ext uri="{BB962C8B-B14F-4D97-AF65-F5344CB8AC3E}">
        <p14:creationId xmlns:p14="http://schemas.microsoft.com/office/powerpoint/2010/main" val="24192928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9502"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83" tIns="45683" rIns="45683" bIns="45683" numCol="1" spcCol="0" rtlCol="0" fromWordArt="0" anchor="ctr" anchorCtr="0" forceAA="0" compatLnSpc="1">
            <a:prstTxWarp prst="textNoShape">
              <a:avLst/>
            </a:prstTxWarp>
            <a:noAutofit/>
          </a:bodyPr>
          <a:lstStyle/>
          <a:p>
            <a:pPr algn="ctr" defTabSz="913385" fontAlgn="base">
              <a:spcBef>
                <a:spcPct val="0"/>
              </a:spcBef>
              <a:spcAft>
                <a:spcPct val="0"/>
              </a:spcAft>
            </a:pPr>
            <a:endParaRPr lang="en-US" sz="2266"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21" y="1447822"/>
            <a:ext cx="5232401" cy="1661993"/>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017" indent="0">
              <a:buNone/>
              <a:defRPr sz="2666" b="1"/>
            </a:lvl2pPr>
            <a:lvl3pPr marL="1218034" indent="0">
              <a:buNone/>
              <a:defRPr sz="2399" b="1"/>
            </a:lvl3pPr>
            <a:lvl4pPr marL="1827051" indent="0">
              <a:buNone/>
              <a:defRPr sz="2133" b="1"/>
            </a:lvl4pPr>
            <a:lvl5pPr marL="2436063" indent="0">
              <a:buNone/>
              <a:defRPr sz="2133" b="1"/>
            </a:lvl5pPr>
            <a:lvl6pPr marL="3045073" indent="0">
              <a:buNone/>
              <a:defRPr sz="2133" b="1"/>
            </a:lvl6pPr>
            <a:lvl7pPr marL="3654101" indent="0">
              <a:buNone/>
              <a:defRPr sz="2133" b="1"/>
            </a:lvl7pPr>
            <a:lvl8pPr marL="4263109" indent="0">
              <a:buNone/>
              <a:defRPr sz="2133" b="1"/>
            </a:lvl8pPr>
            <a:lvl9pPr marL="4872119" indent="0">
              <a:buNone/>
              <a:defRPr sz="2133" b="1"/>
            </a:lvl9pPr>
          </a:lstStyle>
          <a:p>
            <a:pPr lvl="0"/>
            <a:r>
              <a:rPr lang="en-US" dirty="0" smtClean="0"/>
              <a:t>Click to edit Master text styles.</a:t>
            </a:r>
          </a:p>
        </p:txBody>
      </p:sp>
      <p:sp>
        <p:nvSpPr>
          <p:cNvPr id="6" name="Content Placeholder 5"/>
          <p:cNvSpPr>
            <a:spLocks noGrp="1"/>
          </p:cNvSpPr>
          <p:nvPr>
            <p:ph sz="quarter" idx="4"/>
          </p:nvPr>
        </p:nvSpPr>
        <p:spPr>
          <a:xfrm>
            <a:off x="6188170" y="1681912"/>
            <a:ext cx="5484741"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525" indent="-380633">
              <a:defRPr lang="en-US" sz="2133" kern="1200" dirty="0" smtClean="0">
                <a:solidFill>
                  <a:schemeClr val="bg2">
                    <a:lumMod val="50000"/>
                  </a:schemeClr>
                </a:solidFill>
                <a:latin typeface="+mn-lt"/>
                <a:ea typeface="+mn-ea"/>
                <a:cs typeface="Arial" pitchFamily="34" charset="0"/>
              </a:defRPr>
            </a:lvl2pPr>
            <a:lvl3pPr marL="913525" indent="-228384">
              <a:defRPr lang="en-US" sz="1866" kern="1200" dirty="0" smtClean="0">
                <a:solidFill>
                  <a:schemeClr val="bg2">
                    <a:lumMod val="50000"/>
                  </a:schemeClr>
                </a:solidFill>
                <a:latin typeface="+mn-lt"/>
                <a:ea typeface="+mn-ea"/>
                <a:cs typeface="Arial" pitchFamily="34" charset="0"/>
              </a:defRPr>
            </a:lvl3pPr>
            <a:lvl4pPr marL="1218034" indent="-228384">
              <a:defRPr lang="en-US" sz="1600" kern="1200" dirty="0" smtClean="0">
                <a:solidFill>
                  <a:schemeClr val="bg2">
                    <a:lumMod val="50000"/>
                  </a:schemeClr>
                </a:solidFill>
                <a:latin typeface="+mn-lt"/>
                <a:ea typeface="+mn-ea"/>
                <a:cs typeface="Arial" pitchFamily="34" charset="0"/>
              </a:defRPr>
            </a:lvl4pPr>
            <a:lvl5pPr marL="1446418" indent="-228384">
              <a:defRPr lang="en-US" sz="1600" kern="1200" dirty="0">
                <a:solidFill>
                  <a:schemeClr val="bg2">
                    <a:lumMod val="50000"/>
                  </a:schemeClr>
                </a:solidFill>
                <a:latin typeface="+mn-lt"/>
                <a:ea typeface="+mn-ea"/>
                <a:cs typeface="Arial" pitchFamily="34" charset="0"/>
              </a:defRPr>
            </a:lvl5pPr>
            <a:lvl6pPr>
              <a:defRPr sz="2133"/>
            </a:lvl6pPr>
            <a:lvl7pPr>
              <a:defRPr sz="2133"/>
            </a:lvl7pPr>
            <a:lvl8pPr>
              <a:defRPr sz="2133"/>
            </a:lvl8pPr>
            <a:lvl9pPr>
              <a:defRPr sz="2133"/>
            </a:lvl9pPr>
          </a:lstStyle>
          <a:p>
            <a:pPr lvl="0"/>
            <a:r>
              <a:rPr lang="en-US" smtClean="0"/>
              <a:t>Click to edit Master text styles</a:t>
            </a:r>
          </a:p>
        </p:txBody>
      </p:sp>
      <p:pic>
        <p:nvPicPr>
          <p:cNvPr id="8" name="Picture 7"/>
          <p:cNvPicPr>
            <a:picLocks noChangeAspect="1"/>
          </p:cNvPicPr>
          <p:nvPr/>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2721339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stretch>
            <a:fillRect/>
          </a:stretch>
        </p:blipFill>
        <p:spPr>
          <a:xfrm>
            <a:off x="10181968" y="6148013"/>
            <a:ext cx="1742118" cy="578472"/>
          </a:xfrm>
          <a:prstGeom prst="rect">
            <a:avLst/>
          </a:prstGeom>
        </p:spPr>
      </p:pic>
    </p:spTree>
    <p:extLst>
      <p:ext uri="{BB962C8B-B14F-4D97-AF65-F5344CB8AC3E}">
        <p14:creationId xmlns:p14="http://schemas.microsoft.com/office/powerpoint/2010/main" val="1265058791"/>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7"/>
            <a:ext cx="5377147" cy="2579667"/>
          </a:xfrm>
        </p:spPr>
        <p:txBody>
          <a:bodyPr wrap="square">
            <a:spAutoFit/>
          </a:bodyPr>
          <a:lstStyle>
            <a:lvl1pPr marL="0" indent="0">
              <a:spcBef>
                <a:spcPts val="1200"/>
              </a:spcBef>
              <a:buClr>
                <a:schemeClr val="tx1"/>
              </a:buClr>
              <a:buFont typeface="Wingdings" pitchFamily="2" charset="2"/>
              <a:buNone/>
              <a:defRPr sz="3528">
                <a:gradFill>
                  <a:gsLst>
                    <a:gs pos="1250">
                      <a:schemeClr val="tx2"/>
                    </a:gs>
                    <a:gs pos="99000">
                      <a:schemeClr val="tx2"/>
                    </a:gs>
                  </a:gsLst>
                  <a:lin ang="5400000" scaled="0"/>
                </a:gradFill>
              </a:defRPr>
            </a:lvl1pPr>
            <a:lvl2pPr marL="0" indent="0">
              <a:buNone/>
              <a:defRPr sz="1960"/>
            </a:lvl2pPr>
            <a:lvl3pPr marL="227141" indent="0">
              <a:buNone/>
              <a:tabLst/>
              <a:defRPr sz="1960"/>
            </a:lvl3pPr>
            <a:lvl4pPr marL="451171" indent="0">
              <a:buNone/>
              <a:defRPr sz="1764"/>
            </a:lvl4pPr>
            <a:lvl5pPr marL="672088" indent="0">
              <a:buNone/>
              <a:tabLst/>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7"/>
            <a:ext cx="5377147" cy="2579667"/>
          </a:xfrm>
        </p:spPr>
        <p:txBody>
          <a:bodyPr wrap="square">
            <a:spAutoFit/>
          </a:bodyPr>
          <a:lstStyle>
            <a:lvl1pPr marL="0" indent="0">
              <a:spcBef>
                <a:spcPts val="1200"/>
              </a:spcBef>
              <a:buClr>
                <a:schemeClr val="tx1"/>
              </a:buClr>
              <a:buFont typeface="Wingdings" pitchFamily="2" charset="2"/>
              <a:buNone/>
              <a:defRPr sz="3528">
                <a:gradFill>
                  <a:gsLst>
                    <a:gs pos="1250">
                      <a:schemeClr val="tx2"/>
                    </a:gs>
                    <a:gs pos="99000">
                      <a:schemeClr val="tx2"/>
                    </a:gs>
                  </a:gsLst>
                  <a:lin ang="5400000" scaled="0"/>
                </a:gradFill>
              </a:defRPr>
            </a:lvl1pPr>
            <a:lvl2pPr marL="0" indent="0">
              <a:buNone/>
              <a:defRPr sz="1960"/>
            </a:lvl2pPr>
            <a:lvl3pPr marL="227141" indent="0">
              <a:buNone/>
              <a:tabLst/>
              <a:defRPr sz="1960"/>
            </a:lvl3pPr>
            <a:lvl4pPr marL="451171" indent="0">
              <a:buNone/>
              <a:defRPr sz="1764"/>
            </a:lvl4pPr>
            <a:lvl5pPr marL="672088" indent="0">
              <a:buNone/>
              <a:tabLst/>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1151974"/>
      </p:ext>
    </p:extLst>
  </p:cSld>
  <p:clrMapOvr>
    <a:masterClrMapping/>
  </p:clrMapOvr>
  <p:transition>
    <p:fade/>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Rectangle 8"/>
          <p:cNvSpPr/>
          <p:nvPr userDrawn="1"/>
        </p:nvSpPr>
        <p:spPr>
          <a:xfrm>
            <a:off x="2" y="6478589"/>
            <a:ext cx="12188824"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69" tIns="38085" rIns="76169" bIns="38085" rtlCol="0" anchor="ctr"/>
          <a:lstStyle/>
          <a:p>
            <a:pPr algn="ctr" defTabSz="1087897"/>
            <a:endParaRPr lang="en-US" sz="2266">
              <a:solidFill>
                <a:prstClr val="white"/>
              </a:solidFill>
            </a:endParaRPr>
          </a:p>
        </p:txBody>
      </p:sp>
      <p:sp>
        <p:nvSpPr>
          <p:cNvPr id="6" name="Text Placeholder 23"/>
          <p:cNvSpPr>
            <a:spLocks noGrp="1"/>
          </p:cNvSpPr>
          <p:nvPr>
            <p:ph type="body" sz="quarter" idx="14" hasCustomPrompt="1"/>
          </p:nvPr>
        </p:nvSpPr>
        <p:spPr>
          <a:xfrm>
            <a:off x="11427023" y="6478325"/>
            <a:ext cx="761802" cy="378355"/>
          </a:xfrm>
          <a:prstGeom prst="rect">
            <a:avLst/>
          </a:prstGeom>
        </p:spPr>
        <p:txBody>
          <a:bodyPr anchor="ctr"/>
          <a:lstStyle>
            <a:lvl1pPr marL="0" indent="0" algn="r">
              <a:buNone/>
              <a:defRPr sz="800">
                <a:solidFill>
                  <a:schemeClr val="tx1"/>
                </a:solidFill>
              </a:defRPr>
            </a:lvl1pPr>
          </a:lstStyle>
          <a:p>
            <a:fld id="{13C7C2A1-6219-4FFB-8871-7AF0864EFB3F}" type="slidenum">
              <a:rPr lang="en-US" smtClean="0"/>
              <a:t>‹#›</a:t>
            </a:fld>
            <a:endParaRPr lang="en-US" dirty="0"/>
          </a:p>
        </p:txBody>
      </p:sp>
      <p:sp>
        <p:nvSpPr>
          <p:cNvPr id="8" name="Footer Placeholder 2"/>
          <p:cNvSpPr txBox="1">
            <a:spLocks/>
          </p:cNvSpPr>
          <p:nvPr userDrawn="1"/>
        </p:nvSpPr>
        <p:spPr>
          <a:xfrm>
            <a:off x="0" y="6478589"/>
            <a:ext cx="2285405" cy="379413"/>
          </a:xfrm>
          <a:prstGeom prst="rect">
            <a:avLst/>
          </a:prstGeom>
        </p:spPr>
        <p:txBody>
          <a:bodyPr lIns="380845" tIns="38085" rIns="76169" bIns="38085" anchor="ctr">
            <a:noAutofit/>
          </a:bodyPr>
          <a:lstStyle>
            <a:defPPr>
              <a:defRPr lang="en-US"/>
            </a:defPPr>
            <a:lvl1pPr marL="0" algn="l" defTabSz="1306092" rtl="0" eaLnBrk="1" latinLnBrk="0" hangingPunct="1">
              <a:defRPr sz="2600" kern="1200">
                <a:solidFill>
                  <a:schemeClr val="tx1"/>
                </a:solidFill>
                <a:latin typeface="+mn-lt"/>
                <a:ea typeface="+mn-ea"/>
                <a:cs typeface="+mn-cs"/>
              </a:defRPr>
            </a:lvl1pPr>
            <a:lvl2pPr marL="653046" algn="l" defTabSz="1306092" rtl="0" eaLnBrk="1" latinLnBrk="0" hangingPunct="1">
              <a:defRPr sz="2600" kern="1200">
                <a:solidFill>
                  <a:schemeClr val="tx1"/>
                </a:solidFill>
                <a:latin typeface="+mn-lt"/>
                <a:ea typeface="+mn-ea"/>
                <a:cs typeface="+mn-cs"/>
              </a:defRPr>
            </a:lvl2pPr>
            <a:lvl3pPr marL="1306092" algn="l" defTabSz="1306092" rtl="0" eaLnBrk="1" latinLnBrk="0" hangingPunct="1">
              <a:defRPr sz="2600" kern="1200">
                <a:solidFill>
                  <a:schemeClr val="tx1"/>
                </a:solidFill>
                <a:latin typeface="+mn-lt"/>
                <a:ea typeface="+mn-ea"/>
                <a:cs typeface="+mn-cs"/>
              </a:defRPr>
            </a:lvl3pPr>
            <a:lvl4pPr marL="1959139" algn="l" defTabSz="1306092" rtl="0" eaLnBrk="1" latinLnBrk="0" hangingPunct="1">
              <a:defRPr sz="2600" kern="1200">
                <a:solidFill>
                  <a:schemeClr val="tx1"/>
                </a:solidFill>
                <a:latin typeface="+mn-lt"/>
                <a:ea typeface="+mn-ea"/>
                <a:cs typeface="+mn-cs"/>
              </a:defRPr>
            </a:lvl4pPr>
            <a:lvl5pPr marL="2612185" algn="l" defTabSz="1306092" rtl="0" eaLnBrk="1" latinLnBrk="0" hangingPunct="1">
              <a:defRPr sz="2600" kern="1200">
                <a:solidFill>
                  <a:schemeClr val="tx1"/>
                </a:solidFill>
                <a:latin typeface="+mn-lt"/>
                <a:ea typeface="+mn-ea"/>
                <a:cs typeface="+mn-cs"/>
              </a:defRPr>
            </a:lvl5pPr>
            <a:lvl6pPr marL="3265231" algn="l" defTabSz="1306092" rtl="0" eaLnBrk="1" latinLnBrk="0" hangingPunct="1">
              <a:defRPr sz="2600" kern="1200">
                <a:solidFill>
                  <a:schemeClr val="tx1"/>
                </a:solidFill>
                <a:latin typeface="+mn-lt"/>
                <a:ea typeface="+mn-ea"/>
                <a:cs typeface="+mn-cs"/>
              </a:defRPr>
            </a:lvl6pPr>
            <a:lvl7pPr marL="3918276" algn="l" defTabSz="1306092" rtl="0" eaLnBrk="1" latinLnBrk="0" hangingPunct="1">
              <a:defRPr sz="2600" kern="1200">
                <a:solidFill>
                  <a:schemeClr val="tx1"/>
                </a:solidFill>
                <a:latin typeface="+mn-lt"/>
                <a:ea typeface="+mn-ea"/>
                <a:cs typeface="+mn-cs"/>
              </a:defRPr>
            </a:lvl7pPr>
            <a:lvl8pPr marL="4571323" algn="l" defTabSz="1306092" rtl="0" eaLnBrk="1" latinLnBrk="0" hangingPunct="1">
              <a:defRPr sz="2600" kern="1200">
                <a:solidFill>
                  <a:schemeClr val="tx1"/>
                </a:solidFill>
                <a:latin typeface="+mn-lt"/>
                <a:ea typeface="+mn-ea"/>
                <a:cs typeface="+mn-cs"/>
              </a:defRPr>
            </a:lvl8pPr>
            <a:lvl9pPr marL="5224369" algn="l" defTabSz="1306092" rtl="0" eaLnBrk="1" latinLnBrk="0" hangingPunct="1">
              <a:defRPr sz="2600" kern="1200">
                <a:solidFill>
                  <a:schemeClr val="tx1"/>
                </a:solidFill>
                <a:latin typeface="+mn-lt"/>
                <a:ea typeface="+mn-ea"/>
                <a:cs typeface="+mn-cs"/>
              </a:defRPr>
            </a:lvl9pPr>
          </a:lstStyle>
          <a:p>
            <a:r>
              <a:rPr lang="en-US" sz="800" dirty="0" smtClean="0">
                <a:solidFill>
                  <a:srgbClr val="505050"/>
                </a:solidFill>
                <a:ea typeface="Segoe UI" pitchFamily="34" charset="0"/>
                <a:cs typeface="Segoe UI" pitchFamily="34" charset="0"/>
              </a:rPr>
              <a:t>EPG | MICROSOFT CONFIDENTIAL</a:t>
            </a:r>
            <a:endParaRPr lang="en-US" sz="800" dirty="0">
              <a:solidFill>
                <a:srgbClr val="505050"/>
              </a:solidFill>
              <a:ea typeface="Segoe UI" pitchFamily="34" charset="0"/>
              <a:cs typeface="Segoe UI" pitchFamily="34" charset="0"/>
            </a:endParaRPr>
          </a:p>
        </p:txBody>
      </p:sp>
      <p:sp>
        <p:nvSpPr>
          <p:cNvPr id="2" name="Footer Placeholder 1"/>
          <p:cNvSpPr>
            <a:spLocks noGrp="1"/>
          </p:cNvSpPr>
          <p:nvPr>
            <p:ph type="ftr" sz="quarter" idx="15"/>
          </p:nvPr>
        </p:nvSpPr>
        <p:spPr>
          <a:xfrm>
            <a:off x="4037549" y="6356351"/>
            <a:ext cx="4113728" cy="365125"/>
          </a:xfrm>
          <a:prstGeom prst="rect">
            <a:avLst/>
          </a:prstGeom>
        </p:spPr>
        <p:txBody>
          <a:bodyPr/>
          <a:lstStyle/>
          <a:p>
            <a:pPr defTabSz="586039"/>
            <a:endParaRPr lang="en-US" sz="2300" dirty="0">
              <a:solidFill>
                <a:srgbClr val="505050"/>
              </a:solidFill>
            </a:endParaRPr>
          </a:p>
        </p:txBody>
      </p:sp>
      <p:sp>
        <p:nvSpPr>
          <p:cNvPr id="3" name="Slide Number Placeholder 2"/>
          <p:cNvSpPr>
            <a:spLocks noGrp="1"/>
          </p:cNvSpPr>
          <p:nvPr>
            <p:ph type="sldNum" sz="quarter" idx="16"/>
          </p:nvPr>
        </p:nvSpPr>
        <p:spPr>
          <a:xfrm>
            <a:off x="8608357" y="6356351"/>
            <a:ext cx="2742486" cy="365125"/>
          </a:xfrm>
          <a:prstGeom prst="rect">
            <a:avLst/>
          </a:prstGeom>
        </p:spPr>
        <p:txBody>
          <a:bodyPr/>
          <a:lstStyle/>
          <a:p>
            <a:pPr defTabSz="586039"/>
            <a:fld id="{FAADACFB-7C71-4E89-89D2-7BBA40B7BFA9}" type="slidenum">
              <a:rPr lang="en-US" sz="2300" smtClean="0">
                <a:solidFill>
                  <a:srgbClr val="505050"/>
                </a:solidFill>
              </a:rPr>
              <a:pPr defTabSz="586039"/>
              <a:t>‹#›</a:t>
            </a:fld>
            <a:endParaRPr lang="en-US" sz="2300" dirty="0">
              <a:solidFill>
                <a:srgbClr val="505050"/>
              </a:solidFill>
            </a:endParaRPr>
          </a:p>
        </p:txBody>
      </p:sp>
    </p:spTree>
    <p:extLst>
      <p:ext uri="{BB962C8B-B14F-4D97-AF65-F5344CB8AC3E}">
        <p14:creationId xmlns:p14="http://schemas.microsoft.com/office/powerpoint/2010/main" val="651577742"/>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whit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7982" y="6356351"/>
            <a:ext cx="2742486" cy="365125"/>
          </a:xfrm>
          <a:prstGeom prst="rect">
            <a:avLst/>
          </a:prstGeom>
        </p:spPr>
        <p:txBody>
          <a:bodyPr/>
          <a:lstStyle/>
          <a:p>
            <a:pPr defTabSz="586039"/>
            <a:fld id="{6F2AA04E-FBD1-7A46-99E4-A99E9489F078}" type="datetimeFigureOut">
              <a:rPr lang="en-US" sz="2300" smtClean="0">
                <a:solidFill>
                  <a:prstClr val="black">
                    <a:tint val="75000"/>
                  </a:prstClr>
                </a:solidFill>
              </a:rPr>
              <a:pPr defTabSz="586039"/>
              <a:t>1/21/2014</a:t>
            </a:fld>
            <a:endParaRPr lang="en-US" sz="2300">
              <a:solidFill>
                <a:prstClr val="black">
                  <a:tint val="75000"/>
                </a:prstClr>
              </a:solidFill>
            </a:endParaRPr>
          </a:p>
        </p:txBody>
      </p:sp>
      <p:sp>
        <p:nvSpPr>
          <p:cNvPr id="4" name="Footer Placeholder 3"/>
          <p:cNvSpPr>
            <a:spLocks noGrp="1"/>
          </p:cNvSpPr>
          <p:nvPr>
            <p:ph type="ftr" sz="quarter" idx="11"/>
          </p:nvPr>
        </p:nvSpPr>
        <p:spPr>
          <a:xfrm>
            <a:off x="4037549" y="6356351"/>
            <a:ext cx="4113728" cy="365125"/>
          </a:xfrm>
          <a:prstGeom prst="rect">
            <a:avLst/>
          </a:prstGeom>
        </p:spPr>
        <p:txBody>
          <a:bodyPr/>
          <a:lstStyle/>
          <a:p>
            <a:pPr defTabSz="586039"/>
            <a:endParaRPr lang="en-US" sz="2300">
              <a:solidFill>
                <a:prstClr val="black">
                  <a:tint val="75000"/>
                </a:prstClr>
              </a:solidFill>
            </a:endParaRPr>
          </a:p>
        </p:txBody>
      </p:sp>
      <p:sp>
        <p:nvSpPr>
          <p:cNvPr id="5" name="Slide Number Placeholder 4"/>
          <p:cNvSpPr>
            <a:spLocks noGrp="1"/>
          </p:cNvSpPr>
          <p:nvPr>
            <p:ph type="sldNum" sz="quarter" idx="12"/>
          </p:nvPr>
        </p:nvSpPr>
        <p:spPr>
          <a:xfrm>
            <a:off x="8608357" y="6356351"/>
            <a:ext cx="2742486" cy="365125"/>
          </a:xfrm>
          <a:prstGeom prst="rect">
            <a:avLst/>
          </a:prstGeom>
        </p:spPr>
        <p:txBody>
          <a:bodyPr/>
          <a:lstStyle/>
          <a:p>
            <a:pPr defTabSz="586039"/>
            <a:fld id="{EEF83519-0986-6A4F-9867-35DB47F5FA02}" type="slidenum">
              <a:rPr lang="en-US" sz="2300" smtClean="0">
                <a:solidFill>
                  <a:prstClr val="black">
                    <a:tint val="75000"/>
                  </a:prstClr>
                </a:solidFill>
              </a:rPr>
              <a:pPr defTabSz="586039"/>
              <a:t>‹#›</a:t>
            </a:fld>
            <a:endParaRPr lang="en-US" sz="2300">
              <a:solidFill>
                <a:prstClr val="black">
                  <a:tint val="75000"/>
                </a:prstClr>
              </a:solidFill>
            </a:endParaRPr>
          </a:p>
        </p:txBody>
      </p:sp>
      <p:sp>
        <p:nvSpPr>
          <p:cNvPr id="6" name="Title 1"/>
          <p:cNvSpPr>
            <a:spLocks noGrp="1"/>
          </p:cNvSpPr>
          <p:nvPr>
            <p:ph type="title"/>
          </p:nvPr>
        </p:nvSpPr>
        <p:spPr>
          <a:xfrm>
            <a:off x="609441" y="274640"/>
            <a:ext cx="10969943" cy="885089"/>
          </a:xfrm>
        </p:spPr>
        <p:txBody>
          <a:bodyPr vert="horz" lIns="91440" tIns="45720" rIns="91440" bIns="45720" rtlCol="0" anchor="ctr">
            <a:noAutofit/>
          </a:bodyPr>
          <a:lstStyle>
            <a:lvl1pPr>
              <a:defRPr lang="en-US" dirty="0">
                <a:solidFill>
                  <a:schemeClr val="bg1">
                    <a:lumMod val="50000"/>
                  </a:schemeClr>
                </a:solidFill>
              </a:defRPr>
            </a:lvl1pPr>
          </a:lstStyle>
          <a:p>
            <a:pPr marL="0" lvl="0" algn="l">
              <a:lnSpc>
                <a:spcPct val="70000"/>
              </a:lnSpc>
            </a:pPr>
            <a:r>
              <a:rPr lang="en-US" dirty="0" smtClean="0"/>
              <a:t>Click to edit Master title style</a:t>
            </a:r>
            <a:endParaRPr lang="en-US" dirty="0"/>
          </a:p>
        </p:txBody>
      </p:sp>
      <p:sp>
        <p:nvSpPr>
          <p:cNvPr id="7" name="Text Placeholder 2"/>
          <p:cNvSpPr>
            <a:spLocks noGrp="1"/>
          </p:cNvSpPr>
          <p:nvPr>
            <p:ph idx="1"/>
          </p:nvPr>
        </p:nvSpPr>
        <p:spPr>
          <a:xfrm>
            <a:off x="609441" y="1600202"/>
            <a:ext cx="10969943"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2353893"/>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00" y="1447800"/>
            <a:ext cx="2437764"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3508745" y="1671271"/>
            <a:ext cx="8164144"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586039"/>
            <a:fld id="{727B4C2D-45E2-4621-8491-2995EB46A674}" type="slidenum">
              <a:rPr lang="en-US" smtClean="0">
                <a:gradFill>
                  <a:gsLst>
                    <a:gs pos="100000">
                      <a:srgbClr val="EEECE1"/>
                    </a:gs>
                    <a:gs pos="0">
                      <a:srgbClr val="EEECE1"/>
                    </a:gs>
                  </a:gsLst>
                  <a:lin ang="5400000" scaled="0"/>
                </a:gradFill>
              </a:rPr>
              <a:pPr defTabSz="586039"/>
              <a:t>‹#›</a:t>
            </a:fld>
            <a:endParaRPr lang="en-US" dirty="0">
              <a:gradFill>
                <a:gsLst>
                  <a:gs pos="100000">
                    <a:srgbClr val="EEECE1"/>
                  </a:gs>
                  <a:gs pos="0">
                    <a:srgbClr val="EEECE1"/>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021143"/>
            <a:ext cx="1763269" cy="813816"/>
          </a:xfrm>
          <a:prstGeom prst="rect">
            <a:avLst/>
          </a:prstGeom>
        </p:spPr>
      </p:pic>
    </p:spTree>
    <p:extLst>
      <p:ext uri="{BB962C8B-B14F-4D97-AF65-F5344CB8AC3E}">
        <p14:creationId xmlns:p14="http://schemas.microsoft.com/office/powerpoint/2010/main" val="2298995158"/>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3312" y="6121693"/>
            <a:ext cx="1738860" cy="602338"/>
          </a:xfrm>
          <a:prstGeom prst="rect">
            <a:avLst/>
          </a:prstGeom>
        </p:spPr>
      </p:pic>
    </p:spTree>
    <p:extLst>
      <p:ext uri="{BB962C8B-B14F-4D97-AF65-F5344CB8AC3E}">
        <p14:creationId xmlns:p14="http://schemas.microsoft.com/office/powerpoint/2010/main" val="17814877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3312" y="6121693"/>
            <a:ext cx="1738860" cy="602338"/>
          </a:xfrm>
          <a:prstGeom prst="rect">
            <a:avLst/>
          </a:prstGeom>
        </p:spPr>
      </p:pic>
    </p:spTree>
    <p:extLst>
      <p:ext uri="{BB962C8B-B14F-4D97-AF65-F5344CB8AC3E}">
        <p14:creationId xmlns:p14="http://schemas.microsoft.com/office/powerpoint/2010/main" val="2270421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3312" y="6121693"/>
            <a:ext cx="1738860" cy="602338"/>
          </a:xfrm>
          <a:prstGeom prst="rect">
            <a:avLst/>
          </a:prstGeom>
        </p:spPr>
      </p:pic>
    </p:spTree>
    <p:extLst>
      <p:ext uri="{BB962C8B-B14F-4D97-AF65-F5344CB8AC3E}">
        <p14:creationId xmlns:p14="http://schemas.microsoft.com/office/powerpoint/2010/main" val="634259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3312" y="6121693"/>
            <a:ext cx="1738860" cy="602338"/>
          </a:xfrm>
          <a:prstGeom prst="rect">
            <a:avLst/>
          </a:prstGeom>
        </p:spPr>
      </p:pic>
    </p:spTree>
    <p:extLst>
      <p:ext uri="{BB962C8B-B14F-4D97-AF65-F5344CB8AC3E}">
        <p14:creationId xmlns:p14="http://schemas.microsoft.com/office/powerpoint/2010/main" val="2245478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Punchy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3312" y="6121693"/>
            <a:ext cx="1738860" cy="602338"/>
          </a:xfrm>
          <a:prstGeom prst="rect">
            <a:avLst/>
          </a:prstGeom>
        </p:spPr>
      </p:pic>
    </p:spTree>
    <p:extLst>
      <p:ext uri="{BB962C8B-B14F-4D97-AF65-F5344CB8AC3E}">
        <p14:creationId xmlns:p14="http://schemas.microsoft.com/office/powerpoint/2010/main" val="329846338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83" tIns="45683" rIns="45683" bIns="45683" numCol="1" spcCol="0" rtlCol="0" fromWordArt="0" anchor="ctr" anchorCtr="0" forceAA="0" compatLnSpc="1">
            <a:prstTxWarp prst="textNoShape">
              <a:avLst/>
            </a:prstTxWarp>
            <a:noAutofit/>
          </a:bodyPr>
          <a:lstStyle/>
          <a:p>
            <a:pPr algn="ctr" defTabSz="913385" fontAlgn="base">
              <a:spcBef>
                <a:spcPct val="0"/>
              </a:spcBef>
              <a:spcAft>
                <a:spcPct val="0"/>
              </a:spcAft>
            </a:pPr>
            <a:endParaRPr lang="en-US" sz="2266"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21" y="1447801"/>
            <a:ext cx="5433533" cy="1178443"/>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017" indent="0">
              <a:buNone/>
              <a:defRPr sz="2666" b="1"/>
            </a:lvl2pPr>
            <a:lvl3pPr marL="1218034" indent="0">
              <a:buNone/>
              <a:defRPr sz="2399" b="1"/>
            </a:lvl3pPr>
            <a:lvl4pPr marL="1827051" indent="0">
              <a:buNone/>
              <a:defRPr sz="2133" b="1"/>
            </a:lvl4pPr>
            <a:lvl5pPr marL="2436063" indent="0">
              <a:buNone/>
              <a:defRPr sz="2133" b="1"/>
            </a:lvl5pPr>
            <a:lvl6pPr marL="3045073" indent="0">
              <a:buNone/>
              <a:defRPr sz="2133" b="1"/>
            </a:lvl6pPr>
            <a:lvl7pPr marL="3654101" indent="0">
              <a:buNone/>
              <a:defRPr sz="2133" b="1"/>
            </a:lvl7pPr>
            <a:lvl8pPr marL="4263109" indent="0">
              <a:buNone/>
              <a:defRPr sz="2133" b="1"/>
            </a:lvl8pPr>
            <a:lvl9pPr marL="4872119" indent="0">
              <a:buNone/>
              <a:defRPr sz="2133" b="1"/>
            </a:lvl9pPr>
          </a:lstStyle>
          <a:p>
            <a:pPr lvl="0"/>
            <a:r>
              <a:rPr lang="en-US" dirty="0" smtClean="0"/>
              <a:t>Click to edit Master text styles.</a:t>
            </a:r>
          </a:p>
        </p:txBody>
      </p:sp>
      <p:sp>
        <p:nvSpPr>
          <p:cNvPr id="9" name="Content Placeholder 5"/>
          <p:cNvSpPr>
            <a:spLocks noGrp="1"/>
          </p:cNvSpPr>
          <p:nvPr>
            <p:ph sz="quarter" idx="13"/>
          </p:nvPr>
        </p:nvSpPr>
        <p:spPr>
          <a:xfrm>
            <a:off x="520722" y="2735007"/>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3525" indent="-380633">
              <a:defRPr lang="en-US" sz="2133" kern="1200" dirty="0" smtClean="0">
                <a:solidFill>
                  <a:schemeClr val="bg2">
                    <a:lumMod val="50000"/>
                  </a:schemeClr>
                </a:solidFill>
                <a:latin typeface="+mn-lt"/>
                <a:ea typeface="+mn-ea"/>
                <a:cs typeface="Arial" pitchFamily="34" charset="0"/>
              </a:defRPr>
            </a:lvl2pPr>
            <a:lvl3pPr marL="913525" indent="-228384">
              <a:defRPr lang="en-US" sz="1866" kern="1200" dirty="0" smtClean="0">
                <a:solidFill>
                  <a:schemeClr val="bg2">
                    <a:lumMod val="50000"/>
                  </a:schemeClr>
                </a:solidFill>
                <a:latin typeface="+mn-lt"/>
                <a:ea typeface="+mn-ea"/>
                <a:cs typeface="Arial" pitchFamily="34" charset="0"/>
              </a:defRPr>
            </a:lvl3pPr>
            <a:lvl4pPr marL="1218034" indent="-228384">
              <a:defRPr lang="en-US" sz="1600" kern="1200" dirty="0" smtClean="0">
                <a:solidFill>
                  <a:schemeClr val="bg2">
                    <a:lumMod val="50000"/>
                  </a:schemeClr>
                </a:solidFill>
                <a:latin typeface="+mn-lt"/>
                <a:ea typeface="+mn-ea"/>
                <a:cs typeface="Arial" pitchFamily="34" charset="0"/>
              </a:defRPr>
            </a:lvl4pPr>
            <a:lvl5pPr marL="1446418" indent="-228384">
              <a:defRPr lang="en-US" sz="1600" kern="1200" dirty="0">
                <a:solidFill>
                  <a:schemeClr val="bg2">
                    <a:lumMod val="50000"/>
                  </a:schemeClr>
                </a:solidFill>
                <a:latin typeface="+mn-lt"/>
                <a:ea typeface="+mn-ea"/>
                <a:cs typeface="Arial" pitchFamily="34" charset="0"/>
              </a:defRPr>
            </a:lvl5pPr>
            <a:lvl6pPr>
              <a:defRPr sz="2133"/>
            </a:lvl6pPr>
            <a:lvl7pPr>
              <a:defRPr sz="2133"/>
            </a:lvl7pPr>
            <a:lvl8pPr>
              <a:defRPr sz="2133"/>
            </a:lvl8pPr>
            <a:lvl9pPr>
              <a:defRPr sz="2133"/>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37082"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3531751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Punchy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3312" y="6121693"/>
            <a:ext cx="1738860" cy="602338"/>
          </a:xfrm>
          <a:prstGeom prst="rect">
            <a:avLst/>
          </a:prstGeom>
        </p:spPr>
      </p:pic>
    </p:spTree>
    <p:extLst>
      <p:ext uri="{BB962C8B-B14F-4D97-AF65-F5344CB8AC3E}">
        <p14:creationId xmlns:p14="http://schemas.microsoft.com/office/powerpoint/2010/main" val="294236664"/>
      </p:ext>
    </p:extLst>
  </p:cSld>
  <p:clrMapOvr>
    <a:masterClrMapping/>
  </p:clrMapOvr>
  <p:transition>
    <p:fade/>
  </p:transition>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3312" y="6121693"/>
            <a:ext cx="1738860" cy="602338"/>
          </a:xfrm>
          <a:prstGeom prst="rect">
            <a:avLst/>
          </a:prstGeom>
        </p:spPr>
      </p:pic>
    </p:spTree>
    <p:extLst>
      <p:ext uri="{BB962C8B-B14F-4D97-AF65-F5344CB8AC3E}">
        <p14:creationId xmlns:p14="http://schemas.microsoft.com/office/powerpoint/2010/main" val="1811630895"/>
      </p:ext>
    </p:extLst>
  </p:cSld>
  <p:clrMapOvr>
    <a:masterClrMapping/>
  </p:clrMapOvr>
  <p:transition>
    <p:fade/>
  </p:transition>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Punchy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3312" y="6121693"/>
            <a:ext cx="1738860" cy="602338"/>
          </a:xfrm>
          <a:prstGeom prst="rect">
            <a:avLst/>
          </a:prstGeom>
        </p:spPr>
      </p:pic>
    </p:spTree>
    <p:extLst>
      <p:ext uri="{BB962C8B-B14F-4D97-AF65-F5344CB8AC3E}">
        <p14:creationId xmlns:p14="http://schemas.microsoft.com/office/powerpoint/2010/main" val="2592980422"/>
      </p:ext>
    </p:extLst>
  </p:cSld>
  <p:clrMapOvr>
    <a:masterClrMapping/>
  </p:clrMapOvr>
  <p:transition>
    <p:fade/>
  </p:transition>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Blank Slide Orang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02236"/>
      </p:ext>
    </p:extLst>
  </p:cSld>
  <p:clrMapOvr>
    <a:masterClrMapping/>
  </p:clrMapOvr>
  <p:transition>
    <p:fade/>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Blank Slide Green">
    <p:bg>
      <p:bgPr>
        <a:solidFill>
          <a:srgbClr val="00723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360938"/>
      </p:ext>
    </p:extLst>
  </p:cSld>
  <p:clrMapOvr>
    <a:masterClrMapping/>
  </p:clrMapOvr>
  <p:transition>
    <p:fade/>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Blank Slide Blue">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42502"/>
      </p:ext>
    </p:extLst>
  </p:cSld>
  <p:clrMapOvr>
    <a:masterClrMapping/>
  </p:clrMapOvr>
  <p:transition>
    <p:fade/>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Blank Slide Purple">
    <p:bg>
      <p:bgPr>
        <a:solidFill>
          <a:srgbClr val="68217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16655"/>
      </p:ext>
    </p:extLst>
  </p:cSld>
  <p:clrMapOvr>
    <a:masterClrMapping/>
  </p:clrMapOvr>
  <p:transition>
    <p:fade/>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3"/>
            <a:ext cx="12188825" cy="64604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79916918"/>
      </p:ext>
    </p:extLst>
  </p:cSld>
  <p:clrMapOvr>
    <a:masterClrMapping/>
  </p:clrMapOvr>
  <p:transition>
    <p:fade/>
  </p:transition>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004" y="5141844"/>
            <a:ext cx="4362138" cy="1511037"/>
          </a:xfrm>
          <a:prstGeom prst="rect">
            <a:avLst/>
          </a:prstGeom>
        </p:spPr>
      </p:pic>
    </p:spTree>
    <p:extLst>
      <p:ext uri="{BB962C8B-B14F-4D97-AF65-F5344CB8AC3E}">
        <p14:creationId xmlns:p14="http://schemas.microsoft.com/office/powerpoint/2010/main" val="31859252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3312" y="6121693"/>
            <a:ext cx="1738860" cy="602338"/>
          </a:xfrm>
          <a:prstGeom prst="rect">
            <a:avLst/>
          </a:prstGeom>
        </p:spPr>
      </p:pic>
    </p:spTree>
    <p:extLst>
      <p:ext uri="{BB962C8B-B14F-4D97-AF65-F5344CB8AC3E}">
        <p14:creationId xmlns:p14="http://schemas.microsoft.com/office/powerpoint/2010/main" val="231845871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829"/>
            <a:ext cx="11149013" cy="1975927"/>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545" indent="0">
              <a:buNone/>
              <a:defRPr sz="2000">
                <a:gradFill>
                  <a:gsLst>
                    <a:gs pos="100000">
                      <a:schemeClr val="bg2"/>
                    </a:gs>
                    <a:gs pos="6000">
                      <a:schemeClr val="bg2"/>
                    </a:gs>
                  </a:gsLst>
                  <a:lin ang="5400000" scaled="0"/>
                </a:gradFill>
              </a:defRPr>
            </a:lvl3pPr>
            <a:lvl4pPr marL="456741" indent="0">
              <a:buNone/>
              <a:defRPr sz="2000">
                <a:gradFill>
                  <a:gsLst>
                    <a:gs pos="100000">
                      <a:schemeClr val="bg2"/>
                    </a:gs>
                    <a:gs pos="6000">
                      <a:schemeClr val="bg2"/>
                    </a:gs>
                  </a:gsLst>
                  <a:lin ang="5400000" scaled="0"/>
                </a:gradFill>
              </a:defRPr>
            </a:lvl4pPr>
            <a:lvl5pPr marL="693091"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2174816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7415"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83" tIns="45683" rIns="45683" bIns="45683" numCol="1" spcCol="0" rtlCol="0" fromWordArt="0" anchor="ctr" anchorCtr="0" forceAA="0" compatLnSpc="1">
            <a:prstTxWarp prst="textNoShape">
              <a:avLst/>
            </a:prstTxWarp>
            <a:noAutofit/>
          </a:bodyPr>
          <a:lstStyle/>
          <a:p>
            <a:pPr algn="ctr" defTabSz="913385" fontAlgn="base">
              <a:spcBef>
                <a:spcPct val="0"/>
              </a:spcBef>
              <a:spcAft>
                <a:spcPct val="0"/>
              </a:spcAft>
            </a:pPr>
            <a:endParaRPr lang="en-US" sz="2266"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113" y="1447801"/>
            <a:ext cx="5433533" cy="1178443"/>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017" indent="0">
              <a:buNone/>
              <a:defRPr sz="2666" b="1"/>
            </a:lvl2pPr>
            <a:lvl3pPr marL="1218034" indent="0">
              <a:buNone/>
              <a:defRPr sz="2399" b="1"/>
            </a:lvl3pPr>
            <a:lvl4pPr marL="1827051" indent="0">
              <a:buNone/>
              <a:defRPr sz="2133" b="1"/>
            </a:lvl4pPr>
            <a:lvl5pPr marL="2436063" indent="0">
              <a:buNone/>
              <a:defRPr sz="2133" b="1"/>
            </a:lvl5pPr>
            <a:lvl6pPr marL="3045073" indent="0">
              <a:buNone/>
              <a:defRPr sz="2133" b="1"/>
            </a:lvl6pPr>
            <a:lvl7pPr marL="3654101" indent="0">
              <a:buNone/>
              <a:defRPr sz="2133" b="1"/>
            </a:lvl7pPr>
            <a:lvl8pPr marL="4263109" indent="0">
              <a:buNone/>
              <a:defRPr sz="2133" b="1"/>
            </a:lvl8pPr>
            <a:lvl9pPr marL="4872119" indent="0">
              <a:buNone/>
              <a:defRPr sz="2133" b="1"/>
            </a:lvl9pPr>
          </a:lstStyle>
          <a:p>
            <a:pPr lvl="0"/>
            <a:r>
              <a:rPr lang="en-US" dirty="0" smtClean="0"/>
              <a:t>Click to edit Master text styles.</a:t>
            </a:r>
          </a:p>
        </p:txBody>
      </p:sp>
      <p:sp>
        <p:nvSpPr>
          <p:cNvPr id="9" name="Content Placeholder 5"/>
          <p:cNvSpPr>
            <a:spLocks noGrp="1"/>
          </p:cNvSpPr>
          <p:nvPr>
            <p:ph sz="quarter" idx="13"/>
          </p:nvPr>
        </p:nvSpPr>
        <p:spPr>
          <a:xfrm>
            <a:off x="6218113" y="2735007"/>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3525" indent="-380633">
              <a:defRPr lang="en-US" sz="2133" kern="1200" dirty="0" smtClean="0">
                <a:solidFill>
                  <a:schemeClr val="bg2">
                    <a:lumMod val="50000"/>
                  </a:schemeClr>
                </a:solidFill>
                <a:latin typeface="+mn-lt"/>
                <a:ea typeface="+mn-ea"/>
                <a:cs typeface="Arial" pitchFamily="34" charset="0"/>
              </a:defRPr>
            </a:lvl2pPr>
            <a:lvl3pPr marL="913525" indent="-228384">
              <a:defRPr lang="en-US" sz="1866" kern="1200" dirty="0" smtClean="0">
                <a:solidFill>
                  <a:schemeClr val="bg2">
                    <a:lumMod val="50000"/>
                  </a:schemeClr>
                </a:solidFill>
                <a:latin typeface="+mn-lt"/>
                <a:ea typeface="+mn-ea"/>
                <a:cs typeface="Arial" pitchFamily="34" charset="0"/>
              </a:defRPr>
            </a:lvl3pPr>
            <a:lvl4pPr marL="1218034" indent="-228384">
              <a:defRPr lang="en-US" sz="1600" kern="1200" dirty="0" smtClean="0">
                <a:solidFill>
                  <a:schemeClr val="bg2">
                    <a:lumMod val="50000"/>
                  </a:schemeClr>
                </a:solidFill>
                <a:latin typeface="+mn-lt"/>
                <a:ea typeface="+mn-ea"/>
                <a:cs typeface="Arial" pitchFamily="34" charset="0"/>
              </a:defRPr>
            </a:lvl4pPr>
            <a:lvl5pPr marL="1446418" indent="-228384">
              <a:defRPr lang="en-US" sz="1600" kern="1200" dirty="0">
                <a:solidFill>
                  <a:schemeClr val="bg2">
                    <a:lumMod val="50000"/>
                  </a:schemeClr>
                </a:solidFill>
                <a:latin typeface="+mn-lt"/>
                <a:ea typeface="+mn-ea"/>
                <a:cs typeface="Arial" pitchFamily="34" charset="0"/>
              </a:defRPr>
            </a:lvl5pPr>
            <a:lvl6pPr>
              <a:defRPr sz="2133"/>
            </a:lvl6pPr>
            <a:lvl7pPr>
              <a:defRPr sz="2133"/>
            </a:lvl7pPr>
            <a:lvl8pPr>
              <a:defRPr sz="2133"/>
            </a:lvl8pPr>
            <a:lvl9pPr>
              <a:defRPr sz="2133"/>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37082"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2802792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smtClean="0"/>
              <a:t>Click to edit Master text styles</a:t>
            </a:r>
          </a:p>
        </p:txBody>
      </p:sp>
    </p:spTree>
    <p:extLst>
      <p:ext uri="{BB962C8B-B14F-4D97-AF65-F5344CB8AC3E}">
        <p14:creationId xmlns:p14="http://schemas.microsoft.com/office/powerpoint/2010/main" val="2824711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983692693"/>
      </p:ext>
    </p:extLst>
  </p:cSld>
  <p:clrMapOvr>
    <a:masterClrMapping/>
  </p:clrMapOvr>
  <p:transition>
    <p:fade/>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1887227063"/>
      </p:ext>
    </p:extLst>
  </p:cSld>
  <p:clrMapOvr>
    <a:masterClrMapping/>
  </p:clrMapOvr>
  <p:transition>
    <p:fade/>
  </p:transition>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1663092161"/>
      </p:ext>
    </p:extLst>
  </p:cSld>
  <p:clrMapOvr>
    <a:masterClrMapping/>
  </p:clrMapOvr>
  <p:transition>
    <p:fade/>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751039432"/>
      </p:ext>
    </p:extLst>
  </p:cSld>
  <p:clrMapOvr>
    <a:masterClrMapping/>
  </p:clrMapOvr>
  <p:transition>
    <p:fade/>
  </p:transition>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976352157"/>
      </p:ext>
    </p:extLst>
  </p:cSld>
  <p:clrMapOvr>
    <a:masterClrMapping/>
  </p:clrMapOvr>
  <p:transition>
    <p:fade/>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1740756891"/>
      </p:ext>
    </p:extLst>
  </p:cSld>
  <p:clrMapOvr>
    <a:masterClrMapping/>
  </p:clrMapOvr>
  <p:transition>
    <p:fade/>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2708060596"/>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927858268"/>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305423063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0" y="857249"/>
            <a:ext cx="12188825"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83" tIns="45683" rIns="45683" bIns="45683" numCol="1" spcCol="0" rtlCol="0" fromWordArt="0" anchor="ctr" anchorCtr="0" forceAA="0" compatLnSpc="1">
            <a:prstTxWarp prst="textNoShape">
              <a:avLst/>
            </a:prstTxWarp>
            <a:noAutofit/>
          </a:bodyPr>
          <a:lstStyle/>
          <a:p>
            <a:pPr algn="ctr" defTabSz="913385" fontAlgn="base">
              <a:spcBef>
                <a:spcPct val="0"/>
              </a:spcBef>
              <a:spcAft>
                <a:spcPct val="0"/>
              </a:spcAft>
            </a:pPr>
            <a:endParaRPr lang="en-US" sz="2266"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1" y="1358069"/>
            <a:ext cx="11152188" cy="2863073"/>
          </a:xfrm>
          <a:prstGeom prst="rect">
            <a:avLst/>
          </a:prstGeom>
        </p:spPr>
        <p:txBody>
          <a:bodyPr>
            <a:normAutofit/>
          </a:bodyPr>
          <a:lstStyle>
            <a:lvl1pPr marL="0" indent="0">
              <a:lnSpc>
                <a:spcPct val="90000"/>
              </a:lnSpc>
              <a:buNone/>
              <a:defRPr sz="6398">
                <a:gradFill>
                  <a:gsLst>
                    <a:gs pos="100000">
                      <a:schemeClr val="bg1"/>
                    </a:gs>
                    <a:gs pos="0">
                      <a:schemeClr val="bg1"/>
                    </a:gs>
                  </a:gsLst>
                  <a:lin ang="5400000" scaled="0"/>
                </a:gradFill>
                <a:latin typeface="+mj-lt"/>
              </a:defRPr>
            </a:lvl1pPr>
            <a:lvl2pPr>
              <a:defRPr sz="6398">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1" y="4343401"/>
            <a:ext cx="11152188" cy="470747"/>
          </a:xfrm>
          <a:prstGeom prst="rect">
            <a:avLst/>
          </a:prstGeom>
        </p:spPr>
        <p:txBody>
          <a:bodyPr>
            <a:normAutofit/>
          </a:bodyPr>
          <a:lstStyle>
            <a:lvl1pPr marL="0" indent="0">
              <a:lnSpc>
                <a:spcPct val="90000"/>
              </a:lnSpc>
              <a:buNone/>
              <a:defRPr sz="3599">
                <a:gradFill>
                  <a:gsLst>
                    <a:gs pos="100000">
                      <a:schemeClr val="bg1"/>
                    </a:gs>
                    <a:gs pos="0">
                      <a:schemeClr val="bg1"/>
                    </a:gs>
                  </a:gsLst>
                  <a:lin ang="5400000" scaled="0"/>
                </a:gradFill>
                <a:latin typeface="+mj-lt"/>
              </a:defRPr>
            </a:lvl1pPr>
            <a:lvl2pPr>
              <a:defRPr sz="6398">
                <a:solidFill>
                  <a:schemeClr val="tx2"/>
                </a:solidFill>
                <a:latin typeface="+mn-lt"/>
              </a:defRPr>
            </a:lvl2pPr>
          </a:lstStyle>
          <a:p>
            <a:pPr lvl="0"/>
            <a:r>
              <a:rPr lang="en-US" smtClean="0"/>
              <a:t>Click to edit Master text styles</a:t>
            </a:r>
          </a:p>
        </p:txBody>
      </p:sp>
      <p:pic>
        <p:nvPicPr>
          <p:cNvPr id="7" name="Picture 6"/>
          <p:cNvPicPr>
            <a:picLocks noChangeAspect="1"/>
          </p:cNvPicPr>
          <p:nvPr/>
        </p:nvPicPr>
        <p:blipFill>
          <a:blip r:embed="rId2"/>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1489465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743273028"/>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1876995546"/>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3312" y="6121693"/>
            <a:ext cx="1738860" cy="602338"/>
          </a:xfrm>
          <a:prstGeom prst="rect">
            <a:avLst/>
          </a:prstGeom>
        </p:spPr>
      </p:pic>
    </p:spTree>
    <p:extLst>
      <p:ext uri="{BB962C8B-B14F-4D97-AF65-F5344CB8AC3E}">
        <p14:creationId xmlns:p14="http://schemas.microsoft.com/office/powerpoint/2010/main" val="2390783713"/>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7395751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3332472215"/>
      </p:ext>
    </p:extLst>
  </p:cSld>
  <p:clrMapOvr>
    <a:masterClrMapping/>
  </p:clrMapOvr>
  <p:transition>
    <p:fade/>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666697"/>
      </p:ext>
    </p:extLst>
  </p:cSld>
  <p:clrMapOvr>
    <a:masterClrMapping/>
  </p:clrMapOvr>
  <p:transition>
    <p:fade/>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5428340"/>
      </p:ext>
    </p:extLst>
  </p:cSld>
  <p:clrMapOvr>
    <a:masterClrMapping/>
  </p:clrMapOvr>
  <p:transition>
    <p:fade/>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323080758"/>
      </p:ext>
    </p:extLst>
  </p:cSld>
  <p:clrMapOvr>
    <a:masterClrMapping/>
  </p:clrMapOvr>
  <p:transition>
    <p:fade/>
  </p:transition>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tx2"/>
                    </a:gs>
                    <a:gs pos="0">
                      <a:schemeClr val="tx2"/>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2"/>
                    </a:gs>
                    <a:gs pos="0">
                      <a:schemeClr val="bg2"/>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2090016963"/>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5004" y="5141844"/>
            <a:ext cx="4362138" cy="1511037"/>
          </a:xfrm>
          <a:prstGeom prst="rect">
            <a:avLst/>
          </a:prstGeom>
        </p:spPr>
      </p:pic>
    </p:spTree>
    <p:extLst>
      <p:ext uri="{BB962C8B-B14F-4D97-AF65-F5344CB8AC3E}">
        <p14:creationId xmlns:p14="http://schemas.microsoft.com/office/powerpoint/2010/main" val="5057725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273477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3312" y="6121693"/>
            <a:ext cx="1738860" cy="602338"/>
          </a:xfrm>
          <a:prstGeom prst="rect">
            <a:avLst/>
          </a:prstGeom>
        </p:spPr>
      </p:pic>
    </p:spTree>
    <p:extLst>
      <p:ext uri="{BB962C8B-B14F-4D97-AF65-F5344CB8AC3E}">
        <p14:creationId xmlns:p14="http://schemas.microsoft.com/office/powerpoint/2010/main" val="1340871566"/>
      </p:ext>
    </p:extLst>
  </p:cSld>
  <p:clrMapOvr>
    <a:masterClrMapping/>
  </p:clrMapOvr>
  <p:transition>
    <p:fade/>
  </p:transition>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smtClean="0"/>
              <a:t>Click to edit Master text styles</a:t>
            </a:r>
          </a:p>
        </p:txBody>
      </p:sp>
    </p:spTree>
    <p:extLst>
      <p:ext uri="{BB962C8B-B14F-4D97-AF65-F5344CB8AC3E}">
        <p14:creationId xmlns:p14="http://schemas.microsoft.com/office/powerpoint/2010/main" val="2413707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163249769"/>
      </p:ext>
    </p:extLst>
  </p:cSld>
  <p:clrMapOvr>
    <a:masterClrMapping/>
  </p:clrMapOvr>
  <p:transition>
    <p:fade/>
  </p:transition>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2098990806"/>
      </p:ext>
    </p:extLst>
  </p:cSld>
  <p:clrMapOvr>
    <a:masterClrMapping/>
  </p:clrMapOvr>
  <p:transition>
    <p:fade/>
  </p:transition>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199933329"/>
      </p:ext>
    </p:extLst>
  </p:cSld>
  <p:clrMapOvr>
    <a:masterClrMapping/>
  </p:clrMapOvr>
  <p:transition>
    <p:fade/>
  </p:transition>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1871310707"/>
      </p:ext>
    </p:extLst>
  </p:cSld>
  <p:clrMapOvr>
    <a:masterClrMapping/>
  </p:clrMapOvr>
  <p:transition>
    <p:fade/>
  </p:transition>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1822136655"/>
      </p:ext>
    </p:extLst>
  </p:cSld>
  <p:clrMapOvr>
    <a:masterClrMapping/>
  </p:clrMapOvr>
  <p:transition>
    <p:fade/>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4008992167"/>
      </p:ext>
    </p:extLst>
  </p:cSld>
  <p:clrMapOvr>
    <a:masterClrMapping/>
  </p:clrMapOvr>
  <p:transition>
    <p:fade/>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2368767357"/>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102283971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889762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1108484247"/>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1329346850"/>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2243133629"/>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3312" y="6121693"/>
            <a:ext cx="1738860" cy="602338"/>
          </a:xfrm>
          <a:prstGeom prst="rect">
            <a:avLst/>
          </a:prstGeom>
        </p:spPr>
      </p:pic>
    </p:spTree>
    <p:extLst>
      <p:ext uri="{BB962C8B-B14F-4D97-AF65-F5344CB8AC3E}">
        <p14:creationId xmlns:p14="http://schemas.microsoft.com/office/powerpoint/2010/main" val="2276271143"/>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1892137243"/>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871480554"/>
      </p:ext>
    </p:extLst>
  </p:cSld>
  <p:clrMapOvr>
    <a:masterClrMapping/>
  </p:clrMapOvr>
  <p:transition>
    <p:fade/>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124545"/>
      </p:ext>
    </p:extLst>
  </p:cSld>
  <p:clrMapOvr>
    <a:masterClrMapping/>
  </p:clrMapOvr>
  <p:transition>
    <p:fade/>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5485225"/>
      </p:ext>
    </p:extLst>
  </p:cSld>
  <p:clrMapOvr>
    <a:masterClrMapping/>
  </p:clrMapOvr>
  <p:transition>
    <p:fade/>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287298797"/>
      </p:ext>
    </p:extLst>
  </p:cSld>
  <p:clrMapOvr>
    <a:masterClrMapping/>
  </p:clrMapOvr>
  <p:transition>
    <p:fade/>
  </p:transition>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tx2"/>
                    </a:gs>
                    <a:gs pos="0">
                      <a:schemeClr val="tx2"/>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363"/>
            <a:fld id="{727B4C2D-45E2-4621-8491-2995EB46A674}" type="slidenum">
              <a:rPr lang="en-US" smtClean="0">
                <a:gradFill>
                  <a:gsLst>
                    <a:gs pos="100000">
                      <a:srgbClr val="797A7D"/>
                    </a:gs>
                    <a:gs pos="0">
                      <a:srgbClr val="797A7D"/>
                    </a:gs>
                  </a:gsLst>
                  <a:lin ang="5400000" scaled="0"/>
                </a:gradFill>
              </a:rPr>
              <a:pPr defTabSz="91436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2"/>
                    </a:gs>
                    <a:gs pos="0">
                      <a:schemeClr val="bg2"/>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0263" y="6122655"/>
            <a:ext cx="1763268" cy="610792"/>
          </a:xfrm>
          <a:prstGeom prst="rect">
            <a:avLst/>
          </a:prstGeom>
        </p:spPr>
      </p:pic>
    </p:spTree>
    <p:extLst>
      <p:ext uri="{BB962C8B-B14F-4D97-AF65-F5344CB8AC3E}">
        <p14:creationId xmlns:p14="http://schemas.microsoft.com/office/powerpoint/2010/main" val="1287176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294420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8" y="436565"/>
            <a:ext cx="11398250" cy="4501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22278" y="1198565"/>
            <a:ext cx="11398250" cy="13378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90213" y="6344945"/>
            <a:ext cx="1371600" cy="436856"/>
          </a:xfrm>
          <a:prstGeom prst="rect">
            <a:avLst/>
          </a:prstGeom>
        </p:spPr>
      </p:pic>
    </p:spTree>
    <p:extLst>
      <p:ext uri="{BB962C8B-B14F-4D97-AF65-F5344CB8AC3E}">
        <p14:creationId xmlns:p14="http://schemas.microsoft.com/office/powerpoint/2010/main" val="187369629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985222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986105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79182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377722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909142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829"/>
            <a:ext cx="11149013" cy="1975927"/>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545" indent="0">
              <a:buNone/>
              <a:defRPr sz="2000">
                <a:gradFill>
                  <a:gsLst>
                    <a:gs pos="100000">
                      <a:schemeClr val="bg2"/>
                    </a:gs>
                    <a:gs pos="0">
                      <a:schemeClr val="bg2"/>
                    </a:gs>
                  </a:gsLst>
                  <a:lin ang="5400000" scaled="0"/>
                </a:gradFill>
              </a:defRPr>
            </a:lvl3pPr>
            <a:lvl4pPr marL="456741" indent="0">
              <a:buNone/>
              <a:defRPr sz="2000">
                <a:gradFill>
                  <a:gsLst>
                    <a:gs pos="100000">
                      <a:schemeClr val="bg2"/>
                    </a:gs>
                    <a:gs pos="0">
                      <a:schemeClr val="bg2"/>
                    </a:gs>
                  </a:gsLst>
                  <a:lin ang="5400000" scaled="0"/>
                </a:gradFill>
              </a:defRPr>
            </a:lvl4pPr>
            <a:lvl5pPr marL="693091"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2414694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217152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983797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4634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009298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914786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217869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805981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239457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501195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595581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3"/>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43636"/>
          </a:xfrm>
          <a:prstGeom prst="rect">
            <a:avLst/>
          </a:prstGeom>
        </p:spPr>
        <p:txBody>
          <a:bodyPr/>
          <a:lstStyle>
            <a:lvl1pPr marL="283888" indent="-283888">
              <a:buFont typeface="Wingdings" pitchFamily="2" charset="2"/>
              <a:buChar char=""/>
              <a:defRPr sz="4000"/>
            </a:lvl1pPr>
            <a:lvl2pPr marL="517022" indent="-233145">
              <a:buFont typeface="Wingdings" pitchFamily="2" charset="2"/>
              <a:buChar char=""/>
              <a:defRPr>
                <a:latin typeface="+mn-lt"/>
              </a:defRPr>
            </a:lvl2pPr>
            <a:lvl3pPr marL="740657" indent="-223624">
              <a:buFont typeface="Wingdings" pitchFamily="2" charset="2"/>
              <a:buChar char=""/>
              <a:tabLst/>
              <a:defRPr>
                <a:latin typeface="+mn-lt"/>
              </a:defRPr>
            </a:lvl3pPr>
            <a:lvl4pPr marL="913525" indent="-172856">
              <a:buFont typeface="Wingdings" pitchFamily="2" charset="2"/>
              <a:buChar char=""/>
              <a:defRPr>
                <a:latin typeface="+mn-lt"/>
              </a:defRPr>
            </a:lvl4pPr>
            <a:lvl5pPr marL="1086395" indent="-172856">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553196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380276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91372" tIns="45686" rIns="91372" bIns="45686" anchor="ctr"/>
          <a:lstStyle>
            <a:lvl1pPr algn="l">
              <a:defRPr sz="1600">
                <a:gradFill>
                  <a:gsLst>
                    <a:gs pos="100000">
                      <a:schemeClr val="bg2"/>
                    </a:gs>
                    <a:gs pos="0">
                      <a:schemeClr val="bg2"/>
                    </a:gs>
                  </a:gsLst>
                  <a:lin ang="5400000" scaled="0"/>
                </a:gradFill>
              </a:defRPr>
            </a:lvl1pPr>
          </a:lstStyle>
          <a:p>
            <a:pPr defTabSz="913877"/>
            <a:fld id="{727B4C2D-45E2-4621-8491-2995EB46A674}" type="slidenum">
              <a:rPr lang="en-US" smtClean="0">
                <a:gradFill>
                  <a:gsLst>
                    <a:gs pos="100000">
                      <a:srgbClr val="797A7D"/>
                    </a:gs>
                    <a:gs pos="0">
                      <a:srgbClr val="797A7D"/>
                    </a:gs>
                  </a:gsLst>
                  <a:lin ang="5400000" scaled="0"/>
                </a:gradFill>
              </a:rPr>
              <a:pPr defTabSz="913877"/>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44606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552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0" y="1155942"/>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83" tIns="45683" rIns="45683" bIns="45683" numCol="1" spcCol="0" rtlCol="0" fromWordArt="0" anchor="ctr" anchorCtr="0" forceAA="0" compatLnSpc="1">
            <a:prstTxWarp prst="textNoShape">
              <a:avLst/>
            </a:prstTxWarp>
            <a:noAutofit/>
          </a:bodyPr>
          <a:lstStyle/>
          <a:p>
            <a:pPr algn="ctr" defTabSz="913385" fontAlgn="base">
              <a:spcBef>
                <a:spcPct val="0"/>
              </a:spcBef>
              <a:spcAft>
                <a:spcPct val="0"/>
              </a:spcAft>
            </a:pPr>
            <a:endParaRPr lang="en-US" sz="1866"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9" y="1447800"/>
            <a:ext cx="11152188" cy="1988237"/>
          </a:xfrm>
        </p:spPr>
        <p:txBody>
          <a:bodyPr/>
          <a:lstStyle>
            <a:lvl1pPr marL="0" indent="0">
              <a:lnSpc>
                <a:spcPct val="95000"/>
              </a:lnSpc>
              <a:buNone/>
              <a:defRPr sz="3199">
                <a:gradFill>
                  <a:gsLst>
                    <a:gs pos="1250">
                      <a:srgbClr val="000000"/>
                    </a:gs>
                    <a:gs pos="100000">
                      <a:srgbClr val="000000"/>
                    </a:gs>
                  </a:gsLst>
                  <a:lin ang="5400000" scaled="0"/>
                </a:gradFill>
                <a:latin typeface="Consolas" pitchFamily="49" charset="0"/>
                <a:cs typeface="Consolas" pitchFamily="49" charset="0"/>
              </a:defRPr>
            </a:lvl1pPr>
            <a:lvl2pPr marL="33946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263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7887"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2947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6637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1" y="228600"/>
            <a:ext cx="11152188" cy="664797"/>
          </a:xfrm>
        </p:spPr>
        <p:txBody>
          <a:bodyPr/>
          <a:lstStyle>
            <a:lvl1pPr>
              <a:defRPr sz="4799"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3" y="1447799"/>
            <a:ext cx="11149013" cy="2043636"/>
          </a:xfrm>
          <a:prstGeom prst="rect">
            <a:avLst/>
          </a:prstGeom>
        </p:spPr>
        <p:txBody>
          <a:bodyPr/>
          <a:lstStyle>
            <a:lvl1pPr marL="342636" indent="-3426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160" indent="-28552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3685" indent="-28552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2098" indent="-22842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0523" indent="-22842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6"/>
            <a:ext cx="12188826" cy="619125"/>
          </a:xfrm>
          <a:prstGeom prst="rect">
            <a:avLst/>
          </a:prstGeom>
          <a:solidFill>
            <a:srgbClr val="FFFF99"/>
          </a:solidFill>
        </p:spPr>
        <p:txBody>
          <a:bodyPr wrap="square" lIns="114231" tIns="57107" rIns="114231" bIns="57107" anchor="b" anchorCtr="0">
            <a:noAutofit/>
          </a:bodyPr>
          <a:lstStyle>
            <a:lvl1pPr algn="r">
              <a:buFont typeface="Arial" pitchFamily="34" charset="0"/>
              <a:buNone/>
              <a:defRPr sz="35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313239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994" y="178469"/>
            <a:ext cx="11812838" cy="535907"/>
          </a:xfrm>
        </p:spPr>
        <p:txBody>
          <a:bodyPr anchor="b"/>
          <a:lstStyle>
            <a:lvl1pPr>
              <a:defRPr sz="3599"/>
            </a:lvl1pPr>
          </a:lstStyle>
          <a:p>
            <a:r>
              <a:rPr lang="en-US" smtClean="0"/>
              <a:t>Click to edit Master title style</a:t>
            </a:r>
            <a:endParaRPr lang="en-US"/>
          </a:p>
        </p:txBody>
      </p:sp>
      <p:sp>
        <p:nvSpPr>
          <p:cNvPr id="3" name="Content Placeholder 2"/>
          <p:cNvSpPr>
            <a:spLocks noGrp="1"/>
          </p:cNvSpPr>
          <p:nvPr>
            <p:ph idx="1"/>
          </p:nvPr>
        </p:nvSpPr>
        <p:spPr>
          <a:xfrm>
            <a:off x="182312" y="3683167"/>
            <a:ext cx="11818519" cy="2608348"/>
          </a:xfrm>
        </p:spPr>
        <p:txBody>
          <a:bodyPr/>
          <a:lstStyle>
            <a:lvl1pPr>
              <a:defRPr sz="1466">
                <a:solidFill>
                  <a:schemeClr val="tx1">
                    <a:lumMod val="65000"/>
                    <a:lumOff val="35000"/>
                  </a:schemeClr>
                </a:solidFill>
              </a:defRPr>
            </a:lvl1pPr>
            <a:lvl2pPr>
              <a:defRPr sz="1066">
                <a:solidFill>
                  <a:schemeClr val="tx1">
                    <a:lumMod val="65000"/>
                    <a:lumOff val="35000"/>
                  </a:schemeClr>
                </a:solidFill>
              </a:defRPr>
            </a:lvl2pPr>
            <a:lvl3pPr>
              <a:defRPr sz="1066">
                <a:solidFill>
                  <a:schemeClr val="tx1">
                    <a:lumMod val="65000"/>
                    <a:lumOff val="35000"/>
                  </a:schemeClr>
                </a:solidFill>
              </a:defRPr>
            </a:lvl3pPr>
            <a:lvl4pPr>
              <a:defRPr sz="1066">
                <a:solidFill>
                  <a:schemeClr val="tx1">
                    <a:lumMod val="65000"/>
                    <a:lumOff val="35000"/>
                  </a:schemeClr>
                </a:solidFill>
              </a:defRPr>
            </a:lvl4pPr>
            <a:lvl5pPr>
              <a:defRPr sz="1066">
                <a:solidFill>
                  <a:schemeClr val="tx1">
                    <a:lumMod val="65000"/>
                    <a:lumOff val="35000"/>
                  </a:schemeClr>
                </a:solidFill>
              </a:defRPr>
            </a:lvl5pPr>
          </a:lstStyle>
          <a:p>
            <a:pPr lvl="0"/>
            <a:endParaRPr lang="en-US" dirty="0"/>
          </a:p>
        </p:txBody>
      </p:sp>
      <p:sp>
        <p:nvSpPr>
          <p:cNvPr id="4" name="Date Placeholder 3"/>
          <p:cNvSpPr>
            <a:spLocks noGrp="1"/>
          </p:cNvSpPr>
          <p:nvPr>
            <p:ph type="dt" sz="half" idx="10"/>
          </p:nvPr>
        </p:nvSpPr>
        <p:spPr>
          <a:xfrm>
            <a:off x="187995" y="6416843"/>
            <a:ext cx="3275747" cy="304636"/>
          </a:xfrm>
          <a:prstGeom prst="rect">
            <a:avLst/>
          </a:prstGeom>
        </p:spPr>
        <p:txBody>
          <a:bodyPr lIns="68541" tIns="34271" rIns="68541" bIns="34271" anchor="b"/>
          <a:lstStyle>
            <a:lvl1pPr>
              <a:defRPr sz="1200"/>
            </a:lvl1pPr>
          </a:lstStyle>
          <a:p>
            <a:pPr defTabSz="913877"/>
            <a:endParaRPr lang="en-US">
              <a:solidFill>
                <a:srgbClr val="000000"/>
              </a:solidFill>
            </a:endParaRPr>
          </a:p>
        </p:txBody>
      </p:sp>
      <p:sp>
        <p:nvSpPr>
          <p:cNvPr id="5" name="Footer Placeholder 4"/>
          <p:cNvSpPr>
            <a:spLocks noGrp="1"/>
          </p:cNvSpPr>
          <p:nvPr>
            <p:ph type="ftr" sz="quarter" idx="11"/>
          </p:nvPr>
        </p:nvSpPr>
        <p:spPr>
          <a:xfrm>
            <a:off x="4646990" y="6416843"/>
            <a:ext cx="2894846" cy="304636"/>
          </a:xfrm>
          <a:prstGeom prst="rect">
            <a:avLst/>
          </a:prstGeom>
        </p:spPr>
        <p:txBody>
          <a:bodyPr lIns="68541" tIns="34271" rIns="68541" bIns="34271" anchor="b"/>
          <a:lstStyle>
            <a:lvl1pPr algn="ctr">
              <a:defRPr sz="1200"/>
            </a:lvl1pPr>
          </a:lstStyle>
          <a:p>
            <a:pPr defTabSz="913877"/>
            <a:endParaRPr lang="en-US">
              <a:solidFill>
                <a:srgbClr val="000000"/>
              </a:solidFill>
            </a:endParaRPr>
          </a:p>
        </p:txBody>
      </p:sp>
      <p:sp>
        <p:nvSpPr>
          <p:cNvPr id="6" name="Slide Number Placeholder 5"/>
          <p:cNvSpPr>
            <a:spLocks noGrp="1"/>
          </p:cNvSpPr>
          <p:nvPr>
            <p:ph type="sldNum" sz="quarter" idx="12"/>
          </p:nvPr>
        </p:nvSpPr>
        <p:spPr>
          <a:xfrm>
            <a:off x="8725084" y="6416843"/>
            <a:ext cx="3275747" cy="304636"/>
          </a:xfrm>
          <a:prstGeom prst="rect">
            <a:avLst/>
          </a:prstGeom>
        </p:spPr>
        <p:txBody>
          <a:bodyPr lIns="68541" tIns="34271" rIns="68541" bIns="34271" anchor="b"/>
          <a:lstStyle>
            <a:lvl1pPr algn="r">
              <a:defRPr sz="1200"/>
            </a:lvl1pPr>
          </a:lstStyle>
          <a:p>
            <a:pPr defTabSz="913877"/>
            <a:fld id="{233C96F6-77D9-4F87-BDBA-337B64C075A6}" type="slidenum">
              <a:rPr lang="en-US" smtClean="0">
                <a:solidFill>
                  <a:srgbClr val="000000"/>
                </a:solidFill>
              </a:rPr>
              <a:pPr defTabSz="913877"/>
              <a:t>‹#›</a:t>
            </a:fld>
            <a:endParaRPr lang="en-US">
              <a:solidFill>
                <a:srgbClr val="000000"/>
              </a:solidFill>
            </a:endParaRPr>
          </a:p>
        </p:txBody>
      </p:sp>
      <p:sp>
        <p:nvSpPr>
          <p:cNvPr id="7" name="Content Placeholder 2"/>
          <p:cNvSpPr>
            <a:spLocks noGrp="1"/>
          </p:cNvSpPr>
          <p:nvPr>
            <p:ph idx="13"/>
          </p:nvPr>
        </p:nvSpPr>
        <p:spPr>
          <a:xfrm>
            <a:off x="187994" y="827171"/>
            <a:ext cx="6858000" cy="1280160"/>
          </a:xfrm>
        </p:spPr>
        <p:txBody>
          <a:bodyPr/>
          <a:lstStyle>
            <a:lvl1pPr>
              <a:defRPr sz="1466">
                <a:solidFill>
                  <a:schemeClr val="tx1">
                    <a:lumMod val="65000"/>
                    <a:lumOff val="35000"/>
                  </a:schemeClr>
                </a:solidFill>
              </a:defRPr>
            </a:lvl1pPr>
            <a:lvl2pPr>
              <a:defRPr sz="1066">
                <a:solidFill>
                  <a:schemeClr val="tx1">
                    <a:lumMod val="65000"/>
                    <a:lumOff val="35000"/>
                  </a:schemeClr>
                </a:solidFill>
              </a:defRPr>
            </a:lvl2pPr>
            <a:lvl3pPr>
              <a:defRPr sz="1066">
                <a:solidFill>
                  <a:schemeClr val="tx1">
                    <a:lumMod val="65000"/>
                    <a:lumOff val="35000"/>
                  </a:schemeClr>
                </a:solidFill>
              </a:defRPr>
            </a:lvl3pPr>
            <a:lvl4pPr>
              <a:defRPr sz="1066">
                <a:solidFill>
                  <a:schemeClr val="tx1">
                    <a:lumMod val="65000"/>
                    <a:lumOff val="35000"/>
                  </a:schemeClr>
                </a:solidFill>
              </a:defRPr>
            </a:lvl4pPr>
            <a:lvl5pPr>
              <a:defRPr sz="1066">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7245953" y="827186"/>
            <a:ext cx="4754880" cy="2708159"/>
          </a:xfrm>
        </p:spPr>
        <p:txBody>
          <a:bodyPr/>
          <a:lstStyle>
            <a:lvl1pPr marL="0" indent="0">
              <a:buNone/>
              <a:defRPr sz="2799">
                <a:solidFill>
                  <a:schemeClr val="tx1">
                    <a:lumMod val="65000"/>
                    <a:lumOff val="35000"/>
                  </a:schemeClr>
                </a:solidFill>
              </a:defRPr>
            </a:lvl1pPr>
          </a:lstStyle>
          <a:p>
            <a:pPr lvl="0"/>
            <a:endParaRPr lang="en-US" dirty="0"/>
          </a:p>
        </p:txBody>
      </p:sp>
      <p:sp>
        <p:nvSpPr>
          <p:cNvPr id="9" name="Content Placeholder 2"/>
          <p:cNvSpPr>
            <a:spLocks noGrp="1"/>
          </p:cNvSpPr>
          <p:nvPr>
            <p:ph idx="15"/>
          </p:nvPr>
        </p:nvSpPr>
        <p:spPr>
          <a:xfrm>
            <a:off x="187994" y="2255168"/>
            <a:ext cx="6858000" cy="1280160"/>
          </a:xfrm>
        </p:spPr>
        <p:txBody>
          <a:bodyPr/>
          <a:lstStyle>
            <a:lvl1pPr>
              <a:defRPr sz="1466">
                <a:solidFill>
                  <a:schemeClr val="tx1">
                    <a:lumMod val="65000"/>
                    <a:lumOff val="35000"/>
                  </a:schemeClr>
                </a:solidFill>
              </a:defRPr>
            </a:lvl1pPr>
            <a:lvl2pPr>
              <a:defRPr sz="1066">
                <a:solidFill>
                  <a:schemeClr val="tx1">
                    <a:lumMod val="65000"/>
                    <a:lumOff val="35000"/>
                  </a:schemeClr>
                </a:solidFill>
              </a:defRPr>
            </a:lvl2pPr>
            <a:lvl3pPr>
              <a:defRPr sz="1066">
                <a:solidFill>
                  <a:schemeClr val="tx1">
                    <a:lumMod val="65000"/>
                    <a:lumOff val="35000"/>
                  </a:schemeClr>
                </a:solidFill>
              </a:defRPr>
            </a:lvl3pPr>
            <a:lvl4pPr>
              <a:defRPr sz="1066">
                <a:solidFill>
                  <a:schemeClr val="tx1">
                    <a:lumMod val="65000"/>
                    <a:lumOff val="35000"/>
                  </a:schemeClr>
                </a:solidFill>
              </a:defRPr>
            </a:lvl4pPr>
            <a:lvl5pPr>
              <a:defRPr sz="1066">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8760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994" y="178469"/>
            <a:ext cx="11812838" cy="535907"/>
          </a:xfrm>
        </p:spPr>
        <p:txBody>
          <a:bodyPr anchor="b"/>
          <a:lstStyle>
            <a:lvl1pPr>
              <a:defRPr sz="3599"/>
            </a:lvl1pPr>
          </a:lstStyle>
          <a:p>
            <a:r>
              <a:rPr lang="en-US" smtClean="0"/>
              <a:t>Click to edit Master title style</a:t>
            </a:r>
            <a:endParaRPr lang="en-US"/>
          </a:p>
        </p:txBody>
      </p:sp>
      <p:sp>
        <p:nvSpPr>
          <p:cNvPr id="3" name="Content Placeholder 2"/>
          <p:cNvSpPr>
            <a:spLocks noGrp="1"/>
          </p:cNvSpPr>
          <p:nvPr>
            <p:ph idx="1"/>
          </p:nvPr>
        </p:nvSpPr>
        <p:spPr>
          <a:xfrm>
            <a:off x="182312" y="3683167"/>
            <a:ext cx="11818519" cy="2608348"/>
          </a:xfrm>
        </p:spPr>
        <p:txBody>
          <a:bodyPr/>
          <a:lstStyle>
            <a:lvl1pPr>
              <a:defRPr sz="1466">
                <a:solidFill>
                  <a:schemeClr val="tx1">
                    <a:lumMod val="65000"/>
                    <a:lumOff val="35000"/>
                  </a:schemeClr>
                </a:solidFill>
              </a:defRPr>
            </a:lvl1pPr>
            <a:lvl2pPr>
              <a:defRPr sz="1066">
                <a:solidFill>
                  <a:schemeClr val="tx1">
                    <a:lumMod val="65000"/>
                    <a:lumOff val="35000"/>
                  </a:schemeClr>
                </a:solidFill>
              </a:defRPr>
            </a:lvl2pPr>
            <a:lvl3pPr>
              <a:defRPr sz="1066">
                <a:solidFill>
                  <a:schemeClr val="tx1">
                    <a:lumMod val="65000"/>
                    <a:lumOff val="35000"/>
                  </a:schemeClr>
                </a:solidFill>
              </a:defRPr>
            </a:lvl3pPr>
            <a:lvl4pPr>
              <a:defRPr sz="1066">
                <a:solidFill>
                  <a:schemeClr val="tx1">
                    <a:lumMod val="65000"/>
                    <a:lumOff val="35000"/>
                  </a:schemeClr>
                </a:solidFill>
              </a:defRPr>
            </a:lvl4pPr>
            <a:lvl5pPr>
              <a:defRPr sz="1066">
                <a:solidFill>
                  <a:schemeClr val="tx1">
                    <a:lumMod val="65000"/>
                    <a:lumOff val="35000"/>
                  </a:schemeClr>
                </a:solidFill>
              </a:defRPr>
            </a:lvl5pPr>
          </a:lstStyle>
          <a:p>
            <a:pPr lvl="0"/>
            <a:endParaRPr lang="en-US" dirty="0"/>
          </a:p>
        </p:txBody>
      </p:sp>
      <p:sp>
        <p:nvSpPr>
          <p:cNvPr id="4" name="Date Placeholder 3"/>
          <p:cNvSpPr>
            <a:spLocks noGrp="1"/>
          </p:cNvSpPr>
          <p:nvPr>
            <p:ph type="dt" sz="half" idx="10"/>
          </p:nvPr>
        </p:nvSpPr>
        <p:spPr>
          <a:xfrm>
            <a:off x="187995" y="6416843"/>
            <a:ext cx="3275747" cy="304636"/>
          </a:xfrm>
          <a:prstGeom prst="rect">
            <a:avLst/>
          </a:prstGeom>
        </p:spPr>
        <p:txBody>
          <a:bodyPr lIns="68541" tIns="34271" rIns="68541" bIns="34271" anchor="b"/>
          <a:lstStyle>
            <a:lvl1pPr>
              <a:defRPr sz="1200"/>
            </a:lvl1pPr>
          </a:lstStyle>
          <a:p>
            <a:pPr defTabSz="913877"/>
            <a:endParaRPr lang="en-US">
              <a:solidFill>
                <a:srgbClr val="000000"/>
              </a:solidFill>
            </a:endParaRPr>
          </a:p>
        </p:txBody>
      </p:sp>
      <p:sp>
        <p:nvSpPr>
          <p:cNvPr id="5" name="Footer Placeholder 4"/>
          <p:cNvSpPr>
            <a:spLocks noGrp="1"/>
          </p:cNvSpPr>
          <p:nvPr>
            <p:ph type="ftr" sz="quarter" idx="11"/>
          </p:nvPr>
        </p:nvSpPr>
        <p:spPr>
          <a:xfrm>
            <a:off x="4646990" y="6416843"/>
            <a:ext cx="2894846" cy="304636"/>
          </a:xfrm>
          <a:prstGeom prst="rect">
            <a:avLst/>
          </a:prstGeom>
        </p:spPr>
        <p:txBody>
          <a:bodyPr lIns="68541" tIns="34271" rIns="68541" bIns="34271" anchor="b"/>
          <a:lstStyle>
            <a:lvl1pPr algn="ctr">
              <a:defRPr sz="1200"/>
            </a:lvl1pPr>
          </a:lstStyle>
          <a:p>
            <a:pPr defTabSz="913877"/>
            <a:endParaRPr lang="en-US">
              <a:solidFill>
                <a:srgbClr val="000000"/>
              </a:solidFill>
            </a:endParaRPr>
          </a:p>
        </p:txBody>
      </p:sp>
      <p:sp>
        <p:nvSpPr>
          <p:cNvPr id="6" name="Slide Number Placeholder 5"/>
          <p:cNvSpPr>
            <a:spLocks noGrp="1"/>
          </p:cNvSpPr>
          <p:nvPr>
            <p:ph type="sldNum" sz="quarter" idx="12"/>
          </p:nvPr>
        </p:nvSpPr>
        <p:spPr>
          <a:xfrm>
            <a:off x="8725084" y="6416843"/>
            <a:ext cx="3275747" cy="304636"/>
          </a:xfrm>
          <a:prstGeom prst="rect">
            <a:avLst/>
          </a:prstGeom>
        </p:spPr>
        <p:txBody>
          <a:bodyPr lIns="68541" tIns="34271" rIns="68541" bIns="34271" anchor="b"/>
          <a:lstStyle>
            <a:lvl1pPr algn="r">
              <a:defRPr sz="1200"/>
            </a:lvl1pPr>
          </a:lstStyle>
          <a:p>
            <a:pPr defTabSz="913877"/>
            <a:fld id="{233C96F6-77D9-4F87-BDBA-337B64C075A6}" type="slidenum">
              <a:rPr lang="en-US" smtClean="0">
                <a:solidFill>
                  <a:srgbClr val="000000"/>
                </a:solidFill>
              </a:rPr>
              <a:pPr defTabSz="913877"/>
              <a:t>‹#›</a:t>
            </a:fld>
            <a:endParaRPr lang="en-US">
              <a:solidFill>
                <a:srgbClr val="000000"/>
              </a:solidFill>
            </a:endParaRPr>
          </a:p>
        </p:txBody>
      </p:sp>
      <p:sp>
        <p:nvSpPr>
          <p:cNvPr id="7" name="Content Placeholder 2"/>
          <p:cNvSpPr>
            <a:spLocks noGrp="1"/>
          </p:cNvSpPr>
          <p:nvPr>
            <p:ph idx="13"/>
          </p:nvPr>
        </p:nvSpPr>
        <p:spPr>
          <a:xfrm>
            <a:off x="187994" y="827171"/>
            <a:ext cx="6858000" cy="1280160"/>
          </a:xfrm>
        </p:spPr>
        <p:txBody>
          <a:bodyPr/>
          <a:lstStyle>
            <a:lvl1pPr>
              <a:defRPr sz="1466">
                <a:solidFill>
                  <a:schemeClr val="tx1">
                    <a:lumMod val="65000"/>
                    <a:lumOff val="35000"/>
                  </a:schemeClr>
                </a:solidFill>
              </a:defRPr>
            </a:lvl1pPr>
            <a:lvl2pPr>
              <a:defRPr sz="1066">
                <a:solidFill>
                  <a:schemeClr val="tx1">
                    <a:lumMod val="65000"/>
                    <a:lumOff val="35000"/>
                  </a:schemeClr>
                </a:solidFill>
              </a:defRPr>
            </a:lvl2pPr>
            <a:lvl3pPr>
              <a:defRPr sz="1066">
                <a:solidFill>
                  <a:schemeClr val="tx1">
                    <a:lumMod val="65000"/>
                    <a:lumOff val="35000"/>
                  </a:schemeClr>
                </a:solidFill>
              </a:defRPr>
            </a:lvl3pPr>
            <a:lvl4pPr>
              <a:defRPr sz="1066">
                <a:solidFill>
                  <a:schemeClr val="tx1">
                    <a:lumMod val="65000"/>
                    <a:lumOff val="35000"/>
                  </a:schemeClr>
                </a:solidFill>
              </a:defRPr>
            </a:lvl4pPr>
            <a:lvl5pPr>
              <a:defRPr sz="1066">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7245953" y="827186"/>
            <a:ext cx="4754880" cy="2708159"/>
          </a:xfrm>
        </p:spPr>
        <p:txBody>
          <a:bodyPr/>
          <a:lstStyle>
            <a:lvl1pPr marL="0" indent="0">
              <a:buNone/>
              <a:defRPr sz="2799">
                <a:solidFill>
                  <a:schemeClr val="tx1">
                    <a:lumMod val="65000"/>
                    <a:lumOff val="35000"/>
                  </a:schemeClr>
                </a:solidFill>
              </a:defRPr>
            </a:lvl1pPr>
          </a:lstStyle>
          <a:p>
            <a:pPr lvl="0"/>
            <a:endParaRPr lang="en-US" dirty="0"/>
          </a:p>
        </p:txBody>
      </p:sp>
      <p:sp>
        <p:nvSpPr>
          <p:cNvPr id="9" name="Content Placeholder 2"/>
          <p:cNvSpPr>
            <a:spLocks noGrp="1"/>
          </p:cNvSpPr>
          <p:nvPr>
            <p:ph idx="15"/>
          </p:nvPr>
        </p:nvSpPr>
        <p:spPr>
          <a:xfrm>
            <a:off x="187994" y="2255168"/>
            <a:ext cx="6858000" cy="1280160"/>
          </a:xfrm>
        </p:spPr>
        <p:txBody>
          <a:bodyPr/>
          <a:lstStyle>
            <a:lvl1pPr>
              <a:defRPr sz="1466">
                <a:solidFill>
                  <a:schemeClr val="tx1">
                    <a:lumMod val="65000"/>
                    <a:lumOff val="35000"/>
                  </a:schemeClr>
                </a:solidFill>
              </a:defRPr>
            </a:lvl1pPr>
            <a:lvl2pPr>
              <a:defRPr sz="1066">
                <a:solidFill>
                  <a:schemeClr val="tx1">
                    <a:lumMod val="65000"/>
                    <a:lumOff val="35000"/>
                  </a:schemeClr>
                </a:solidFill>
              </a:defRPr>
            </a:lvl2pPr>
            <a:lvl3pPr>
              <a:defRPr sz="1066">
                <a:solidFill>
                  <a:schemeClr val="tx1">
                    <a:lumMod val="65000"/>
                    <a:lumOff val="35000"/>
                  </a:schemeClr>
                </a:solidFill>
              </a:defRPr>
            </a:lvl3pPr>
            <a:lvl4pPr>
              <a:defRPr sz="1066">
                <a:solidFill>
                  <a:schemeClr val="tx1">
                    <a:lumMod val="65000"/>
                    <a:lumOff val="35000"/>
                  </a:schemeClr>
                </a:solidFill>
              </a:defRPr>
            </a:lvl4pPr>
            <a:lvl5pPr>
              <a:defRPr sz="1066">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13568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3" y="1447799"/>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5889420"/>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49"/>
            <a:ext cx="11149013" cy="74789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946413"/>
          </a:xfrm>
        </p:spPr>
        <p:txBody>
          <a:bodyPr/>
          <a:lstStyle>
            <a:lvl1pPr marL="0" indent="0">
              <a:spcBef>
                <a:spcPts val="0"/>
              </a:spcBef>
              <a:spcAft>
                <a:spcPts val="900"/>
              </a:spcAft>
              <a:buNone/>
              <a:defRPr sz="3999" spc="-100" baseline="0">
                <a:latin typeface="Segoe UI Light" pitchFamily="34" charset="0"/>
              </a:defRPr>
            </a:lvl1pPr>
            <a:lvl2pPr marL="0" indent="0">
              <a:spcBef>
                <a:spcPts val="0"/>
              </a:spcBef>
              <a:spcAft>
                <a:spcPts val="400"/>
              </a:spcAft>
              <a:buNone/>
              <a:defRPr sz="2000" spc="-51"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2840495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se for slides with Software Co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nsolas" pitchFamily="49" charset="0"/>
                <a:cs typeface="Consolas" pitchFamily="49" charset="0"/>
              </a:defRPr>
            </a:lvl1pPr>
            <a:lvl2pPr marL="304747" indent="8465">
              <a:defRPr>
                <a:latin typeface="Consolas" pitchFamily="49" charset="0"/>
                <a:cs typeface="Consolas" pitchFamily="49" charset="0"/>
              </a:defRPr>
            </a:lvl2pPr>
            <a:lvl3pPr>
              <a:defRPr>
                <a:latin typeface="Consolas" pitchFamily="49" charset="0"/>
                <a:cs typeface="Consolas" pitchFamily="49" charset="0"/>
              </a:defRPr>
            </a:lvl3pPr>
            <a:lvl4pPr>
              <a:defRPr>
                <a:latin typeface="Consolas" pitchFamily="49" charset="0"/>
                <a:cs typeface="Consolas" pitchFamily="49" charset="0"/>
              </a:defRPr>
            </a:lvl4pPr>
            <a:lvl5pPr>
              <a:defRPr>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7"/>
          <p:cNvSpPr>
            <a:spLocks noGrp="1"/>
          </p:cNvSpPr>
          <p:nvPr>
            <p:ph type="title"/>
          </p:nvPr>
        </p:nvSpPr>
        <p:spPr>
          <a:xfrm>
            <a:off x="609441" y="573024"/>
            <a:ext cx="10531145" cy="46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218987" rtl="0" eaLnBrk="1" fontAlgn="base" latinLnBrk="0" hangingPunct="1">
              <a:lnSpc>
                <a:spcPct val="90000"/>
              </a:lnSpc>
              <a:spcBef>
                <a:spcPct val="0"/>
              </a:spcBef>
              <a:spcAft>
                <a:spcPct val="0"/>
              </a:spcAft>
              <a:buNone/>
              <a:defRPr lang="en-US" sz="2400" kern="1200" dirty="0">
                <a:solidFill>
                  <a:schemeClr val="bg2"/>
                </a:solidFill>
                <a:latin typeface="+mn-lt"/>
                <a:ea typeface="ＭＳ Ｐゴシック" charset="0"/>
                <a:cs typeface="Segoe UI" pitchFamily="34" charset="0"/>
              </a:defRPr>
            </a:lvl1pPr>
          </a:lstStyle>
          <a:p>
            <a:pPr lvl="0" fontAlgn="base">
              <a:lnSpc>
                <a:spcPct val="90000"/>
              </a:lnSpc>
              <a:spcAft>
                <a:spcPct val="0"/>
              </a:spcAft>
            </a:pPr>
            <a:r>
              <a:rPr lang="en-US" smtClean="0"/>
              <a:t>Click to edit Master title style</a:t>
            </a:r>
            <a:endParaRPr lang="en-US" dirty="0"/>
          </a:p>
        </p:txBody>
      </p:sp>
      <p:sp>
        <p:nvSpPr>
          <p:cNvPr id="10" name="Footer Placeholder 9"/>
          <p:cNvSpPr>
            <a:spLocks noGrp="1"/>
          </p:cNvSpPr>
          <p:nvPr>
            <p:ph type="ftr" sz="quarter" idx="11"/>
          </p:nvPr>
        </p:nvSpPr>
        <p:spPr/>
        <p:txBody>
          <a:bodyPr/>
          <a:lstStyle/>
          <a:p>
            <a:endParaRPr dirty="0">
              <a:solidFill>
                <a:srgbClr val="797A7D"/>
              </a:solidFill>
            </a:endParaRPr>
          </a:p>
        </p:txBody>
      </p:sp>
      <p:sp>
        <p:nvSpPr>
          <p:cNvPr id="11" name="Slide Number Placeholder 10"/>
          <p:cNvSpPr>
            <a:spLocks noGrp="1"/>
          </p:cNvSpPr>
          <p:nvPr>
            <p:ph type="sldNum" sz="quarter" idx="12"/>
          </p:nvPr>
        </p:nvSpPr>
        <p:spPr/>
        <p:txBody>
          <a:bodyPr/>
          <a:lstStyle/>
          <a:p>
            <a:pPr algn="ctr"/>
            <a:fld id="{B916D7D7-8453-4092-8D01-2C13D0F79483}" type="slidenum">
              <a:rPr>
                <a:solidFill>
                  <a:srgbClr val="797A7D"/>
                </a:solidFill>
              </a:rPr>
              <a:pPr algn="ctr"/>
              <a:t>‹#›</a:t>
            </a:fld>
            <a:endParaRPr dirty="0">
              <a:solidFill>
                <a:srgbClr val="797A7D"/>
              </a:solidFill>
            </a:endParaRPr>
          </a:p>
        </p:txBody>
      </p: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28217" y="5939367"/>
            <a:ext cx="1195606" cy="31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30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145" indent="0">
              <a:buNone/>
              <a:defRPr sz="2000"/>
            </a:lvl3pPr>
            <a:lvl4pPr marL="456741" indent="0">
              <a:buNone/>
              <a:defRPr sz="2000"/>
            </a:lvl4pPr>
            <a:lvl5pPr marL="693091"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7" y="1447800"/>
            <a:ext cx="5394960" cy="2462213"/>
          </a:xfrm>
        </p:spPr>
        <p:txBody>
          <a:bodyPr/>
          <a:lstStyle>
            <a:lvl1pPr marL="0" indent="0">
              <a:spcBef>
                <a:spcPts val="1200"/>
              </a:spcBef>
              <a:buNone/>
              <a:defRPr lang="en-US" sz="4000" kern="1200" spc="-71" baseline="0" dirty="0" smtClean="0">
                <a:gradFill>
                  <a:gsLst>
                    <a:gs pos="100000">
                      <a:schemeClr val="tx2"/>
                    </a:gs>
                    <a:gs pos="0">
                      <a:schemeClr val="tx2"/>
                    </a:gs>
                  </a:gsLst>
                  <a:lin ang="5400000" scaled="0"/>
                </a:gradFill>
                <a:latin typeface="+mj-lt"/>
                <a:ea typeface="+mn-ea"/>
                <a:cs typeface="+mn-cs"/>
              </a:defRPr>
            </a:lvl1pPr>
            <a:lvl2pPr marL="3175"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2pPr>
            <a:lvl3pPr marL="233145"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3pPr>
            <a:lvl4pPr marL="459916"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4pPr>
            <a:lvl5pPr marL="686744"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1567823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70360" y="6405532"/>
            <a:ext cx="1195606" cy="31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3674" y="2877312"/>
            <a:ext cx="9446339" cy="76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rmAutofit/>
          </a:bodyPr>
          <a:lstStyle>
            <a:lvl1pPr>
              <a:defRPr lang="en-US" sz="4800" dirty="0" smtClean="0">
                <a:solidFill>
                  <a:schemeClr val="tx2"/>
                </a:solidFill>
                <a:latin typeface="+mj-lt"/>
              </a:defRPr>
            </a:lvl1pPr>
          </a:lstStyle>
          <a:p>
            <a:pPr marL="0" lvl="0" indent="0" algn="l" fontAlgn="base">
              <a:lnSpc>
                <a:spcPct val="100000"/>
              </a:lnSpc>
              <a:spcAft>
                <a:spcPct val="0"/>
              </a:spcAft>
              <a:buFontTx/>
            </a:pPr>
            <a:r>
              <a:rPr lang="en-US" smtClean="0"/>
              <a:t>Click to edit Master title style</a:t>
            </a:r>
            <a:endParaRPr lang="en-US" dirty="0"/>
          </a:p>
        </p:txBody>
      </p:sp>
      <p:sp>
        <p:nvSpPr>
          <p:cNvPr id="13" name="Footer Placeholder 12"/>
          <p:cNvSpPr>
            <a:spLocks noGrp="1"/>
          </p:cNvSpPr>
          <p:nvPr>
            <p:ph type="ftr" sz="quarter" idx="11"/>
          </p:nvPr>
        </p:nvSpPr>
        <p:spPr>
          <a:xfrm>
            <a:off x="609441" y="6476836"/>
            <a:ext cx="3859795" cy="219456"/>
          </a:xfrm>
        </p:spPr>
        <p:txBody>
          <a:bodyPr/>
          <a:lstStyle/>
          <a:p>
            <a:endParaRPr dirty="0">
              <a:solidFill>
                <a:srgbClr val="797A7D"/>
              </a:solidFill>
            </a:endParaRPr>
          </a:p>
        </p:txBody>
      </p:sp>
      <p:sp>
        <p:nvSpPr>
          <p:cNvPr id="14" name="Slide Number Placeholder 13"/>
          <p:cNvSpPr>
            <a:spLocks noGrp="1"/>
          </p:cNvSpPr>
          <p:nvPr>
            <p:ph type="sldNum" sz="quarter" idx="12"/>
          </p:nvPr>
        </p:nvSpPr>
        <p:spPr>
          <a:xfrm>
            <a:off x="5814070" y="6476836"/>
            <a:ext cx="560686" cy="219456"/>
          </a:xfrm>
        </p:spPr>
        <p:txBody>
          <a:bodyPr/>
          <a:lstStyle>
            <a:lvl1pPr algn="ctr">
              <a:defRPr/>
            </a:lvl1pPr>
          </a:lstStyle>
          <a:p>
            <a:fld id="{727B4C2D-45E2-4621-8491-2995EB46A674}" type="slidenum">
              <a:rPr smtClean="0">
                <a:solidFill>
                  <a:srgbClr val="797A7D"/>
                </a:solidFill>
              </a:rPr>
              <a:pPr/>
              <a:t>‹#›</a:t>
            </a:fld>
            <a:endParaRPr dirty="0">
              <a:solidFill>
                <a:srgbClr val="797A7D"/>
              </a:solidFill>
            </a:endParaRPr>
          </a:p>
        </p:txBody>
      </p:sp>
    </p:spTree>
    <p:extLst>
      <p:ext uri="{BB962C8B-B14F-4D97-AF65-F5344CB8AC3E}">
        <p14:creationId xmlns:p14="http://schemas.microsoft.com/office/powerpoint/2010/main" val="16624715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67265"/>
            <a:ext cx="10311746" cy="46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lang="en-US"/>
            </a:lvl1pPr>
          </a:lstStyle>
          <a:p>
            <a:pPr lvl="0" algn="l" fontAlgn="base">
              <a:lnSpc>
                <a:spcPct val="90000"/>
              </a:lnSpc>
              <a:spcAft>
                <a:spcPct val="0"/>
              </a:spcAft>
            </a:pPr>
            <a:r>
              <a:rPr lang="en-US" smtClean="0"/>
              <a:t>Click to edit Master title style</a:t>
            </a:r>
            <a:endParaRPr lang="en-US"/>
          </a:p>
        </p:txBody>
      </p:sp>
      <p:sp>
        <p:nvSpPr>
          <p:cNvPr id="3" name="Content Placeholder 2"/>
          <p:cNvSpPr>
            <a:spLocks noGrp="1"/>
          </p:cNvSpPr>
          <p:nvPr>
            <p:ph idx="1"/>
          </p:nvPr>
        </p:nvSpPr>
        <p:spPr/>
        <p:txBody>
          <a:bodyPr/>
          <a:lstStyle>
            <a:lvl1pPr>
              <a:spcBef>
                <a:spcPts val="0"/>
              </a:spcBef>
              <a:defRPr lang="en-US" sz="3200" kern="1200" dirty="0" smtClean="0">
                <a:solidFill>
                  <a:schemeClr val="tx2"/>
                </a:solidFill>
                <a:latin typeface="+mj-lt"/>
                <a:ea typeface="ＭＳ Ｐゴシック" charset="0"/>
                <a:cs typeface="Segoe UI" pitchFamily="34" charset="0"/>
              </a:defRPr>
            </a:lvl1pPr>
            <a:lvl2pPr marL="304747" indent="-304747">
              <a:buNone/>
              <a:defRPr lang="en-US" sz="2400" kern="1200" dirty="0" smtClean="0">
                <a:solidFill>
                  <a:schemeClr val="bg2"/>
                </a:solidFill>
                <a:latin typeface="+mn-lt"/>
                <a:ea typeface="+mn-ea"/>
                <a:cs typeface="+mn-cs"/>
              </a:defRPr>
            </a:lvl2pPr>
            <a:lvl3pPr marL="304747" indent="-304747">
              <a:buFont typeface="Arial" pitchFamily="34" charset="0"/>
              <a:buChar char="•"/>
              <a:defRPr lang="en-US" sz="2400" kern="1200" baseline="0" dirty="0" smtClean="0">
                <a:solidFill>
                  <a:schemeClr val="bg2"/>
                </a:solidFill>
                <a:latin typeface="+mn-lt"/>
                <a:ea typeface="+mn-ea"/>
                <a:cs typeface="+mn-cs"/>
              </a:defRPr>
            </a:lvl3pPr>
            <a:lvl4pPr marL="609493" indent="-304747">
              <a:defRPr lang="en-US" sz="2400" kern="1200" dirty="0">
                <a:solidFill>
                  <a:schemeClr val="bg2"/>
                </a:solidFill>
                <a:latin typeface="+mn-lt"/>
                <a:ea typeface="+mn-ea"/>
                <a:cs typeface="+mn-cs"/>
              </a:defRPr>
            </a:lvl4pPr>
            <a:lvl5pPr marL="609493" indent="-304747">
              <a:defRPr>
                <a:latin typeface="+mn-lt"/>
              </a:defRPr>
            </a:lvl5pPr>
          </a:lstStyle>
          <a:p>
            <a:pPr lvl="0" algn="l" rtl="0" eaLnBrk="1" fontAlgn="base" hangingPunct="1">
              <a:lnSpc>
                <a:spcPct val="95000"/>
              </a:lnSpc>
              <a:spcBef>
                <a:spcPts val="400"/>
              </a:spcBef>
              <a:spcAft>
                <a:spcPct val="0"/>
              </a:spcAft>
              <a:buClr>
                <a:schemeClr val="accent1"/>
              </a:buClr>
              <a:buSzPct val="110000"/>
              <a:buFont typeface="Avenir LT Pro 45 Book" charset="0"/>
            </a:pPr>
            <a:r>
              <a:rPr lang="en-US" dirty="0" smtClean="0"/>
              <a:t>Click to edit Master text styles</a:t>
            </a:r>
          </a:p>
          <a:p>
            <a:pPr lvl="1" algn="l" rtl="0" eaLnBrk="1" fontAlgn="base" hangingPunct="1">
              <a:lnSpc>
                <a:spcPct val="95000"/>
              </a:lnSpc>
              <a:spcBef>
                <a:spcPts val="400"/>
              </a:spcBef>
              <a:spcAft>
                <a:spcPct val="0"/>
              </a:spcAft>
              <a:buClr>
                <a:schemeClr val="accent1"/>
              </a:buClr>
              <a:buSzPct val="110000"/>
              <a:buFont typeface="Avenir LT Pro 45 Book" charset="0"/>
            </a:pPr>
            <a:r>
              <a:rPr lang="en-US" dirty="0" smtClean="0"/>
              <a:t>Second level</a:t>
            </a:r>
          </a:p>
          <a:p>
            <a:pPr lvl="2" algn="l" rtl="0" eaLnBrk="1" fontAlgn="base" hangingPunct="1">
              <a:lnSpc>
                <a:spcPct val="95000"/>
              </a:lnSpc>
              <a:spcBef>
                <a:spcPts val="400"/>
              </a:spcBef>
              <a:spcAft>
                <a:spcPct val="0"/>
              </a:spcAft>
              <a:buClr>
                <a:schemeClr val="accent1"/>
              </a:buClr>
              <a:buSzPct val="110000"/>
              <a:buFont typeface="Avenir LT Pro 45 Book" charset="0"/>
            </a:pPr>
            <a:r>
              <a:rPr lang="en-US" dirty="0" smtClean="0"/>
              <a:t>Third level</a:t>
            </a:r>
          </a:p>
          <a:p>
            <a:pPr lvl="3" algn="l" rtl="0" eaLnBrk="1" fontAlgn="base" hangingPunct="1">
              <a:lnSpc>
                <a:spcPct val="95000"/>
              </a:lnSpc>
              <a:spcBef>
                <a:spcPts val="400"/>
              </a:spcBef>
              <a:spcAft>
                <a:spcPct val="0"/>
              </a:spcAft>
              <a:buClr>
                <a:schemeClr val="accent1"/>
              </a:buClr>
              <a:buSzPct val="110000"/>
              <a:buFont typeface="Avenir LT Pro 45 Book" charset="0"/>
            </a:pPr>
            <a:r>
              <a:rPr lang="en-US" dirty="0" smtClean="0"/>
              <a:t>Fourth level</a:t>
            </a:r>
          </a:p>
        </p:txBody>
      </p:sp>
      <p:sp>
        <p:nvSpPr>
          <p:cNvPr id="10" name="Slide Number Placeholder 9"/>
          <p:cNvSpPr>
            <a:spLocks noGrp="1"/>
          </p:cNvSpPr>
          <p:nvPr>
            <p:ph type="sldNum" sz="quarter" idx="12"/>
          </p:nvPr>
        </p:nvSpPr>
        <p:spPr>
          <a:xfrm>
            <a:off x="5814070" y="6531803"/>
            <a:ext cx="560686" cy="219456"/>
          </a:xfrm>
        </p:spPr>
        <p:txBody>
          <a:bodyPr/>
          <a:lstStyle>
            <a:lvl1pPr algn="ctr">
              <a:defRPr/>
            </a:lvl1pPr>
          </a:lstStyle>
          <a:p>
            <a:fld id="{727B4C2D-45E2-4621-8491-2995EB46A674}" type="slidenum">
              <a:rPr smtClean="0">
                <a:solidFill>
                  <a:srgbClr val="797A7D"/>
                </a:solidFill>
              </a:rPr>
              <a:pPr/>
              <a:t>‹#›</a:t>
            </a:fld>
            <a:endParaRPr dirty="0">
              <a:solidFill>
                <a:srgbClr val="797A7D"/>
              </a:solidFill>
            </a:endParaRPr>
          </a:p>
        </p:txBody>
      </p:sp>
    </p:spTree>
    <p:extLst>
      <p:ext uri="{BB962C8B-B14F-4D97-AF65-F5344CB8AC3E}">
        <p14:creationId xmlns:p14="http://schemas.microsoft.com/office/powerpoint/2010/main" val="40869824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3"/>
            <a:ext cx="10237787" cy="997196"/>
          </a:xfrm>
        </p:spPr>
        <p:txBody>
          <a:bodyPr anchor="b" anchorCtr="0"/>
          <a:lstStyle>
            <a:lvl1pPr>
              <a:defRPr sz="7200" spc="-15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8"/>
            <a:ext cx="10237787" cy="498599"/>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568997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3" y="2819605"/>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402034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8" y="4343433"/>
            <a:ext cx="10237787" cy="461665"/>
          </a:xfrm>
        </p:spPr>
        <p:txBody>
          <a:bodyPr>
            <a:noAutofit/>
          </a:bodyPr>
          <a:lstStyle>
            <a:lvl1pPr marL="0" indent="0" algn="l">
              <a:lnSpc>
                <a:spcPct val="90000"/>
              </a:lnSpc>
              <a:spcBef>
                <a:spcPts val="0"/>
              </a:spcBef>
              <a:buNone/>
              <a:defRPr lang="en-US" sz="3600" kern="1200" spc="-71" baseline="0" dirty="0">
                <a:gradFill>
                  <a:gsLst>
                    <a:gs pos="2083">
                      <a:schemeClr val="bg2"/>
                    </a:gs>
                    <a:gs pos="99000">
                      <a:schemeClr val="bg2"/>
                    </a:gs>
                  </a:gsLst>
                  <a:lin ang="5400000" scaled="0"/>
                </a:gradFill>
                <a:latin typeface="+mj-lt"/>
                <a:ea typeface="+mn-ea"/>
                <a:cs typeface="+mn-cs"/>
              </a:defRPr>
            </a:lvl1pPr>
            <a:lvl2pPr marL="456685" indent="0" algn="ctr">
              <a:buNone/>
              <a:defRPr>
                <a:solidFill>
                  <a:schemeClr val="tx1">
                    <a:tint val="75000"/>
                  </a:schemeClr>
                </a:solidFill>
              </a:defRPr>
            </a:lvl2pPr>
            <a:lvl3pPr marL="913413" indent="0" algn="ctr">
              <a:buNone/>
              <a:defRPr>
                <a:solidFill>
                  <a:schemeClr val="tx1">
                    <a:tint val="75000"/>
                  </a:schemeClr>
                </a:solidFill>
              </a:defRPr>
            </a:lvl3pPr>
            <a:lvl4pPr marL="1370114" indent="0" algn="ctr">
              <a:buNone/>
              <a:defRPr>
                <a:solidFill>
                  <a:schemeClr val="tx1">
                    <a:tint val="75000"/>
                  </a:schemeClr>
                </a:solidFill>
              </a:defRPr>
            </a:lvl4pPr>
            <a:lvl5pPr marL="1826827" indent="0" algn="ctr">
              <a:buNone/>
              <a:defRPr>
                <a:solidFill>
                  <a:schemeClr val="tx1">
                    <a:tint val="75000"/>
                  </a:schemeClr>
                </a:solidFill>
              </a:defRPr>
            </a:lvl5pPr>
            <a:lvl6pPr marL="2283512" indent="0" algn="ctr">
              <a:buNone/>
              <a:defRPr>
                <a:solidFill>
                  <a:schemeClr val="tx1">
                    <a:tint val="75000"/>
                  </a:schemeClr>
                </a:solidFill>
              </a:defRPr>
            </a:lvl6pPr>
            <a:lvl7pPr marL="2740234" indent="0" algn="ctr">
              <a:buNone/>
              <a:defRPr>
                <a:solidFill>
                  <a:schemeClr val="tx1">
                    <a:tint val="75000"/>
                  </a:schemeClr>
                </a:solidFill>
              </a:defRPr>
            </a:lvl7pPr>
            <a:lvl8pPr marL="3196939" indent="0" algn="ctr">
              <a:buNone/>
              <a:defRPr>
                <a:solidFill>
                  <a:schemeClr val="tx1">
                    <a:tint val="75000"/>
                  </a:schemeClr>
                </a:solidFill>
              </a:defRPr>
            </a:lvl8pPr>
            <a:lvl9pPr marL="3653651" indent="0" algn="ctr">
              <a:buNone/>
              <a:defRPr>
                <a:solidFill>
                  <a:schemeClr val="tx1">
                    <a:tint val="75000"/>
                  </a:schemeClr>
                </a:solidFill>
              </a:defRPr>
            </a:lvl9pPr>
          </a:lstStyle>
          <a:p>
            <a:pPr marL="0" marR="0" lvl="0" indent="0" algn="l" defTabSz="91341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9" y="2739679"/>
            <a:ext cx="10245724"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700" spc="-151"/>
            </a:lvl1pPr>
          </a:lstStyle>
          <a:p>
            <a:pPr lvl="0"/>
            <a:r>
              <a:rPr lang="en-US" smtClean="0"/>
              <a:t>Click to edit Master text styles</a:t>
            </a:r>
          </a:p>
        </p:txBody>
      </p:sp>
    </p:spTree>
    <p:extLst>
      <p:ext uri="{BB962C8B-B14F-4D97-AF65-F5344CB8AC3E}">
        <p14:creationId xmlns:p14="http://schemas.microsoft.com/office/powerpoint/2010/main" val="493185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831"/>
            <a:ext cx="11149013" cy="1975927"/>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525" indent="0">
              <a:buNone/>
              <a:defRPr sz="2000">
                <a:gradFill>
                  <a:gsLst>
                    <a:gs pos="100000">
                      <a:schemeClr val="bg2"/>
                    </a:gs>
                    <a:gs pos="6000">
                      <a:schemeClr val="bg2"/>
                    </a:gs>
                  </a:gsLst>
                  <a:lin ang="5400000" scaled="0"/>
                </a:gradFill>
              </a:defRPr>
            </a:lvl3pPr>
            <a:lvl4pPr marL="456701" indent="0">
              <a:buNone/>
              <a:defRPr sz="2000">
                <a:gradFill>
                  <a:gsLst>
                    <a:gs pos="100000">
                      <a:schemeClr val="bg2"/>
                    </a:gs>
                    <a:gs pos="6000">
                      <a:schemeClr val="bg2"/>
                    </a:gs>
                  </a:gsLst>
                  <a:lin ang="5400000" scaled="0"/>
                </a:gradFill>
              </a:defRPr>
            </a:lvl4pPr>
            <a:lvl5pPr marL="693035"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765" tIns="60883" rIns="121765" bIns="60883" anchor="ctr"/>
          <a:lstStyle>
            <a:lvl1pPr algn="l">
              <a:defRPr sz="1600">
                <a:gradFill>
                  <a:gsLst>
                    <a:gs pos="100000">
                      <a:schemeClr val="bg2"/>
                    </a:gs>
                    <a:gs pos="0">
                      <a:schemeClr val="bg2"/>
                    </a:gs>
                  </a:gsLst>
                  <a:lin ang="5400000" scaled="0"/>
                </a:gradFill>
              </a:defRPr>
            </a:lvl1pPr>
          </a:lstStyle>
          <a:p>
            <a:pPr defTabSz="913413"/>
            <a:fld id="{727B4C2D-45E2-4621-8491-2995EB46A674}" type="slidenum">
              <a:rPr lang="en-US" smtClean="0">
                <a:gradFill>
                  <a:gsLst>
                    <a:gs pos="100000">
                      <a:srgbClr val="797A7D"/>
                    </a:gs>
                    <a:gs pos="0">
                      <a:srgbClr val="797A7D"/>
                    </a:gs>
                  </a:gsLst>
                  <a:lin ang="5400000" scaled="0"/>
                </a:gradFill>
              </a:rPr>
              <a:pPr defTabSz="91341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317536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831"/>
            <a:ext cx="11149013" cy="1975927"/>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525" indent="0">
              <a:buNone/>
              <a:defRPr sz="2000">
                <a:gradFill>
                  <a:gsLst>
                    <a:gs pos="100000">
                      <a:schemeClr val="bg2"/>
                    </a:gs>
                    <a:gs pos="0">
                      <a:schemeClr val="bg2"/>
                    </a:gs>
                  </a:gsLst>
                  <a:lin ang="5400000" scaled="0"/>
                </a:gradFill>
              </a:defRPr>
            </a:lvl3pPr>
            <a:lvl4pPr marL="456701" indent="0">
              <a:buNone/>
              <a:defRPr sz="2000">
                <a:gradFill>
                  <a:gsLst>
                    <a:gs pos="100000">
                      <a:schemeClr val="bg2"/>
                    </a:gs>
                    <a:gs pos="0">
                      <a:schemeClr val="bg2"/>
                    </a:gs>
                  </a:gsLst>
                  <a:lin ang="5400000" scaled="0"/>
                </a:gradFill>
              </a:defRPr>
            </a:lvl4pPr>
            <a:lvl5pPr marL="693035"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765" tIns="60883" rIns="121765" bIns="60883" anchor="ctr"/>
          <a:lstStyle>
            <a:lvl1pPr algn="l">
              <a:defRPr sz="1600">
                <a:gradFill>
                  <a:gsLst>
                    <a:gs pos="100000">
                      <a:schemeClr val="bg2"/>
                    </a:gs>
                    <a:gs pos="0">
                      <a:schemeClr val="bg2"/>
                    </a:gs>
                  </a:gsLst>
                  <a:lin ang="5400000" scaled="0"/>
                </a:gradFill>
              </a:defRPr>
            </a:lvl1pPr>
          </a:lstStyle>
          <a:p>
            <a:pPr defTabSz="913413"/>
            <a:fld id="{727B4C2D-45E2-4621-8491-2995EB46A674}" type="slidenum">
              <a:rPr lang="en-US" smtClean="0">
                <a:gradFill>
                  <a:gsLst>
                    <a:gs pos="100000">
                      <a:srgbClr val="797A7D"/>
                    </a:gs>
                    <a:gs pos="0">
                      <a:srgbClr val="797A7D"/>
                    </a:gs>
                  </a:gsLst>
                  <a:lin ang="5400000" scaled="0"/>
                </a:gradFill>
              </a:rPr>
              <a:pPr defTabSz="91341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457898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3"/>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43636"/>
          </a:xfrm>
          <a:prstGeom prst="rect">
            <a:avLst/>
          </a:prstGeom>
        </p:spPr>
        <p:txBody>
          <a:bodyPr/>
          <a:lstStyle>
            <a:lvl1pPr marL="283864" indent="-283864">
              <a:buFont typeface="Wingdings" pitchFamily="2" charset="2"/>
              <a:buChar char=""/>
              <a:defRPr sz="4000"/>
            </a:lvl1pPr>
            <a:lvl2pPr marL="516979" indent="-233126">
              <a:buFont typeface="Wingdings" pitchFamily="2" charset="2"/>
              <a:buChar char=""/>
              <a:defRPr>
                <a:latin typeface="+mn-lt"/>
              </a:defRPr>
            </a:lvl2pPr>
            <a:lvl3pPr marL="740596" indent="-223605">
              <a:buFont typeface="Wingdings" pitchFamily="2" charset="2"/>
              <a:buChar char=""/>
              <a:tabLst/>
              <a:defRPr>
                <a:latin typeface="+mn-lt"/>
              </a:defRPr>
            </a:lvl3pPr>
            <a:lvl4pPr marL="913449" indent="-172840">
              <a:buFont typeface="Wingdings" pitchFamily="2" charset="2"/>
              <a:buChar char=""/>
              <a:defRPr>
                <a:latin typeface="+mn-lt"/>
              </a:defRPr>
            </a:lvl4pPr>
            <a:lvl5pPr marL="1086305" indent="-172840">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765" tIns="60883" rIns="121765" bIns="60883" anchor="ctr"/>
          <a:lstStyle>
            <a:lvl1pPr algn="l">
              <a:defRPr sz="1600">
                <a:gradFill>
                  <a:gsLst>
                    <a:gs pos="100000">
                      <a:schemeClr val="bg2"/>
                    </a:gs>
                    <a:gs pos="0">
                      <a:schemeClr val="bg2"/>
                    </a:gs>
                  </a:gsLst>
                  <a:lin ang="5400000" scaled="0"/>
                </a:gradFill>
              </a:defRPr>
            </a:lvl1pPr>
          </a:lstStyle>
          <a:p>
            <a:pPr defTabSz="913413"/>
            <a:fld id="{727B4C2D-45E2-4621-8491-2995EB46A674}" type="slidenum">
              <a:rPr lang="en-US" smtClean="0">
                <a:gradFill>
                  <a:gsLst>
                    <a:gs pos="100000">
                      <a:srgbClr val="797A7D"/>
                    </a:gs>
                    <a:gs pos="0">
                      <a:srgbClr val="797A7D"/>
                    </a:gs>
                  </a:gsLst>
                  <a:lin ang="5400000" scaled="0"/>
                </a:gradFill>
              </a:rPr>
              <a:pPr defTabSz="91341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167971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126" indent="0">
              <a:buNone/>
              <a:defRPr sz="2000"/>
            </a:lvl3pPr>
            <a:lvl4pPr marL="456701" indent="0">
              <a:buNone/>
              <a:defRPr sz="2000"/>
            </a:lvl4pPr>
            <a:lvl5pPr marL="693035"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7" y="1447800"/>
            <a:ext cx="5394960" cy="2462213"/>
          </a:xfrm>
        </p:spPr>
        <p:txBody>
          <a:bodyPr/>
          <a:lstStyle>
            <a:lvl1pPr marL="0" indent="0">
              <a:spcBef>
                <a:spcPts val="1200"/>
              </a:spcBef>
              <a:buNone/>
              <a:defRPr lang="en-US" sz="4000" kern="1200" spc="-71" baseline="0" dirty="0" smtClean="0">
                <a:gradFill>
                  <a:gsLst>
                    <a:gs pos="100000">
                      <a:schemeClr val="tx2"/>
                    </a:gs>
                    <a:gs pos="0">
                      <a:schemeClr val="tx2"/>
                    </a:gs>
                  </a:gsLst>
                  <a:lin ang="5400000" scaled="0"/>
                </a:gradFill>
                <a:latin typeface="+mj-lt"/>
                <a:ea typeface="+mn-ea"/>
                <a:cs typeface="+mn-cs"/>
              </a:defRPr>
            </a:lvl1pPr>
            <a:lvl2pPr marL="3175" marR="0" indent="0" algn="l" defTabSz="913413"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2pPr>
            <a:lvl3pPr marL="233126" marR="0" indent="0" algn="l" defTabSz="913413"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3pPr>
            <a:lvl4pPr marL="459878" marR="0" indent="0" algn="l" defTabSz="913413"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4pPr>
            <a:lvl5pPr marL="686688" marR="0" indent="0" algn="l" defTabSz="913413"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1341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341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341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341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341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765" tIns="60883" rIns="121765" bIns="60883" anchor="ctr"/>
          <a:lstStyle>
            <a:lvl1pPr algn="l">
              <a:defRPr sz="1600">
                <a:gradFill>
                  <a:gsLst>
                    <a:gs pos="100000">
                      <a:schemeClr val="bg2"/>
                    </a:gs>
                    <a:gs pos="0">
                      <a:schemeClr val="bg2"/>
                    </a:gs>
                  </a:gsLst>
                  <a:lin ang="5400000" scaled="0"/>
                </a:gradFill>
              </a:defRPr>
            </a:lvl1pPr>
          </a:lstStyle>
          <a:p>
            <a:pPr defTabSz="913413"/>
            <a:fld id="{727B4C2D-45E2-4621-8491-2995EB46A674}" type="slidenum">
              <a:rPr lang="en-US" smtClean="0">
                <a:gradFill>
                  <a:gsLst>
                    <a:gs pos="100000">
                      <a:srgbClr val="797A7D"/>
                    </a:gs>
                    <a:gs pos="0">
                      <a:srgbClr val="797A7D"/>
                    </a:gs>
                  </a:gsLst>
                  <a:lin ang="5400000" scaled="0"/>
                </a:gradFill>
              </a:rPr>
              <a:pPr defTabSz="91341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274063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126" indent="0">
              <a:buNone/>
              <a:defRPr sz="2000">
                <a:gradFill>
                  <a:gsLst>
                    <a:gs pos="1000">
                      <a:schemeClr val="bg2"/>
                    </a:gs>
                    <a:gs pos="98000">
                      <a:schemeClr val="bg2"/>
                    </a:gs>
                  </a:gsLst>
                  <a:lin ang="5400000" scaled="0"/>
                </a:gradFill>
              </a:defRPr>
            </a:lvl3pPr>
            <a:lvl4pPr marL="456701" indent="0">
              <a:buNone/>
              <a:defRPr sz="2000">
                <a:gradFill>
                  <a:gsLst>
                    <a:gs pos="1000">
                      <a:schemeClr val="bg2"/>
                    </a:gs>
                    <a:gs pos="98000">
                      <a:schemeClr val="bg2"/>
                    </a:gs>
                  </a:gsLst>
                  <a:lin ang="5400000" scaled="0"/>
                </a:gradFill>
              </a:defRPr>
            </a:lvl4pPr>
            <a:lvl5pPr marL="693035"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7" y="1447800"/>
            <a:ext cx="5394960" cy="2462213"/>
          </a:xfrm>
        </p:spPr>
        <p:txBody>
          <a:bodyPr/>
          <a:lstStyle>
            <a:lvl1pPr marL="0" indent="0">
              <a:spcBef>
                <a:spcPts val="1200"/>
              </a:spcBef>
              <a:buNone/>
              <a:defRPr lang="en-US" sz="4000" kern="1200" spc="-71" baseline="0" dirty="0" smtClean="0">
                <a:gradFill>
                  <a:gsLst>
                    <a:gs pos="1000">
                      <a:schemeClr val="bg2"/>
                    </a:gs>
                    <a:gs pos="98000">
                      <a:schemeClr val="bg2"/>
                    </a:gs>
                  </a:gsLst>
                  <a:lin ang="5400000" scaled="0"/>
                </a:gradFill>
                <a:latin typeface="+mj-lt"/>
                <a:ea typeface="+mn-ea"/>
                <a:cs typeface="+mn-cs"/>
              </a:defRPr>
            </a:lvl1pPr>
            <a:lvl2pPr marL="3175" marR="0" indent="0" algn="l" defTabSz="913413"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2pPr>
            <a:lvl3pPr marL="233126" marR="0" indent="0" algn="l" defTabSz="913413"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3pPr>
            <a:lvl4pPr marL="459878" marR="0" indent="0" algn="l" defTabSz="913413"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4pPr>
            <a:lvl5pPr marL="686688" marR="0" indent="0" algn="l" defTabSz="913413"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1341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341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341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341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341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765" tIns="60883" rIns="121765" bIns="60883" anchor="ctr"/>
          <a:lstStyle>
            <a:lvl1pPr algn="l">
              <a:defRPr sz="1600">
                <a:gradFill>
                  <a:gsLst>
                    <a:gs pos="100000">
                      <a:schemeClr val="bg2"/>
                    </a:gs>
                    <a:gs pos="0">
                      <a:schemeClr val="bg2"/>
                    </a:gs>
                  </a:gsLst>
                  <a:lin ang="5400000" scaled="0"/>
                </a:gradFill>
              </a:defRPr>
            </a:lvl1pPr>
          </a:lstStyle>
          <a:p>
            <a:pPr defTabSz="913413"/>
            <a:fld id="{727B4C2D-45E2-4621-8491-2995EB46A674}" type="slidenum">
              <a:rPr lang="en-US" smtClean="0">
                <a:gradFill>
                  <a:gsLst>
                    <a:gs pos="100000">
                      <a:srgbClr val="797A7D"/>
                    </a:gs>
                    <a:gs pos="0">
                      <a:srgbClr val="797A7D"/>
                    </a:gs>
                  </a:gsLst>
                  <a:lin ang="5400000" scaled="0"/>
                </a:gradFill>
              </a:rPr>
              <a:pPr defTabSz="91341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513515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145" indent="0">
              <a:buNone/>
              <a:defRPr sz="2000">
                <a:gradFill>
                  <a:gsLst>
                    <a:gs pos="1000">
                      <a:schemeClr val="bg2"/>
                    </a:gs>
                    <a:gs pos="98000">
                      <a:schemeClr val="bg2"/>
                    </a:gs>
                  </a:gsLst>
                  <a:lin ang="5400000" scaled="0"/>
                </a:gradFill>
              </a:defRPr>
            </a:lvl3pPr>
            <a:lvl4pPr marL="456741" indent="0">
              <a:buNone/>
              <a:defRPr sz="2000">
                <a:gradFill>
                  <a:gsLst>
                    <a:gs pos="1000">
                      <a:schemeClr val="bg2"/>
                    </a:gs>
                    <a:gs pos="98000">
                      <a:schemeClr val="bg2"/>
                    </a:gs>
                  </a:gsLst>
                  <a:lin ang="5400000" scaled="0"/>
                </a:gradFill>
              </a:defRPr>
            </a:lvl4pPr>
            <a:lvl5pPr marL="693091"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7" y="1447800"/>
            <a:ext cx="5394960" cy="2462213"/>
          </a:xfrm>
        </p:spPr>
        <p:txBody>
          <a:bodyPr/>
          <a:lstStyle>
            <a:lvl1pPr marL="0" indent="0">
              <a:spcBef>
                <a:spcPts val="1200"/>
              </a:spcBef>
              <a:buNone/>
              <a:defRPr lang="en-US" sz="4000" kern="1200" spc="-71" baseline="0" dirty="0" smtClean="0">
                <a:gradFill>
                  <a:gsLst>
                    <a:gs pos="1000">
                      <a:schemeClr val="bg2"/>
                    </a:gs>
                    <a:gs pos="98000">
                      <a:schemeClr val="bg2"/>
                    </a:gs>
                  </a:gsLst>
                  <a:lin ang="5400000" scaled="0"/>
                </a:gradFill>
                <a:latin typeface="+mj-lt"/>
                <a:ea typeface="+mn-ea"/>
                <a:cs typeface="+mn-cs"/>
              </a:defRPr>
            </a:lvl1pPr>
            <a:lvl2pPr marL="3175"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2pPr>
            <a:lvl3pPr marL="233145"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3pPr>
            <a:lvl4pPr marL="459916"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4pPr>
            <a:lvl5pPr marL="686744"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2070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2666843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1800" indent="-291800">
              <a:spcBef>
                <a:spcPts val="1200"/>
              </a:spcBef>
              <a:buClr>
                <a:schemeClr val="bg2"/>
              </a:buClr>
              <a:buSzPct val="100000"/>
              <a:buFont typeface="Wingdings" pitchFamily="2" charset="2"/>
              <a:buChar char=""/>
              <a:defRPr lang="en-US" sz="3600" kern="1200" spc="-71" baseline="0" dirty="0" smtClean="0">
                <a:gradFill>
                  <a:gsLst>
                    <a:gs pos="1250">
                      <a:schemeClr val="bg2"/>
                    </a:gs>
                    <a:gs pos="100000">
                      <a:schemeClr val="bg2"/>
                    </a:gs>
                  </a:gsLst>
                  <a:lin ang="5400000" scaled="0"/>
                </a:gradFill>
                <a:latin typeface="+mj-lt"/>
                <a:ea typeface="+mn-ea"/>
                <a:cs typeface="+mn-cs"/>
              </a:defRPr>
            </a:lvl1pPr>
            <a:lvl2pPr marL="520166" indent="-228367">
              <a:defRPr sz="2000"/>
            </a:lvl2pPr>
            <a:lvl3pPr marL="685100" indent="-164924">
              <a:tabLst/>
              <a:defRPr sz="2000"/>
            </a:lvl3pPr>
            <a:lvl4pPr marL="862700" indent="-177602">
              <a:defRPr/>
            </a:lvl4pPr>
            <a:lvl5pPr marL="1027633" indent="-164924">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7" y="1447833"/>
            <a:ext cx="5394960" cy="2720745"/>
          </a:xfrm>
        </p:spPr>
        <p:txBody>
          <a:bodyPr>
            <a:spAutoFit/>
          </a:bodyPr>
          <a:lstStyle>
            <a:lvl1pPr marL="339375" indent="-339375">
              <a:spcBef>
                <a:spcPts val="1200"/>
              </a:spcBef>
              <a:buClr>
                <a:schemeClr val="bg2"/>
              </a:buClr>
              <a:buFont typeface="Arial" pitchFamily="34" charset="0"/>
              <a:buChar char="•"/>
              <a:defRPr lang="en-US" sz="3600" kern="1200" spc="-71" baseline="0" dirty="0" smtClean="0">
                <a:gradFill>
                  <a:gsLst>
                    <a:gs pos="1250">
                      <a:schemeClr val="bg2"/>
                    </a:gs>
                    <a:gs pos="100000">
                      <a:schemeClr val="bg2"/>
                    </a:gs>
                  </a:gsLst>
                  <a:lin ang="5400000" scaled="0"/>
                </a:gradFill>
                <a:latin typeface="+mj-lt"/>
                <a:ea typeface="+mn-ea"/>
                <a:cs typeface="+mn-cs"/>
              </a:defRPr>
            </a:lvl1pPr>
            <a:lvl2pPr marL="634334" indent="-342549">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2700" indent="-342549">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7633" indent="-342549">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5250" indent="-342549">
              <a:defRPr lang="en-US" sz="2000" kern="1200" spc="0" baseline="0" dirty="0">
                <a:gradFill>
                  <a:gsLst>
                    <a:gs pos="1250">
                      <a:schemeClr val="bg2"/>
                    </a:gs>
                    <a:gs pos="100000">
                      <a:schemeClr val="bg2"/>
                    </a:gs>
                  </a:gsLst>
                  <a:lin ang="5400000" scaled="0"/>
                </a:gradFill>
                <a:latin typeface="+mn-lt"/>
                <a:ea typeface="+mn-ea"/>
                <a:cs typeface="+mn-cs"/>
              </a:defRPr>
            </a:lvl5pPr>
          </a:lstStyle>
          <a:p>
            <a:pPr marL="291800" marR="0" lvl="0" indent="-291800" algn="l" defTabSz="91341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1800" marR="0" lvl="1" indent="-291800" algn="l" defTabSz="91341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1800" marR="0" lvl="2" indent="-291800" algn="l" defTabSz="91341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1800" marR="0" lvl="3" indent="-291800" algn="l" defTabSz="91341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1800" marR="0" lvl="4" indent="-291800" algn="l" defTabSz="91341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20700" y="6399557"/>
            <a:ext cx="560686" cy="219456"/>
          </a:xfrm>
          <a:prstGeom prst="rect">
            <a:avLst/>
          </a:prstGeom>
        </p:spPr>
        <p:txBody>
          <a:bodyPr lIns="121765" tIns="60883" rIns="121765" bIns="60883" anchor="ctr"/>
          <a:lstStyle>
            <a:lvl1pPr algn="l">
              <a:defRPr sz="1600">
                <a:gradFill>
                  <a:gsLst>
                    <a:gs pos="100000">
                      <a:schemeClr val="bg2"/>
                    </a:gs>
                    <a:gs pos="0">
                      <a:schemeClr val="bg2"/>
                    </a:gs>
                  </a:gsLst>
                  <a:lin ang="5400000" scaled="0"/>
                </a:gradFill>
              </a:defRPr>
            </a:lvl1pPr>
          </a:lstStyle>
          <a:p>
            <a:pPr defTabSz="913413"/>
            <a:fld id="{727B4C2D-45E2-4621-8491-2995EB46A674}" type="slidenum">
              <a:rPr lang="en-US" smtClean="0">
                <a:gradFill>
                  <a:gsLst>
                    <a:gs pos="100000">
                      <a:srgbClr val="797A7D"/>
                    </a:gs>
                    <a:gs pos="0">
                      <a:srgbClr val="797A7D"/>
                    </a:gs>
                  </a:gsLst>
                  <a:lin ang="5400000" scaled="0"/>
                </a:gradFill>
              </a:rPr>
              <a:pPr defTabSz="91341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623522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32" y="1447811"/>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8860" indent="0">
              <a:buNone/>
              <a:defRPr sz="2700" b="1"/>
            </a:lvl2pPr>
            <a:lvl3pPr marL="1217720" indent="0">
              <a:buNone/>
              <a:defRPr sz="2400" b="1"/>
            </a:lvl3pPr>
            <a:lvl4pPr marL="1826580" indent="0">
              <a:buNone/>
              <a:defRPr sz="2100" b="1"/>
            </a:lvl4pPr>
            <a:lvl5pPr marL="2435435" indent="0">
              <a:buNone/>
              <a:defRPr sz="2100" b="1"/>
            </a:lvl5pPr>
            <a:lvl6pPr marL="3044284" indent="0">
              <a:buNone/>
              <a:defRPr sz="2100" b="1"/>
            </a:lvl6pPr>
            <a:lvl7pPr marL="3653159" indent="0">
              <a:buNone/>
              <a:defRPr sz="2100" b="1"/>
            </a:lvl7pPr>
            <a:lvl8pPr marL="4262007" indent="0">
              <a:buNone/>
              <a:defRPr sz="2100" b="1"/>
            </a:lvl8pPr>
            <a:lvl9pPr marL="4870855"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81" y="1681912"/>
            <a:ext cx="5484741"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289" indent="-380533">
              <a:defRPr lang="en-US" sz="2100" kern="1200" dirty="0" smtClean="0">
                <a:solidFill>
                  <a:schemeClr val="bg2">
                    <a:lumMod val="50000"/>
                  </a:schemeClr>
                </a:solidFill>
                <a:latin typeface="+mn-lt"/>
                <a:ea typeface="+mn-ea"/>
                <a:cs typeface="Arial" pitchFamily="34" charset="0"/>
              </a:defRPr>
            </a:lvl2pPr>
            <a:lvl3pPr marL="913289" indent="-228327">
              <a:defRPr lang="en-US" sz="1900" kern="1200" dirty="0" smtClean="0">
                <a:solidFill>
                  <a:schemeClr val="bg2">
                    <a:lumMod val="50000"/>
                  </a:schemeClr>
                </a:solidFill>
                <a:latin typeface="+mn-lt"/>
                <a:ea typeface="+mn-ea"/>
                <a:cs typeface="Arial" pitchFamily="34" charset="0"/>
              </a:defRPr>
            </a:lvl3pPr>
            <a:lvl4pPr marL="1217720" indent="-228327">
              <a:defRPr lang="en-US" sz="1600" kern="1200" dirty="0" smtClean="0">
                <a:solidFill>
                  <a:schemeClr val="bg2">
                    <a:lumMod val="50000"/>
                  </a:schemeClr>
                </a:solidFill>
                <a:latin typeface="+mn-lt"/>
                <a:ea typeface="+mn-ea"/>
                <a:cs typeface="Arial" pitchFamily="34" charset="0"/>
              </a:defRPr>
            </a:lvl4pPr>
            <a:lvl5pPr marL="1446047" indent="-228327">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765" tIns="60883" rIns="121765" bIns="60883" anchor="ctr"/>
          <a:lstStyle>
            <a:lvl1pPr algn="l">
              <a:defRPr sz="1600">
                <a:gradFill>
                  <a:gsLst>
                    <a:gs pos="100000">
                      <a:schemeClr val="bg2"/>
                    </a:gs>
                    <a:gs pos="0">
                      <a:schemeClr val="bg2"/>
                    </a:gs>
                  </a:gsLst>
                  <a:lin ang="5400000" scaled="0"/>
                </a:gradFill>
              </a:defRPr>
            </a:lvl1pPr>
          </a:lstStyle>
          <a:p>
            <a:pPr defTabSz="913413"/>
            <a:fld id="{727B4C2D-45E2-4621-8491-2995EB46A674}" type="slidenum">
              <a:rPr lang="en-US" smtClean="0">
                <a:gradFill>
                  <a:gsLst>
                    <a:gs pos="100000">
                      <a:srgbClr val="797A7D"/>
                    </a:gs>
                    <a:gs pos="0">
                      <a:srgbClr val="797A7D"/>
                    </a:gs>
                  </a:gsLst>
                  <a:lin ang="5400000" scaled="0"/>
                </a:gradFill>
              </a:rPr>
              <a:pPr defTabSz="91341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758776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32" y="1447801"/>
            <a:ext cx="5433533" cy="117844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8860" indent="0">
              <a:buNone/>
              <a:defRPr sz="2700" b="1"/>
            </a:lvl2pPr>
            <a:lvl3pPr marL="1217720" indent="0">
              <a:buNone/>
              <a:defRPr sz="2400" b="1"/>
            </a:lvl3pPr>
            <a:lvl4pPr marL="1826580" indent="0">
              <a:buNone/>
              <a:defRPr sz="2100" b="1"/>
            </a:lvl4pPr>
            <a:lvl5pPr marL="2435435" indent="0">
              <a:buNone/>
              <a:defRPr sz="2100" b="1"/>
            </a:lvl5pPr>
            <a:lvl6pPr marL="3044284" indent="0">
              <a:buNone/>
              <a:defRPr sz="2100" b="1"/>
            </a:lvl6pPr>
            <a:lvl7pPr marL="3653159" indent="0">
              <a:buNone/>
              <a:defRPr sz="2100" b="1"/>
            </a:lvl7pPr>
            <a:lvl8pPr marL="4262007" indent="0">
              <a:buNone/>
              <a:defRPr sz="2100" b="1"/>
            </a:lvl8pPr>
            <a:lvl9pPr marL="4870855"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765" tIns="60883" rIns="121765" bIns="60883" anchor="ctr"/>
          <a:lstStyle>
            <a:lvl1pPr algn="l">
              <a:defRPr sz="1600">
                <a:gradFill>
                  <a:gsLst>
                    <a:gs pos="100000">
                      <a:schemeClr val="bg2"/>
                    </a:gs>
                    <a:gs pos="0">
                      <a:schemeClr val="bg2"/>
                    </a:gs>
                  </a:gsLst>
                  <a:lin ang="5400000" scaled="0"/>
                </a:gradFill>
              </a:defRPr>
            </a:lvl1pPr>
          </a:lstStyle>
          <a:p>
            <a:pPr defTabSz="913413"/>
            <a:fld id="{727B4C2D-45E2-4621-8491-2995EB46A674}" type="slidenum">
              <a:rPr lang="en-US" smtClean="0">
                <a:gradFill>
                  <a:gsLst>
                    <a:gs pos="100000">
                      <a:srgbClr val="797A7D"/>
                    </a:gs>
                    <a:gs pos="0">
                      <a:srgbClr val="797A7D"/>
                    </a:gs>
                  </a:gsLst>
                  <a:lin ang="5400000" scaled="0"/>
                </a:gradFill>
              </a:rPr>
              <a:pPr defTabSz="913413"/>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520733" y="2735018"/>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289" indent="-380533">
              <a:defRPr lang="en-US" sz="2100" kern="1200" dirty="0" smtClean="0">
                <a:solidFill>
                  <a:schemeClr val="bg2">
                    <a:lumMod val="50000"/>
                  </a:schemeClr>
                </a:solidFill>
                <a:latin typeface="+mn-lt"/>
                <a:ea typeface="+mn-ea"/>
                <a:cs typeface="Arial" pitchFamily="34" charset="0"/>
              </a:defRPr>
            </a:lvl2pPr>
            <a:lvl3pPr marL="913289" indent="-228327">
              <a:defRPr lang="en-US" sz="1900" kern="1200" dirty="0" smtClean="0">
                <a:solidFill>
                  <a:schemeClr val="bg2">
                    <a:lumMod val="50000"/>
                  </a:schemeClr>
                </a:solidFill>
                <a:latin typeface="+mn-lt"/>
                <a:ea typeface="+mn-ea"/>
                <a:cs typeface="Arial" pitchFamily="34" charset="0"/>
              </a:defRPr>
            </a:lvl3pPr>
            <a:lvl4pPr marL="1217720" indent="-228327">
              <a:defRPr lang="en-US" sz="1600" kern="1200" dirty="0" smtClean="0">
                <a:solidFill>
                  <a:schemeClr val="bg2">
                    <a:lumMod val="50000"/>
                  </a:schemeClr>
                </a:solidFill>
                <a:latin typeface="+mn-lt"/>
                <a:ea typeface="+mn-ea"/>
                <a:cs typeface="Arial" pitchFamily="34" charset="0"/>
              </a:defRPr>
            </a:lvl4pPr>
            <a:lvl5pPr marL="1446047" indent="-228327">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6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2158710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123" y="1447801"/>
            <a:ext cx="5433533" cy="117844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8860" indent="0">
              <a:buNone/>
              <a:defRPr sz="2700" b="1"/>
            </a:lvl2pPr>
            <a:lvl3pPr marL="1217720" indent="0">
              <a:buNone/>
              <a:defRPr sz="2400" b="1"/>
            </a:lvl3pPr>
            <a:lvl4pPr marL="1826580" indent="0">
              <a:buNone/>
              <a:defRPr sz="2100" b="1"/>
            </a:lvl4pPr>
            <a:lvl5pPr marL="2435435" indent="0">
              <a:buNone/>
              <a:defRPr sz="2100" b="1"/>
            </a:lvl5pPr>
            <a:lvl6pPr marL="3044284" indent="0">
              <a:buNone/>
              <a:defRPr sz="2100" b="1"/>
            </a:lvl6pPr>
            <a:lvl7pPr marL="3653159" indent="0">
              <a:buNone/>
              <a:defRPr sz="2100" b="1"/>
            </a:lvl7pPr>
            <a:lvl8pPr marL="4262007" indent="0">
              <a:buNone/>
              <a:defRPr sz="2100" b="1"/>
            </a:lvl8pPr>
            <a:lvl9pPr marL="4870855"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123" y="2735018"/>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289" indent="-380533">
              <a:defRPr lang="en-US" sz="2100" kern="1200" dirty="0" smtClean="0">
                <a:solidFill>
                  <a:schemeClr val="bg2">
                    <a:lumMod val="50000"/>
                  </a:schemeClr>
                </a:solidFill>
                <a:latin typeface="+mn-lt"/>
                <a:ea typeface="+mn-ea"/>
                <a:cs typeface="Arial" pitchFamily="34" charset="0"/>
              </a:defRPr>
            </a:lvl2pPr>
            <a:lvl3pPr marL="913289" indent="-228327">
              <a:defRPr lang="en-US" sz="1900" kern="1200" dirty="0" smtClean="0">
                <a:solidFill>
                  <a:schemeClr val="bg2">
                    <a:lumMod val="50000"/>
                  </a:schemeClr>
                </a:solidFill>
                <a:latin typeface="+mn-lt"/>
                <a:ea typeface="+mn-ea"/>
                <a:cs typeface="Arial" pitchFamily="34" charset="0"/>
              </a:defRPr>
            </a:lvl3pPr>
            <a:lvl4pPr marL="1217720" indent="-228327">
              <a:defRPr lang="en-US" sz="1600" kern="1200" dirty="0" smtClean="0">
                <a:solidFill>
                  <a:schemeClr val="bg2">
                    <a:lumMod val="50000"/>
                  </a:schemeClr>
                </a:solidFill>
                <a:latin typeface="+mn-lt"/>
                <a:ea typeface="+mn-ea"/>
                <a:cs typeface="Arial" pitchFamily="34" charset="0"/>
              </a:defRPr>
            </a:lvl4pPr>
            <a:lvl5pPr marL="1446047" indent="-228327">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6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4185078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491"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71" tIns="45671" rIns="45671" bIns="45671" numCol="1" spcCol="0" rtlCol="0" fromWordArt="0" anchor="ctr" anchorCtr="0" forceAA="0" compatLnSpc="1">
            <a:prstTxWarp prst="textNoShape">
              <a:avLst/>
            </a:prstTxWarp>
            <a:noAutofit/>
          </a:bodyPr>
          <a:lstStyle/>
          <a:p>
            <a:pPr algn="ctr" defTabSz="913150"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32" y="1447811"/>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8860" indent="0">
              <a:buNone/>
              <a:defRPr sz="2700" b="1"/>
            </a:lvl2pPr>
            <a:lvl3pPr marL="1217720" indent="0">
              <a:buNone/>
              <a:defRPr sz="2400" b="1"/>
            </a:lvl3pPr>
            <a:lvl4pPr marL="1826580" indent="0">
              <a:buNone/>
              <a:defRPr sz="2100" b="1"/>
            </a:lvl4pPr>
            <a:lvl5pPr marL="2435435" indent="0">
              <a:buNone/>
              <a:defRPr sz="2100" b="1"/>
            </a:lvl5pPr>
            <a:lvl6pPr marL="3044284" indent="0">
              <a:buNone/>
              <a:defRPr sz="2100" b="1"/>
            </a:lvl6pPr>
            <a:lvl7pPr marL="3653159" indent="0">
              <a:buNone/>
              <a:defRPr sz="2100" b="1"/>
            </a:lvl7pPr>
            <a:lvl8pPr marL="4262007" indent="0">
              <a:buNone/>
              <a:defRPr sz="2100" b="1"/>
            </a:lvl8pPr>
            <a:lvl9pPr marL="4870855"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81" y="1681912"/>
            <a:ext cx="5484741"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3289" indent="-380533">
              <a:defRPr lang="en-US" sz="2100" kern="1200" dirty="0" smtClean="0">
                <a:solidFill>
                  <a:schemeClr val="bg2">
                    <a:lumMod val="50000"/>
                  </a:schemeClr>
                </a:solidFill>
                <a:latin typeface="+mn-lt"/>
                <a:ea typeface="+mn-ea"/>
                <a:cs typeface="Arial" pitchFamily="34" charset="0"/>
              </a:defRPr>
            </a:lvl2pPr>
            <a:lvl3pPr marL="913289" indent="-228327">
              <a:defRPr lang="en-US" sz="1900" kern="1200" dirty="0" smtClean="0">
                <a:solidFill>
                  <a:schemeClr val="bg2">
                    <a:lumMod val="50000"/>
                  </a:schemeClr>
                </a:solidFill>
                <a:latin typeface="+mn-lt"/>
                <a:ea typeface="+mn-ea"/>
                <a:cs typeface="Arial" pitchFamily="34" charset="0"/>
              </a:defRPr>
            </a:lvl3pPr>
            <a:lvl4pPr marL="1217720" indent="-228327">
              <a:defRPr lang="en-US" sz="1600" kern="1200" dirty="0" smtClean="0">
                <a:solidFill>
                  <a:schemeClr val="bg2">
                    <a:lumMod val="50000"/>
                  </a:schemeClr>
                </a:solidFill>
                <a:latin typeface="+mn-lt"/>
                <a:ea typeface="+mn-ea"/>
                <a:cs typeface="Arial" pitchFamily="34" charset="0"/>
              </a:defRPr>
            </a:lvl4pPr>
            <a:lvl5pPr marL="1446047" indent="-228327">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92550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71" tIns="45671" rIns="45671" bIns="45671" numCol="1" spcCol="0" rtlCol="0" fromWordArt="0" anchor="ctr" anchorCtr="0" forceAA="0" compatLnSpc="1">
            <a:prstTxWarp prst="textNoShape">
              <a:avLst/>
            </a:prstTxWarp>
            <a:noAutofit/>
          </a:bodyPr>
          <a:lstStyle/>
          <a:p>
            <a:pPr algn="ctr" defTabSz="913150"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32" y="1447801"/>
            <a:ext cx="5433533" cy="117844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8860" indent="0">
              <a:buNone/>
              <a:defRPr sz="2700" b="1"/>
            </a:lvl2pPr>
            <a:lvl3pPr marL="1217720" indent="0">
              <a:buNone/>
              <a:defRPr sz="2400" b="1"/>
            </a:lvl3pPr>
            <a:lvl4pPr marL="1826580" indent="0">
              <a:buNone/>
              <a:defRPr sz="2100" b="1"/>
            </a:lvl4pPr>
            <a:lvl5pPr marL="2435435" indent="0">
              <a:buNone/>
              <a:defRPr sz="2100" b="1"/>
            </a:lvl5pPr>
            <a:lvl6pPr marL="3044284" indent="0">
              <a:buNone/>
              <a:defRPr sz="2100" b="1"/>
            </a:lvl6pPr>
            <a:lvl7pPr marL="3653159" indent="0">
              <a:buNone/>
              <a:defRPr sz="2100" b="1"/>
            </a:lvl7pPr>
            <a:lvl8pPr marL="4262007" indent="0">
              <a:buNone/>
              <a:defRPr sz="2100" b="1"/>
            </a:lvl8pPr>
            <a:lvl9pPr marL="4870855"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733" y="2735018"/>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3289" indent="-380533">
              <a:defRPr lang="en-US" sz="2100" kern="1200" dirty="0" smtClean="0">
                <a:solidFill>
                  <a:schemeClr val="bg2">
                    <a:lumMod val="50000"/>
                  </a:schemeClr>
                </a:solidFill>
                <a:latin typeface="+mn-lt"/>
                <a:ea typeface="+mn-ea"/>
                <a:cs typeface="Arial" pitchFamily="34" charset="0"/>
              </a:defRPr>
            </a:lvl2pPr>
            <a:lvl3pPr marL="913289" indent="-228327">
              <a:defRPr lang="en-US" sz="1900" kern="1200" dirty="0" smtClean="0">
                <a:solidFill>
                  <a:schemeClr val="bg2">
                    <a:lumMod val="50000"/>
                  </a:schemeClr>
                </a:solidFill>
                <a:latin typeface="+mn-lt"/>
                <a:ea typeface="+mn-ea"/>
                <a:cs typeface="Arial" pitchFamily="34" charset="0"/>
              </a:defRPr>
            </a:lvl3pPr>
            <a:lvl4pPr marL="1217720" indent="-228327">
              <a:defRPr lang="en-US" sz="1600" kern="1200" dirty="0" smtClean="0">
                <a:solidFill>
                  <a:schemeClr val="bg2">
                    <a:lumMod val="50000"/>
                  </a:schemeClr>
                </a:solidFill>
                <a:latin typeface="+mn-lt"/>
                <a:ea typeface="+mn-ea"/>
                <a:cs typeface="Arial" pitchFamily="34" charset="0"/>
              </a:defRPr>
            </a:lvl4pPr>
            <a:lvl5pPr marL="1446047" indent="-228327">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6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329815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5"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71" tIns="45671" rIns="45671" bIns="45671" numCol="1" spcCol="0" rtlCol="0" fromWordArt="0" anchor="ctr" anchorCtr="0" forceAA="0" compatLnSpc="1">
            <a:prstTxWarp prst="textNoShape">
              <a:avLst/>
            </a:prstTxWarp>
            <a:noAutofit/>
          </a:bodyPr>
          <a:lstStyle/>
          <a:p>
            <a:pPr algn="ctr" defTabSz="913150"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123" y="1447801"/>
            <a:ext cx="5433533" cy="117844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8860" indent="0">
              <a:buNone/>
              <a:defRPr sz="2700" b="1"/>
            </a:lvl2pPr>
            <a:lvl3pPr marL="1217720" indent="0">
              <a:buNone/>
              <a:defRPr sz="2400" b="1"/>
            </a:lvl3pPr>
            <a:lvl4pPr marL="1826580" indent="0">
              <a:buNone/>
              <a:defRPr sz="2100" b="1"/>
            </a:lvl4pPr>
            <a:lvl5pPr marL="2435435" indent="0">
              <a:buNone/>
              <a:defRPr sz="2100" b="1"/>
            </a:lvl5pPr>
            <a:lvl6pPr marL="3044284" indent="0">
              <a:buNone/>
              <a:defRPr sz="2100" b="1"/>
            </a:lvl6pPr>
            <a:lvl7pPr marL="3653159" indent="0">
              <a:buNone/>
              <a:defRPr sz="2100" b="1"/>
            </a:lvl7pPr>
            <a:lvl8pPr marL="4262007" indent="0">
              <a:buNone/>
              <a:defRPr sz="2100" b="1"/>
            </a:lvl8pPr>
            <a:lvl9pPr marL="4870855"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123" y="2735018"/>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3289" indent="-380533">
              <a:defRPr lang="en-US" sz="2100" kern="1200" dirty="0" smtClean="0">
                <a:solidFill>
                  <a:schemeClr val="bg2">
                    <a:lumMod val="50000"/>
                  </a:schemeClr>
                </a:solidFill>
                <a:latin typeface="+mn-lt"/>
                <a:ea typeface="+mn-ea"/>
                <a:cs typeface="Arial" pitchFamily="34" charset="0"/>
              </a:defRPr>
            </a:lvl2pPr>
            <a:lvl3pPr marL="913289" indent="-228327">
              <a:defRPr lang="en-US" sz="1900" kern="1200" dirty="0" smtClean="0">
                <a:solidFill>
                  <a:schemeClr val="bg2">
                    <a:lumMod val="50000"/>
                  </a:schemeClr>
                </a:solidFill>
                <a:latin typeface="+mn-lt"/>
                <a:ea typeface="+mn-ea"/>
                <a:cs typeface="Arial" pitchFamily="34" charset="0"/>
              </a:defRPr>
            </a:lvl3pPr>
            <a:lvl4pPr marL="1217720" indent="-228327">
              <a:defRPr lang="en-US" sz="1600" kern="1200" dirty="0" smtClean="0">
                <a:solidFill>
                  <a:schemeClr val="bg2">
                    <a:lumMod val="50000"/>
                  </a:schemeClr>
                </a:solidFill>
                <a:latin typeface="+mn-lt"/>
                <a:ea typeface="+mn-ea"/>
                <a:cs typeface="Arial" pitchFamily="34" charset="0"/>
              </a:defRPr>
            </a:lvl4pPr>
            <a:lvl5pPr marL="1446047" indent="-228327">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6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1652396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5967415"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71" tIns="45671" rIns="45671" bIns="45671" numCol="1" spcCol="0" rtlCol="0" fromWordArt="0" anchor="ctr" anchorCtr="0" forceAA="0" compatLnSpc="1">
            <a:prstTxWarp prst="textNoShape">
              <a:avLst/>
            </a:prstTxWarp>
            <a:noAutofit/>
          </a:bodyPr>
          <a:lstStyle/>
          <a:p>
            <a:pPr algn="ctr" defTabSz="913150"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123" y="1447801"/>
            <a:ext cx="5433533" cy="117844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8860" indent="0">
              <a:buNone/>
              <a:defRPr sz="2700" b="1"/>
            </a:lvl2pPr>
            <a:lvl3pPr marL="1217720" indent="0">
              <a:buNone/>
              <a:defRPr sz="2400" b="1"/>
            </a:lvl3pPr>
            <a:lvl4pPr marL="1826580" indent="0">
              <a:buNone/>
              <a:defRPr sz="2100" b="1"/>
            </a:lvl4pPr>
            <a:lvl5pPr marL="2435435" indent="0">
              <a:buNone/>
              <a:defRPr sz="2100" b="1"/>
            </a:lvl5pPr>
            <a:lvl6pPr marL="3044284" indent="0">
              <a:buNone/>
              <a:defRPr sz="2100" b="1"/>
            </a:lvl6pPr>
            <a:lvl7pPr marL="3653159" indent="0">
              <a:buNone/>
              <a:defRPr sz="2100" b="1"/>
            </a:lvl7pPr>
            <a:lvl8pPr marL="4262007" indent="0">
              <a:buNone/>
              <a:defRPr sz="2100" b="1"/>
            </a:lvl8pPr>
            <a:lvl9pPr marL="4870855"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123" y="2735018"/>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3289" indent="-380533">
              <a:defRPr lang="en-US" sz="2100" kern="1200" dirty="0" smtClean="0">
                <a:solidFill>
                  <a:schemeClr val="bg2">
                    <a:lumMod val="50000"/>
                  </a:schemeClr>
                </a:solidFill>
                <a:latin typeface="+mn-lt"/>
                <a:ea typeface="+mn-ea"/>
                <a:cs typeface="Arial" pitchFamily="34" charset="0"/>
              </a:defRPr>
            </a:lvl2pPr>
            <a:lvl3pPr marL="913289" indent="-228327">
              <a:defRPr lang="en-US" sz="1900" kern="1200" dirty="0" smtClean="0">
                <a:solidFill>
                  <a:schemeClr val="bg2">
                    <a:lumMod val="50000"/>
                  </a:schemeClr>
                </a:solidFill>
                <a:latin typeface="+mn-lt"/>
                <a:ea typeface="+mn-ea"/>
                <a:cs typeface="Arial" pitchFamily="34" charset="0"/>
              </a:defRPr>
            </a:lvl3pPr>
            <a:lvl4pPr marL="1217720" indent="-228327">
              <a:defRPr lang="en-US" sz="1600" kern="1200" dirty="0" smtClean="0">
                <a:solidFill>
                  <a:schemeClr val="bg2">
                    <a:lumMod val="50000"/>
                  </a:schemeClr>
                </a:solidFill>
                <a:latin typeface="+mn-lt"/>
                <a:ea typeface="+mn-ea"/>
                <a:cs typeface="Arial" pitchFamily="34" charset="0"/>
              </a:defRPr>
            </a:lvl4pPr>
            <a:lvl5pPr marL="1446047" indent="-228327">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680" anchor="ctr"/>
          <a:lstStyle>
            <a:lvl1pPr marL="0" indent="0" algn="l">
              <a:buNone/>
              <a:defRPr/>
            </a:lvl1pPr>
          </a:lstStyle>
          <a:p>
            <a:r>
              <a:rPr lang="en-US" dirty="0" smtClean="0"/>
              <a:t>Click to insert photo.</a:t>
            </a:r>
            <a:endParaRPr lang="en-US" dirty="0"/>
          </a:p>
        </p:txBody>
      </p:sp>
    </p:spTree>
    <p:extLst>
      <p:ext uri="{BB962C8B-B14F-4D97-AF65-F5344CB8AC3E}">
        <p14:creationId xmlns:p14="http://schemas.microsoft.com/office/powerpoint/2010/main" val="3094390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49"/>
            <a:ext cx="12188825" cy="51244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71" tIns="45671" rIns="45671" bIns="45671" numCol="1" spcCol="0" rtlCol="0" fromWordArt="0" anchor="ctr" anchorCtr="0" forceAA="0" compatLnSpc="1">
            <a:prstTxWarp prst="textNoShape">
              <a:avLst/>
            </a:prstTxWarp>
            <a:noAutofit/>
          </a:bodyPr>
          <a:lstStyle/>
          <a:p>
            <a:pPr algn="ctr" defTabSz="913150"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1" y="1358055"/>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765" tIns="60883" rIns="121765" bIns="60883" anchor="ctr"/>
          <a:lstStyle>
            <a:lvl1pPr algn="l">
              <a:defRPr sz="1600">
                <a:gradFill>
                  <a:gsLst>
                    <a:gs pos="100000">
                      <a:schemeClr val="bg2"/>
                    </a:gs>
                    <a:gs pos="0">
                      <a:schemeClr val="bg2"/>
                    </a:gs>
                  </a:gsLst>
                  <a:lin ang="5400000" scaled="0"/>
                </a:gradFill>
              </a:defRPr>
            </a:lvl1pPr>
          </a:lstStyle>
          <a:p>
            <a:pPr defTabSz="913413"/>
            <a:fld id="{727B4C2D-45E2-4621-8491-2995EB46A674}" type="slidenum">
              <a:rPr lang="en-US" smtClean="0">
                <a:gradFill>
                  <a:gsLst>
                    <a:gs pos="100000">
                      <a:srgbClr val="797A7D"/>
                    </a:gs>
                    <a:gs pos="0">
                      <a:srgbClr val="797A7D"/>
                    </a:gs>
                  </a:gsLst>
                  <a:lin ang="5400000" scaled="0"/>
                </a:gradFill>
              </a:rPr>
              <a:pPr defTabSz="913413"/>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20701" y="4343401"/>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1971" y="6148013"/>
            <a:ext cx="1742118" cy="578472"/>
          </a:xfrm>
          <a:prstGeom prst="rect">
            <a:avLst/>
          </a:prstGeom>
        </p:spPr>
      </p:pic>
    </p:spTree>
    <p:extLst>
      <p:ext uri="{BB962C8B-B14F-4D97-AF65-F5344CB8AC3E}">
        <p14:creationId xmlns:p14="http://schemas.microsoft.com/office/powerpoint/2010/main" val="3301718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182880" y="6399557"/>
            <a:ext cx="560686" cy="219456"/>
          </a:xfrm>
          <a:prstGeom prst="rect">
            <a:avLst/>
          </a:prstGeom>
        </p:spPr>
        <p:txBody>
          <a:bodyPr lIns="121765" tIns="60883" rIns="121765" bIns="60883" anchor="ctr"/>
          <a:lstStyle>
            <a:lvl1pPr algn="l">
              <a:defRPr sz="1600">
                <a:gradFill>
                  <a:gsLst>
                    <a:gs pos="100000">
                      <a:schemeClr val="bg2"/>
                    </a:gs>
                    <a:gs pos="0">
                      <a:schemeClr val="bg2"/>
                    </a:gs>
                  </a:gsLst>
                  <a:lin ang="5400000" scaled="0"/>
                </a:gradFill>
              </a:defRPr>
            </a:lvl1pPr>
          </a:lstStyle>
          <a:p>
            <a:pPr defTabSz="913413"/>
            <a:fld id="{727B4C2D-45E2-4621-8491-2995EB46A674}" type="slidenum">
              <a:rPr lang="en-US" smtClean="0">
                <a:gradFill>
                  <a:gsLst>
                    <a:gs pos="100000">
                      <a:srgbClr val="797A7D"/>
                    </a:gs>
                    <a:gs pos="0">
                      <a:srgbClr val="797A7D"/>
                    </a:gs>
                  </a:gsLst>
                  <a:lin ang="5400000" scaled="0"/>
                </a:gradFill>
              </a:rPr>
              <a:pPr defTabSz="913413"/>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697884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145" indent="0">
              <a:buNone/>
              <a:defRPr sz="2000">
                <a:gradFill>
                  <a:gsLst>
                    <a:gs pos="1000">
                      <a:schemeClr val="bg2"/>
                    </a:gs>
                    <a:gs pos="98000">
                      <a:schemeClr val="bg2"/>
                    </a:gs>
                  </a:gsLst>
                  <a:lin ang="5400000" scaled="0"/>
                </a:gradFill>
              </a:defRPr>
            </a:lvl3pPr>
            <a:lvl4pPr marL="456741" indent="0">
              <a:buNone/>
              <a:defRPr sz="2000">
                <a:gradFill>
                  <a:gsLst>
                    <a:gs pos="1000">
                      <a:schemeClr val="bg2"/>
                    </a:gs>
                    <a:gs pos="98000">
                      <a:schemeClr val="bg2"/>
                    </a:gs>
                  </a:gsLst>
                  <a:lin ang="5400000" scaled="0"/>
                </a:gradFill>
              </a:defRPr>
            </a:lvl4pPr>
            <a:lvl5pPr marL="693091"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7" y="1447800"/>
            <a:ext cx="5394960" cy="2462213"/>
          </a:xfrm>
        </p:spPr>
        <p:txBody>
          <a:bodyPr/>
          <a:lstStyle>
            <a:lvl1pPr marL="0" indent="0">
              <a:spcBef>
                <a:spcPts val="1200"/>
              </a:spcBef>
              <a:buNone/>
              <a:defRPr lang="en-US" sz="4000" kern="1200" spc="-71" baseline="0" dirty="0" smtClean="0">
                <a:gradFill>
                  <a:gsLst>
                    <a:gs pos="1000">
                      <a:schemeClr val="bg2"/>
                    </a:gs>
                    <a:gs pos="98000">
                      <a:schemeClr val="bg2"/>
                    </a:gs>
                  </a:gsLst>
                  <a:lin ang="5400000" scaled="0"/>
                </a:gradFill>
                <a:latin typeface="+mj-lt"/>
                <a:ea typeface="+mn-ea"/>
                <a:cs typeface="+mn-cs"/>
              </a:defRPr>
            </a:lvl1pPr>
            <a:lvl2pPr marL="3175"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2pPr>
            <a:lvl3pPr marL="233145"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3pPr>
            <a:lvl4pPr marL="459916"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4pPr>
            <a:lvl5pPr marL="686744" marR="0" indent="0" algn="l" defTabSz="913489" rtl="0" eaLnBrk="1" fontAlgn="auto" latinLnBrk="0" hangingPunct="1">
              <a:lnSpc>
                <a:spcPct val="90000"/>
              </a:lnSpc>
              <a:spcBef>
                <a:spcPct val="20000"/>
              </a:spcBef>
              <a:spcAft>
                <a:spcPts val="0"/>
              </a:spcAft>
              <a:buClrTx/>
              <a:buSzPct val="90000"/>
              <a:buFont typeface="Arial" pitchFamily="34" charset="0"/>
              <a:buNone/>
              <a:tabLst/>
              <a:defRPr lang="en-US" sz="200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348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91440" y="6399557"/>
            <a:ext cx="560686" cy="219456"/>
          </a:xfrm>
          <a:prstGeom prst="rect">
            <a:avLst/>
          </a:prstGeom>
        </p:spPr>
        <p:txBody>
          <a:bodyPr lIns="121776" tIns="60888" rIns="121776" bIns="60888"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Tree>
    <p:extLst>
      <p:ext uri="{BB962C8B-B14F-4D97-AF65-F5344CB8AC3E}">
        <p14:creationId xmlns:p14="http://schemas.microsoft.com/office/powerpoint/2010/main" val="936128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707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2"/>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71" tIns="45671" rIns="45671" bIns="45671" numCol="1" spcCol="0" rtlCol="0" fromWordArt="0" anchor="ctr" anchorCtr="0" forceAA="0" compatLnSpc="1">
            <a:prstTxWarp prst="textNoShape">
              <a:avLst/>
            </a:prstTxWarp>
            <a:noAutofit/>
          </a:bodyPr>
          <a:lstStyle/>
          <a:p>
            <a:pPr algn="ctr" defTabSz="913150"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9"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37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24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7680"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2920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05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1"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3" y="1447799"/>
            <a:ext cx="11149013" cy="2043636"/>
          </a:xfrm>
          <a:prstGeom prst="rect">
            <a:avLst/>
          </a:prstGeom>
        </p:spPr>
        <p:txBody>
          <a:bodyPr/>
          <a:lstStyle>
            <a:lvl1pPr marL="342549" indent="-34254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7999" indent="-2854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3449" indent="-2854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1800" indent="-22836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0167" indent="-22836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6"/>
            <a:ext cx="12188826" cy="619125"/>
          </a:xfrm>
          <a:prstGeom prst="rect">
            <a:avLst/>
          </a:prstGeom>
          <a:solidFill>
            <a:srgbClr val="FFFF99"/>
          </a:solidFill>
        </p:spPr>
        <p:txBody>
          <a:bodyPr wrap="square" lIns="152228" tIns="76097" rIns="152228" bIns="76097"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325309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quarter" idx="10"/>
          </p:nvPr>
        </p:nvSpPr>
        <p:spPr>
          <a:xfrm>
            <a:off x="611188" y="1449391"/>
            <a:ext cx="10972800" cy="1988236"/>
          </a:xfrm>
        </p:spPr>
        <p:txBody>
          <a:bodyPr>
            <a:spAutoFit/>
          </a:bodyPr>
          <a:lstStyle>
            <a:lvl1pPr>
              <a:defRPr>
                <a:latin typeface="Segoe UI"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4268175"/>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994" y="178469"/>
            <a:ext cx="11812838" cy="535907"/>
          </a:xfrm>
        </p:spPr>
        <p:txBody>
          <a:bodyPr anchor="b"/>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182312" y="3683167"/>
            <a:ext cx="11818519" cy="2608348"/>
          </a:xfrm>
        </p:spPr>
        <p:txBody>
          <a:bodyPr/>
          <a:lstStyle>
            <a:lvl1pPr>
              <a:defRPr sz="1500">
                <a:solidFill>
                  <a:schemeClr val="tx1">
                    <a:lumMod val="65000"/>
                    <a:lumOff val="35000"/>
                  </a:schemeClr>
                </a:solidFill>
              </a:defRPr>
            </a:lvl1pPr>
            <a:lvl2pPr>
              <a:defRPr sz="1100">
                <a:solidFill>
                  <a:schemeClr val="tx1">
                    <a:lumMod val="65000"/>
                    <a:lumOff val="35000"/>
                  </a:schemeClr>
                </a:solidFill>
              </a:defRPr>
            </a:lvl2pPr>
            <a:lvl3pPr>
              <a:defRPr sz="1100">
                <a:solidFill>
                  <a:schemeClr val="tx1">
                    <a:lumMod val="65000"/>
                    <a:lumOff val="35000"/>
                  </a:schemeClr>
                </a:solidFill>
              </a:defRPr>
            </a:lvl3pPr>
            <a:lvl4pPr>
              <a:defRPr sz="1100">
                <a:solidFill>
                  <a:schemeClr val="tx1">
                    <a:lumMod val="65000"/>
                    <a:lumOff val="35000"/>
                  </a:schemeClr>
                </a:solidFill>
              </a:defRPr>
            </a:lvl4pPr>
            <a:lvl5pPr>
              <a:defRPr sz="1100">
                <a:solidFill>
                  <a:schemeClr val="tx1">
                    <a:lumMod val="65000"/>
                    <a:lumOff val="35000"/>
                  </a:schemeClr>
                </a:solidFill>
              </a:defRPr>
            </a:lvl5pPr>
          </a:lstStyle>
          <a:p>
            <a:pPr lvl="0"/>
            <a:endParaRPr lang="en-US" dirty="0"/>
          </a:p>
        </p:txBody>
      </p:sp>
      <p:sp>
        <p:nvSpPr>
          <p:cNvPr id="4" name="Date Placeholder 3"/>
          <p:cNvSpPr>
            <a:spLocks noGrp="1"/>
          </p:cNvSpPr>
          <p:nvPr>
            <p:ph type="dt" sz="half" idx="10"/>
          </p:nvPr>
        </p:nvSpPr>
        <p:spPr>
          <a:xfrm>
            <a:off x="187995" y="6416843"/>
            <a:ext cx="3275747" cy="304636"/>
          </a:xfrm>
          <a:prstGeom prst="rect">
            <a:avLst/>
          </a:prstGeom>
        </p:spPr>
        <p:txBody>
          <a:bodyPr lIns="91316" tIns="45659" rIns="91316" bIns="45659" anchor="b"/>
          <a:lstStyle>
            <a:lvl1pPr>
              <a:defRPr sz="1200"/>
            </a:lvl1pPr>
          </a:lstStyle>
          <a:p>
            <a:pPr defTabSz="913413"/>
            <a:endParaRPr lang="en-US">
              <a:solidFill>
                <a:srgbClr val="000000"/>
              </a:solidFill>
            </a:endParaRPr>
          </a:p>
        </p:txBody>
      </p:sp>
      <p:sp>
        <p:nvSpPr>
          <p:cNvPr id="5" name="Footer Placeholder 4"/>
          <p:cNvSpPr>
            <a:spLocks noGrp="1"/>
          </p:cNvSpPr>
          <p:nvPr>
            <p:ph type="ftr" sz="quarter" idx="11"/>
          </p:nvPr>
        </p:nvSpPr>
        <p:spPr>
          <a:xfrm>
            <a:off x="4646990" y="6416843"/>
            <a:ext cx="2894846" cy="304636"/>
          </a:xfrm>
          <a:prstGeom prst="rect">
            <a:avLst/>
          </a:prstGeom>
        </p:spPr>
        <p:txBody>
          <a:bodyPr lIns="91316" tIns="45659" rIns="91316" bIns="45659" anchor="b"/>
          <a:lstStyle>
            <a:lvl1pPr algn="ctr">
              <a:defRPr sz="1200"/>
            </a:lvl1pPr>
          </a:lstStyle>
          <a:p>
            <a:pPr defTabSz="913413"/>
            <a:endParaRPr lang="en-US">
              <a:solidFill>
                <a:srgbClr val="000000"/>
              </a:solidFill>
            </a:endParaRPr>
          </a:p>
        </p:txBody>
      </p:sp>
      <p:sp>
        <p:nvSpPr>
          <p:cNvPr id="6" name="Slide Number Placeholder 5"/>
          <p:cNvSpPr>
            <a:spLocks noGrp="1"/>
          </p:cNvSpPr>
          <p:nvPr>
            <p:ph type="sldNum" sz="quarter" idx="12"/>
          </p:nvPr>
        </p:nvSpPr>
        <p:spPr>
          <a:xfrm>
            <a:off x="8725084" y="6416843"/>
            <a:ext cx="3275747" cy="304636"/>
          </a:xfrm>
          <a:prstGeom prst="rect">
            <a:avLst/>
          </a:prstGeom>
        </p:spPr>
        <p:txBody>
          <a:bodyPr lIns="91316" tIns="45659" rIns="91316" bIns="45659" anchor="b"/>
          <a:lstStyle>
            <a:lvl1pPr algn="r">
              <a:defRPr sz="1200"/>
            </a:lvl1pPr>
          </a:lstStyle>
          <a:p>
            <a:pPr defTabSz="913413"/>
            <a:fld id="{233C96F6-77D9-4F87-BDBA-337B64C075A6}" type="slidenum">
              <a:rPr lang="en-US" smtClean="0">
                <a:solidFill>
                  <a:srgbClr val="000000"/>
                </a:solidFill>
              </a:rPr>
              <a:pPr defTabSz="913413"/>
              <a:t>‹#›</a:t>
            </a:fld>
            <a:endParaRPr lang="en-US">
              <a:solidFill>
                <a:srgbClr val="000000"/>
              </a:solidFill>
            </a:endParaRPr>
          </a:p>
        </p:txBody>
      </p:sp>
      <p:sp>
        <p:nvSpPr>
          <p:cNvPr id="7" name="Content Placeholder 2"/>
          <p:cNvSpPr>
            <a:spLocks noGrp="1"/>
          </p:cNvSpPr>
          <p:nvPr>
            <p:ph idx="13"/>
          </p:nvPr>
        </p:nvSpPr>
        <p:spPr>
          <a:xfrm>
            <a:off x="187994" y="827171"/>
            <a:ext cx="6858000" cy="1280160"/>
          </a:xfrm>
        </p:spPr>
        <p:txBody>
          <a:bodyPr/>
          <a:lstStyle>
            <a:lvl1pPr>
              <a:defRPr sz="1500">
                <a:solidFill>
                  <a:schemeClr val="tx1">
                    <a:lumMod val="65000"/>
                    <a:lumOff val="35000"/>
                  </a:schemeClr>
                </a:solidFill>
              </a:defRPr>
            </a:lvl1pPr>
            <a:lvl2pPr>
              <a:defRPr sz="1100">
                <a:solidFill>
                  <a:schemeClr val="tx1">
                    <a:lumMod val="65000"/>
                    <a:lumOff val="35000"/>
                  </a:schemeClr>
                </a:solidFill>
              </a:defRPr>
            </a:lvl2pPr>
            <a:lvl3pPr>
              <a:defRPr sz="1100">
                <a:solidFill>
                  <a:schemeClr val="tx1">
                    <a:lumMod val="65000"/>
                    <a:lumOff val="35000"/>
                  </a:schemeClr>
                </a:solidFill>
              </a:defRPr>
            </a:lvl3pPr>
            <a:lvl4pPr>
              <a:defRPr sz="1100">
                <a:solidFill>
                  <a:schemeClr val="tx1">
                    <a:lumMod val="65000"/>
                    <a:lumOff val="35000"/>
                  </a:schemeClr>
                </a:solidFill>
              </a:defRPr>
            </a:lvl4pPr>
            <a:lvl5pPr>
              <a:defRPr sz="11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7245953" y="827180"/>
            <a:ext cx="4754880" cy="2708159"/>
          </a:xfrm>
        </p:spPr>
        <p:txBody>
          <a:bodyPr/>
          <a:lstStyle>
            <a:lvl1pPr marL="0" indent="0">
              <a:buNone/>
              <a:defRPr sz="2800">
                <a:solidFill>
                  <a:schemeClr val="tx1">
                    <a:lumMod val="65000"/>
                    <a:lumOff val="35000"/>
                  </a:schemeClr>
                </a:solidFill>
              </a:defRPr>
            </a:lvl1pPr>
          </a:lstStyle>
          <a:p>
            <a:pPr lvl="0"/>
            <a:endParaRPr lang="en-US" dirty="0"/>
          </a:p>
        </p:txBody>
      </p:sp>
      <p:sp>
        <p:nvSpPr>
          <p:cNvPr id="9" name="Content Placeholder 2"/>
          <p:cNvSpPr>
            <a:spLocks noGrp="1"/>
          </p:cNvSpPr>
          <p:nvPr>
            <p:ph idx="15"/>
          </p:nvPr>
        </p:nvSpPr>
        <p:spPr>
          <a:xfrm>
            <a:off x="187994" y="2255168"/>
            <a:ext cx="6858000" cy="1280160"/>
          </a:xfrm>
        </p:spPr>
        <p:txBody>
          <a:bodyPr/>
          <a:lstStyle>
            <a:lvl1pPr>
              <a:defRPr sz="1500">
                <a:solidFill>
                  <a:schemeClr val="tx1">
                    <a:lumMod val="65000"/>
                    <a:lumOff val="35000"/>
                  </a:schemeClr>
                </a:solidFill>
              </a:defRPr>
            </a:lvl1pPr>
            <a:lvl2pPr>
              <a:defRPr sz="1100">
                <a:solidFill>
                  <a:schemeClr val="tx1">
                    <a:lumMod val="65000"/>
                    <a:lumOff val="35000"/>
                  </a:schemeClr>
                </a:solidFill>
              </a:defRPr>
            </a:lvl2pPr>
            <a:lvl3pPr>
              <a:defRPr sz="1100">
                <a:solidFill>
                  <a:schemeClr val="tx1">
                    <a:lumMod val="65000"/>
                    <a:lumOff val="35000"/>
                  </a:schemeClr>
                </a:solidFill>
              </a:defRPr>
            </a:lvl3pPr>
            <a:lvl4pPr>
              <a:defRPr sz="1100">
                <a:solidFill>
                  <a:schemeClr val="tx1">
                    <a:lumMod val="65000"/>
                    <a:lumOff val="35000"/>
                  </a:schemeClr>
                </a:solidFill>
              </a:defRPr>
            </a:lvl4pPr>
            <a:lvl5pPr>
              <a:defRPr sz="11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57772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994" y="178469"/>
            <a:ext cx="11812838" cy="535907"/>
          </a:xfrm>
        </p:spPr>
        <p:txBody>
          <a:bodyPr anchor="b"/>
          <a:lstStyle>
            <a:lvl1pPr>
              <a:defRPr sz="3599"/>
            </a:lvl1pPr>
          </a:lstStyle>
          <a:p>
            <a:r>
              <a:rPr lang="en-US" smtClean="0"/>
              <a:t>Click to edit Master title style</a:t>
            </a:r>
            <a:endParaRPr lang="en-US"/>
          </a:p>
        </p:txBody>
      </p:sp>
      <p:sp>
        <p:nvSpPr>
          <p:cNvPr id="3" name="Content Placeholder 2"/>
          <p:cNvSpPr>
            <a:spLocks noGrp="1"/>
          </p:cNvSpPr>
          <p:nvPr>
            <p:ph idx="1"/>
          </p:nvPr>
        </p:nvSpPr>
        <p:spPr>
          <a:xfrm>
            <a:off x="182312" y="3683167"/>
            <a:ext cx="11818519" cy="2608348"/>
          </a:xfrm>
        </p:spPr>
        <p:txBody>
          <a:bodyPr/>
          <a:lstStyle>
            <a:lvl1pPr>
              <a:defRPr sz="1466">
                <a:solidFill>
                  <a:schemeClr val="tx1">
                    <a:lumMod val="65000"/>
                    <a:lumOff val="35000"/>
                  </a:schemeClr>
                </a:solidFill>
              </a:defRPr>
            </a:lvl1pPr>
            <a:lvl2pPr>
              <a:defRPr sz="1066">
                <a:solidFill>
                  <a:schemeClr val="tx1">
                    <a:lumMod val="65000"/>
                    <a:lumOff val="35000"/>
                  </a:schemeClr>
                </a:solidFill>
              </a:defRPr>
            </a:lvl2pPr>
            <a:lvl3pPr>
              <a:defRPr sz="1066">
                <a:solidFill>
                  <a:schemeClr val="tx1">
                    <a:lumMod val="65000"/>
                    <a:lumOff val="35000"/>
                  </a:schemeClr>
                </a:solidFill>
              </a:defRPr>
            </a:lvl3pPr>
            <a:lvl4pPr>
              <a:defRPr sz="1066">
                <a:solidFill>
                  <a:schemeClr val="tx1">
                    <a:lumMod val="65000"/>
                    <a:lumOff val="35000"/>
                  </a:schemeClr>
                </a:solidFill>
              </a:defRPr>
            </a:lvl4pPr>
            <a:lvl5pPr>
              <a:defRPr sz="1066">
                <a:solidFill>
                  <a:schemeClr val="tx1">
                    <a:lumMod val="65000"/>
                    <a:lumOff val="35000"/>
                  </a:schemeClr>
                </a:solidFill>
              </a:defRPr>
            </a:lvl5pPr>
          </a:lstStyle>
          <a:p>
            <a:pPr lvl="0"/>
            <a:endParaRPr lang="en-US" dirty="0"/>
          </a:p>
        </p:txBody>
      </p:sp>
      <p:sp>
        <p:nvSpPr>
          <p:cNvPr id="4" name="Date Placeholder 3"/>
          <p:cNvSpPr>
            <a:spLocks noGrp="1"/>
          </p:cNvSpPr>
          <p:nvPr>
            <p:ph type="dt" sz="half" idx="10"/>
          </p:nvPr>
        </p:nvSpPr>
        <p:spPr>
          <a:xfrm>
            <a:off x="187995" y="6416843"/>
            <a:ext cx="3275747" cy="304636"/>
          </a:xfrm>
          <a:prstGeom prst="rect">
            <a:avLst/>
          </a:prstGeom>
        </p:spPr>
        <p:txBody>
          <a:bodyPr lIns="68541" tIns="34271" rIns="68541" bIns="34271" anchor="b"/>
          <a:lstStyle>
            <a:lvl1pPr>
              <a:defRPr sz="1200"/>
            </a:lvl1pPr>
          </a:lstStyle>
          <a:p>
            <a:pPr defTabSz="913877"/>
            <a:endParaRPr lang="en-US">
              <a:solidFill>
                <a:srgbClr val="000000"/>
              </a:solidFill>
            </a:endParaRPr>
          </a:p>
        </p:txBody>
      </p:sp>
      <p:sp>
        <p:nvSpPr>
          <p:cNvPr id="5" name="Footer Placeholder 4"/>
          <p:cNvSpPr>
            <a:spLocks noGrp="1"/>
          </p:cNvSpPr>
          <p:nvPr>
            <p:ph type="ftr" sz="quarter" idx="11"/>
          </p:nvPr>
        </p:nvSpPr>
        <p:spPr>
          <a:xfrm>
            <a:off x="4646990" y="6416843"/>
            <a:ext cx="2894846" cy="304636"/>
          </a:xfrm>
          <a:prstGeom prst="rect">
            <a:avLst/>
          </a:prstGeom>
        </p:spPr>
        <p:txBody>
          <a:bodyPr lIns="68541" tIns="34271" rIns="68541" bIns="34271" anchor="b"/>
          <a:lstStyle>
            <a:lvl1pPr algn="ctr">
              <a:defRPr sz="1200"/>
            </a:lvl1pPr>
          </a:lstStyle>
          <a:p>
            <a:pPr defTabSz="913877"/>
            <a:endParaRPr lang="en-US">
              <a:solidFill>
                <a:srgbClr val="000000"/>
              </a:solidFill>
            </a:endParaRPr>
          </a:p>
        </p:txBody>
      </p:sp>
      <p:sp>
        <p:nvSpPr>
          <p:cNvPr id="6" name="Slide Number Placeholder 5"/>
          <p:cNvSpPr>
            <a:spLocks noGrp="1"/>
          </p:cNvSpPr>
          <p:nvPr>
            <p:ph type="sldNum" sz="quarter" idx="12"/>
          </p:nvPr>
        </p:nvSpPr>
        <p:spPr>
          <a:xfrm>
            <a:off x="8725084" y="6416843"/>
            <a:ext cx="3275747" cy="304636"/>
          </a:xfrm>
          <a:prstGeom prst="rect">
            <a:avLst/>
          </a:prstGeom>
        </p:spPr>
        <p:txBody>
          <a:bodyPr lIns="68541" tIns="34271" rIns="68541" bIns="34271" anchor="b"/>
          <a:lstStyle>
            <a:lvl1pPr algn="r">
              <a:defRPr sz="1200"/>
            </a:lvl1pPr>
          </a:lstStyle>
          <a:p>
            <a:pPr defTabSz="913877"/>
            <a:fld id="{233C96F6-77D9-4F87-BDBA-337B64C075A6}" type="slidenum">
              <a:rPr lang="en-US" smtClean="0">
                <a:solidFill>
                  <a:srgbClr val="000000"/>
                </a:solidFill>
              </a:rPr>
              <a:pPr defTabSz="913877"/>
              <a:t>‹#›</a:t>
            </a:fld>
            <a:endParaRPr lang="en-US">
              <a:solidFill>
                <a:srgbClr val="000000"/>
              </a:solidFill>
            </a:endParaRPr>
          </a:p>
        </p:txBody>
      </p:sp>
      <p:sp>
        <p:nvSpPr>
          <p:cNvPr id="7" name="Content Placeholder 2"/>
          <p:cNvSpPr>
            <a:spLocks noGrp="1"/>
          </p:cNvSpPr>
          <p:nvPr>
            <p:ph idx="13"/>
          </p:nvPr>
        </p:nvSpPr>
        <p:spPr>
          <a:xfrm>
            <a:off x="187994" y="827171"/>
            <a:ext cx="6858000" cy="1280160"/>
          </a:xfrm>
        </p:spPr>
        <p:txBody>
          <a:bodyPr/>
          <a:lstStyle>
            <a:lvl1pPr>
              <a:defRPr sz="1466">
                <a:solidFill>
                  <a:schemeClr val="tx1">
                    <a:lumMod val="65000"/>
                    <a:lumOff val="35000"/>
                  </a:schemeClr>
                </a:solidFill>
              </a:defRPr>
            </a:lvl1pPr>
            <a:lvl2pPr>
              <a:defRPr sz="1066">
                <a:solidFill>
                  <a:schemeClr val="tx1">
                    <a:lumMod val="65000"/>
                    <a:lumOff val="35000"/>
                  </a:schemeClr>
                </a:solidFill>
              </a:defRPr>
            </a:lvl2pPr>
            <a:lvl3pPr>
              <a:defRPr sz="1066">
                <a:solidFill>
                  <a:schemeClr val="tx1">
                    <a:lumMod val="65000"/>
                    <a:lumOff val="35000"/>
                  </a:schemeClr>
                </a:solidFill>
              </a:defRPr>
            </a:lvl3pPr>
            <a:lvl4pPr>
              <a:defRPr sz="1066">
                <a:solidFill>
                  <a:schemeClr val="tx1">
                    <a:lumMod val="65000"/>
                    <a:lumOff val="35000"/>
                  </a:schemeClr>
                </a:solidFill>
              </a:defRPr>
            </a:lvl4pPr>
            <a:lvl5pPr>
              <a:defRPr sz="1066">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7245953" y="827186"/>
            <a:ext cx="4754880" cy="2708159"/>
          </a:xfrm>
        </p:spPr>
        <p:txBody>
          <a:bodyPr/>
          <a:lstStyle>
            <a:lvl1pPr marL="0" indent="0">
              <a:buNone/>
              <a:defRPr sz="2799">
                <a:solidFill>
                  <a:schemeClr val="tx1">
                    <a:lumMod val="65000"/>
                    <a:lumOff val="35000"/>
                  </a:schemeClr>
                </a:solidFill>
              </a:defRPr>
            </a:lvl1pPr>
          </a:lstStyle>
          <a:p>
            <a:pPr lvl="0"/>
            <a:endParaRPr lang="en-US" dirty="0"/>
          </a:p>
        </p:txBody>
      </p:sp>
      <p:sp>
        <p:nvSpPr>
          <p:cNvPr id="9" name="Content Placeholder 2"/>
          <p:cNvSpPr>
            <a:spLocks noGrp="1"/>
          </p:cNvSpPr>
          <p:nvPr>
            <p:ph idx="15"/>
          </p:nvPr>
        </p:nvSpPr>
        <p:spPr>
          <a:xfrm>
            <a:off x="187994" y="2255168"/>
            <a:ext cx="6858000" cy="1280160"/>
          </a:xfrm>
        </p:spPr>
        <p:txBody>
          <a:bodyPr/>
          <a:lstStyle>
            <a:lvl1pPr>
              <a:defRPr sz="1466">
                <a:solidFill>
                  <a:schemeClr val="tx1">
                    <a:lumMod val="65000"/>
                    <a:lumOff val="35000"/>
                  </a:schemeClr>
                </a:solidFill>
              </a:defRPr>
            </a:lvl1pPr>
            <a:lvl2pPr>
              <a:defRPr sz="1066">
                <a:solidFill>
                  <a:schemeClr val="tx1">
                    <a:lumMod val="65000"/>
                    <a:lumOff val="35000"/>
                  </a:schemeClr>
                </a:solidFill>
              </a:defRPr>
            </a:lvl2pPr>
            <a:lvl3pPr>
              <a:defRPr sz="1066">
                <a:solidFill>
                  <a:schemeClr val="tx1">
                    <a:lumMod val="65000"/>
                    <a:lumOff val="35000"/>
                  </a:schemeClr>
                </a:solidFill>
              </a:defRPr>
            </a:lvl3pPr>
            <a:lvl4pPr>
              <a:defRPr sz="1066">
                <a:solidFill>
                  <a:schemeClr val="tx1">
                    <a:lumMod val="65000"/>
                    <a:lumOff val="35000"/>
                  </a:schemeClr>
                </a:solidFill>
              </a:defRPr>
            </a:lvl4pPr>
            <a:lvl5pPr>
              <a:defRPr sz="1066">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695911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Divider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3"/>
            <a:ext cx="10237787" cy="997196"/>
          </a:xfrm>
          <a:prstGeom prst="rect">
            <a:avLst/>
          </a:prstGeom>
        </p:spPr>
        <p:txBody>
          <a:bodyPr lIns="91316" tIns="45659" rIns="91316" bIns="45659" anchor="b" anchorCtr="0"/>
          <a:lstStyle>
            <a:lvl1pPr>
              <a:defRPr sz="7200" spc="-151"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8"/>
            <a:ext cx="10237787" cy="498599"/>
          </a:xfrm>
          <a:prstGeom prst="rect">
            <a:avLst/>
          </a:prstGeom>
        </p:spPr>
        <p:txBody>
          <a:bodyPr lIns="91316" tIns="45659" rIns="91316" bIns="45659">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3727693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994" y="178469"/>
            <a:ext cx="11812838" cy="535907"/>
          </a:xfrm>
        </p:spPr>
        <p:txBody>
          <a:bodyPr anchor="b"/>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182312" y="3683167"/>
            <a:ext cx="11818519" cy="2608348"/>
          </a:xfrm>
        </p:spPr>
        <p:txBody>
          <a:bodyPr/>
          <a:lstStyle>
            <a:lvl1pPr>
              <a:defRPr sz="1500">
                <a:solidFill>
                  <a:schemeClr val="tx1">
                    <a:lumMod val="65000"/>
                    <a:lumOff val="35000"/>
                  </a:schemeClr>
                </a:solidFill>
              </a:defRPr>
            </a:lvl1pPr>
            <a:lvl2pPr>
              <a:defRPr sz="1100">
                <a:solidFill>
                  <a:schemeClr val="tx1">
                    <a:lumMod val="65000"/>
                    <a:lumOff val="35000"/>
                  </a:schemeClr>
                </a:solidFill>
              </a:defRPr>
            </a:lvl2pPr>
            <a:lvl3pPr>
              <a:defRPr sz="1100">
                <a:solidFill>
                  <a:schemeClr val="tx1">
                    <a:lumMod val="65000"/>
                    <a:lumOff val="35000"/>
                  </a:schemeClr>
                </a:solidFill>
              </a:defRPr>
            </a:lvl3pPr>
            <a:lvl4pPr>
              <a:defRPr sz="1100">
                <a:solidFill>
                  <a:schemeClr val="tx1">
                    <a:lumMod val="65000"/>
                    <a:lumOff val="35000"/>
                  </a:schemeClr>
                </a:solidFill>
              </a:defRPr>
            </a:lvl4pPr>
            <a:lvl5pPr>
              <a:defRPr sz="1100">
                <a:solidFill>
                  <a:schemeClr val="tx1">
                    <a:lumMod val="65000"/>
                    <a:lumOff val="35000"/>
                  </a:schemeClr>
                </a:solidFill>
              </a:defRPr>
            </a:lvl5pPr>
          </a:lstStyle>
          <a:p>
            <a:pPr lvl="0"/>
            <a:endParaRPr lang="en-US" dirty="0"/>
          </a:p>
        </p:txBody>
      </p:sp>
      <p:sp>
        <p:nvSpPr>
          <p:cNvPr id="4" name="Date Placeholder 3"/>
          <p:cNvSpPr>
            <a:spLocks noGrp="1"/>
          </p:cNvSpPr>
          <p:nvPr>
            <p:ph type="dt" sz="half" idx="10"/>
          </p:nvPr>
        </p:nvSpPr>
        <p:spPr>
          <a:xfrm>
            <a:off x="187995" y="6416843"/>
            <a:ext cx="3275747" cy="304636"/>
          </a:xfrm>
          <a:prstGeom prst="rect">
            <a:avLst/>
          </a:prstGeom>
        </p:spPr>
        <p:txBody>
          <a:bodyPr lIns="91340" tIns="45671" rIns="91340" bIns="45671" anchor="b"/>
          <a:lstStyle>
            <a:lvl1pPr>
              <a:defRPr sz="1200"/>
            </a:lvl1pPr>
          </a:lstStyle>
          <a:p>
            <a:pPr defTabSz="913413"/>
            <a:endParaRPr lang="en-US">
              <a:solidFill>
                <a:srgbClr val="000000"/>
              </a:solidFill>
            </a:endParaRPr>
          </a:p>
        </p:txBody>
      </p:sp>
      <p:sp>
        <p:nvSpPr>
          <p:cNvPr id="5" name="Footer Placeholder 4"/>
          <p:cNvSpPr>
            <a:spLocks noGrp="1"/>
          </p:cNvSpPr>
          <p:nvPr>
            <p:ph type="ftr" sz="quarter" idx="11"/>
          </p:nvPr>
        </p:nvSpPr>
        <p:spPr>
          <a:xfrm>
            <a:off x="4646990" y="6416843"/>
            <a:ext cx="2894846" cy="304636"/>
          </a:xfrm>
          <a:prstGeom prst="rect">
            <a:avLst/>
          </a:prstGeom>
        </p:spPr>
        <p:txBody>
          <a:bodyPr lIns="91340" tIns="45671" rIns="91340" bIns="45671" anchor="b"/>
          <a:lstStyle>
            <a:lvl1pPr algn="ctr">
              <a:defRPr sz="1200"/>
            </a:lvl1pPr>
          </a:lstStyle>
          <a:p>
            <a:pPr defTabSz="913413"/>
            <a:endParaRPr lang="en-US">
              <a:solidFill>
                <a:srgbClr val="000000"/>
              </a:solidFill>
            </a:endParaRPr>
          </a:p>
        </p:txBody>
      </p:sp>
      <p:sp>
        <p:nvSpPr>
          <p:cNvPr id="6" name="Slide Number Placeholder 5"/>
          <p:cNvSpPr>
            <a:spLocks noGrp="1"/>
          </p:cNvSpPr>
          <p:nvPr>
            <p:ph type="sldNum" sz="quarter" idx="12"/>
          </p:nvPr>
        </p:nvSpPr>
        <p:spPr>
          <a:xfrm>
            <a:off x="8725084" y="6416843"/>
            <a:ext cx="3275747" cy="304636"/>
          </a:xfrm>
          <a:prstGeom prst="rect">
            <a:avLst/>
          </a:prstGeom>
        </p:spPr>
        <p:txBody>
          <a:bodyPr lIns="91340" tIns="45671" rIns="91340" bIns="45671" anchor="b"/>
          <a:lstStyle>
            <a:lvl1pPr algn="r">
              <a:defRPr sz="1200"/>
            </a:lvl1pPr>
          </a:lstStyle>
          <a:p>
            <a:pPr defTabSz="913413"/>
            <a:fld id="{233C96F6-77D9-4F87-BDBA-337B64C075A6}" type="slidenum">
              <a:rPr lang="en-US" smtClean="0">
                <a:solidFill>
                  <a:srgbClr val="000000"/>
                </a:solidFill>
              </a:rPr>
              <a:pPr defTabSz="913413"/>
              <a:t>‹#›</a:t>
            </a:fld>
            <a:endParaRPr lang="en-US">
              <a:solidFill>
                <a:srgbClr val="000000"/>
              </a:solidFill>
            </a:endParaRPr>
          </a:p>
        </p:txBody>
      </p:sp>
      <p:sp>
        <p:nvSpPr>
          <p:cNvPr id="7" name="Content Placeholder 2"/>
          <p:cNvSpPr>
            <a:spLocks noGrp="1"/>
          </p:cNvSpPr>
          <p:nvPr>
            <p:ph idx="13"/>
          </p:nvPr>
        </p:nvSpPr>
        <p:spPr>
          <a:xfrm>
            <a:off x="187994" y="827171"/>
            <a:ext cx="6858000" cy="1280160"/>
          </a:xfrm>
        </p:spPr>
        <p:txBody>
          <a:bodyPr/>
          <a:lstStyle>
            <a:lvl1pPr>
              <a:defRPr sz="1500">
                <a:solidFill>
                  <a:schemeClr val="tx1">
                    <a:lumMod val="65000"/>
                    <a:lumOff val="35000"/>
                  </a:schemeClr>
                </a:solidFill>
              </a:defRPr>
            </a:lvl1pPr>
            <a:lvl2pPr>
              <a:defRPr sz="1100">
                <a:solidFill>
                  <a:schemeClr val="tx1">
                    <a:lumMod val="65000"/>
                    <a:lumOff val="35000"/>
                  </a:schemeClr>
                </a:solidFill>
              </a:defRPr>
            </a:lvl2pPr>
            <a:lvl3pPr>
              <a:defRPr sz="1100">
                <a:solidFill>
                  <a:schemeClr val="tx1">
                    <a:lumMod val="65000"/>
                    <a:lumOff val="35000"/>
                  </a:schemeClr>
                </a:solidFill>
              </a:defRPr>
            </a:lvl3pPr>
            <a:lvl4pPr>
              <a:defRPr sz="1100">
                <a:solidFill>
                  <a:schemeClr val="tx1">
                    <a:lumMod val="65000"/>
                    <a:lumOff val="35000"/>
                  </a:schemeClr>
                </a:solidFill>
              </a:defRPr>
            </a:lvl4pPr>
            <a:lvl5pPr>
              <a:defRPr sz="11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7245953" y="827180"/>
            <a:ext cx="4754880" cy="2708159"/>
          </a:xfrm>
        </p:spPr>
        <p:txBody>
          <a:bodyPr/>
          <a:lstStyle>
            <a:lvl1pPr marL="0" indent="0">
              <a:buNone/>
              <a:defRPr sz="2800">
                <a:solidFill>
                  <a:schemeClr val="tx1">
                    <a:lumMod val="65000"/>
                    <a:lumOff val="35000"/>
                  </a:schemeClr>
                </a:solidFill>
              </a:defRPr>
            </a:lvl1pPr>
          </a:lstStyle>
          <a:p>
            <a:pPr lvl="0"/>
            <a:endParaRPr lang="en-US" dirty="0"/>
          </a:p>
        </p:txBody>
      </p:sp>
      <p:sp>
        <p:nvSpPr>
          <p:cNvPr id="9" name="Content Placeholder 2"/>
          <p:cNvSpPr>
            <a:spLocks noGrp="1"/>
          </p:cNvSpPr>
          <p:nvPr>
            <p:ph idx="15"/>
          </p:nvPr>
        </p:nvSpPr>
        <p:spPr>
          <a:xfrm>
            <a:off x="187994" y="2255168"/>
            <a:ext cx="6858000" cy="1280160"/>
          </a:xfrm>
        </p:spPr>
        <p:txBody>
          <a:bodyPr/>
          <a:lstStyle>
            <a:lvl1pPr>
              <a:defRPr sz="1500">
                <a:solidFill>
                  <a:schemeClr val="tx1">
                    <a:lumMod val="65000"/>
                    <a:lumOff val="35000"/>
                  </a:schemeClr>
                </a:solidFill>
              </a:defRPr>
            </a:lvl1pPr>
            <a:lvl2pPr>
              <a:defRPr sz="1100">
                <a:solidFill>
                  <a:schemeClr val="tx1">
                    <a:lumMod val="65000"/>
                    <a:lumOff val="35000"/>
                  </a:schemeClr>
                </a:solidFill>
              </a:defRPr>
            </a:lvl2pPr>
            <a:lvl3pPr>
              <a:defRPr sz="1100">
                <a:solidFill>
                  <a:schemeClr val="tx1">
                    <a:lumMod val="65000"/>
                    <a:lumOff val="35000"/>
                  </a:schemeClr>
                </a:solidFill>
              </a:defRPr>
            </a:lvl3pPr>
            <a:lvl4pPr>
              <a:defRPr sz="1100">
                <a:solidFill>
                  <a:schemeClr val="tx1">
                    <a:lumMod val="65000"/>
                    <a:lumOff val="35000"/>
                  </a:schemeClr>
                </a:solidFill>
              </a:defRPr>
            </a:lvl4pPr>
            <a:lvl5pPr>
              <a:defRPr sz="11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2307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8926955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60961250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3" Type="http://schemas.openxmlformats.org/officeDocument/2006/relationships/slideLayout" Target="../slideLayouts/slideLayout202.xml"/><Relationship Id="rId21" Type="http://schemas.openxmlformats.org/officeDocument/2006/relationships/theme" Target="../theme/theme10.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slideLayout" Target="../slideLayouts/slideLayout219.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18" Type="http://schemas.openxmlformats.org/officeDocument/2006/relationships/slideLayout" Target="../slideLayouts/slideLayout237.xml"/><Relationship Id="rId3" Type="http://schemas.openxmlformats.org/officeDocument/2006/relationships/slideLayout" Target="../slideLayouts/slideLayout222.xml"/><Relationship Id="rId21" Type="http://schemas.openxmlformats.org/officeDocument/2006/relationships/slideLayout" Target="../slideLayouts/slideLayout240.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slideLayout" Target="../slideLayouts/slideLayout236.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20" Type="http://schemas.openxmlformats.org/officeDocument/2006/relationships/slideLayout" Target="../slideLayouts/slideLayout239.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23" Type="http://schemas.openxmlformats.org/officeDocument/2006/relationships/theme" Target="../theme/theme11.xml"/><Relationship Id="rId10" Type="http://schemas.openxmlformats.org/officeDocument/2006/relationships/slideLayout" Target="../slideLayouts/slideLayout229.xml"/><Relationship Id="rId19" Type="http://schemas.openxmlformats.org/officeDocument/2006/relationships/slideLayout" Target="../slideLayouts/slideLayout238.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 Id="rId22" Type="http://schemas.openxmlformats.org/officeDocument/2006/relationships/slideLayout" Target="../slideLayouts/slideLayout24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3" Type="http://schemas.openxmlformats.org/officeDocument/2006/relationships/slideLayout" Target="../slideLayouts/slideLayout244.xml"/><Relationship Id="rId21" Type="http://schemas.openxmlformats.org/officeDocument/2006/relationships/theme" Target="../theme/theme12.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slideLayout" Target="../slideLayouts/slideLayout261.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69.xml"/><Relationship Id="rId13" Type="http://schemas.openxmlformats.org/officeDocument/2006/relationships/slideLayout" Target="../slideLayouts/slideLayout274.xml"/><Relationship Id="rId18" Type="http://schemas.openxmlformats.org/officeDocument/2006/relationships/slideLayout" Target="../slideLayouts/slideLayout279.xml"/><Relationship Id="rId3" Type="http://schemas.openxmlformats.org/officeDocument/2006/relationships/slideLayout" Target="../slideLayouts/slideLayout264.xml"/><Relationship Id="rId21" Type="http://schemas.openxmlformats.org/officeDocument/2006/relationships/theme" Target="../theme/theme13.xml"/><Relationship Id="rId7" Type="http://schemas.openxmlformats.org/officeDocument/2006/relationships/slideLayout" Target="../slideLayouts/slideLayout268.xml"/><Relationship Id="rId12" Type="http://schemas.openxmlformats.org/officeDocument/2006/relationships/slideLayout" Target="../slideLayouts/slideLayout273.xml"/><Relationship Id="rId17" Type="http://schemas.openxmlformats.org/officeDocument/2006/relationships/slideLayout" Target="../slideLayouts/slideLayout278.xml"/><Relationship Id="rId2" Type="http://schemas.openxmlformats.org/officeDocument/2006/relationships/slideLayout" Target="../slideLayouts/slideLayout263.xml"/><Relationship Id="rId16" Type="http://schemas.openxmlformats.org/officeDocument/2006/relationships/slideLayout" Target="../slideLayouts/slideLayout277.xml"/><Relationship Id="rId20" Type="http://schemas.openxmlformats.org/officeDocument/2006/relationships/slideLayout" Target="../slideLayouts/slideLayout281.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5" Type="http://schemas.openxmlformats.org/officeDocument/2006/relationships/slideLayout" Target="../slideLayouts/slideLayout276.xml"/><Relationship Id="rId10" Type="http://schemas.openxmlformats.org/officeDocument/2006/relationships/slideLayout" Target="../slideLayouts/slideLayout271.xml"/><Relationship Id="rId19" Type="http://schemas.openxmlformats.org/officeDocument/2006/relationships/slideLayout" Target="../slideLayouts/slideLayout280.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4" Type="http://schemas.openxmlformats.org/officeDocument/2006/relationships/slideLayout" Target="../slideLayouts/slideLayout27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slideLayout" Target="../slideLayouts/slideLayout294.xml"/><Relationship Id="rId18" Type="http://schemas.openxmlformats.org/officeDocument/2006/relationships/slideLayout" Target="../slideLayouts/slideLayout299.xml"/><Relationship Id="rId26" Type="http://schemas.openxmlformats.org/officeDocument/2006/relationships/slideLayout" Target="../slideLayouts/slideLayout307.xml"/><Relationship Id="rId39" Type="http://schemas.openxmlformats.org/officeDocument/2006/relationships/slideLayout" Target="../slideLayouts/slideLayout320.xml"/><Relationship Id="rId3" Type="http://schemas.openxmlformats.org/officeDocument/2006/relationships/slideLayout" Target="../slideLayouts/slideLayout284.xml"/><Relationship Id="rId21" Type="http://schemas.openxmlformats.org/officeDocument/2006/relationships/slideLayout" Target="../slideLayouts/slideLayout302.xml"/><Relationship Id="rId34" Type="http://schemas.openxmlformats.org/officeDocument/2006/relationships/slideLayout" Target="../slideLayouts/slideLayout315.xml"/><Relationship Id="rId42" Type="http://schemas.openxmlformats.org/officeDocument/2006/relationships/slideLayout" Target="../slideLayouts/slideLayout323.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17" Type="http://schemas.openxmlformats.org/officeDocument/2006/relationships/slideLayout" Target="../slideLayouts/slideLayout298.xml"/><Relationship Id="rId25" Type="http://schemas.openxmlformats.org/officeDocument/2006/relationships/slideLayout" Target="../slideLayouts/slideLayout306.xml"/><Relationship Id="rId33" Type="http://schemas.openxmlformats.org/officeDocument/2006/relationships/slideLayout" Target="../slideLayouts/slideLayout314.xml"/><Relationship Id="rId38" Type="http://schemas.openxmlformats.org/officeDocument/2006/relationships/slideLayout" Target="../slideLayouts/slideLayout319.xml"/><Relationship Id="rId2" Type="http://schemas.openxmlformats.org/officeDocument/2006/relationships/slideLayout" Target="../slideLayouts/slideLayout283.xml"/><Relationship Id="rId16" Type="http://schemas.openxmlformats.org/officeDocument/2006/relationships/slideLayout" Target="../slideLayouts/slideLayout297.xml"/><Relationship Id="rId20" Type="http://schemas.openxmlformats.org/officeDocument/2006/relationships/slideLayout" Target="../slideLayouts/slideLayout301.xml"/><Relationship Id="rId29" Type="http://schemas.openxmlformats.org/officeDocument/2006/relationships/slideLayout" Target="../slideLayouts/slideLayout310.xml"/><Relationship Id="rId41" Type="http://schemas.openxmlformats.org/officeDocument/2006/relationships/slideLayout" Target="../slideLayouts/slideLayout322.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24" Type="http://schemas.openxmlformats.org/officeDocument/2006/relationships/slideLayout" Target="../slideLayouts/slideLayout305.xml"/><Relationship Id="rId32" Type="http://schemas.openxmlformats.org/officeDocument/2006/relationships/slideLayout" Target="../slideLayouts/slideLayout313.xml"/><Relationship Id="rId37" Type="http://schemas.openxmlformats.org/officeDocument/2006/relationships/slideLayout" Target="../slideLayouts/slideLayout318.xml"/><Relationship Id="rId40" Type="http://schemas.openxmlformats.org/officeDocument/2006/relationships/slideLayout" Target="../slideLayouts/slideLayout321.xml"/><Relationship Id="rId5" Type="http://schemas.openxmlformats.org/officeDocument/2006/relationships/slideLayout" Target="../slideLayouts/slideLayout286.xml"/><Relationship Id="rId15" Type="http://schemas.openxmlformats.org/officeDocument/2006/relationships/slideLayout" Target="../slideLayouts/slideLayout296.xml"/><Relationship Id="rId23" Type="http://schemas.openxmlformats.org/officeDocument/2006/relationships/slideLayout" Target="../slideLayouts/slideLayout304.xml"/><Relationship Id="rId28" Type="http://schemas.openxmlformats.org/officeDocument/2006/relationships/slideLayout" Target="../slideLayouts/slideLayout309.xml"/><Relationship Id="rId36" Type="http://schemas.openxmlformats.org/officeDocument/2006/relationships/slideLayout" Target="../slideLayouts/slideLayout317.xml"/><Relationship Id="rId10" Type="http://schemas.openxmlformats.org/officeDocument/2006/relationships/slideLayout" Target="../slideLayouts/slideLayout291.xml"/><Relationship Id="rId19" Type="http://schemas.openxmlformats.org/officeDocument/2006/relationships/slideLayout" Target="../slideLayouts/slideLayout300.xml"/><Relationship Id="rId31" Type="http://schemas.openxmlformats.org/officeDocument/2006/relationships/slideLayout" Target="../slideLayouts/slideLayout312.xml"/><Relationship Id="rId44" Type="http://schemas.openxmlformats.org/officeDocument/2006/relationships/theme" Target="../theme/theme14.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slideLayout" Target="../slideLayouts/slideLayout295.xml"/><Relationship Id="rId22" Type="http://schemas.openxmlformats.org/officeDocument/2006/relationships/slideLayout" Target="../slideLayouts/slideLayout303.xml"/><Relationship Id="rId27" Type="http://schemas.openxmlformats.org/officeDocument/2006/relationships/slideLayout" Target="../slideLayouts/slideLayout308.xml"/><Relationship Id="rId30" Type="http://schemas.openxmlformats.org/officeDocument/2006/relationships/slideLayout" Target="../slideLayouts/slideLayout311.xml"/><Relationship Id="rId35" Type="http://schemas.openxmlformats.org/officeDocument/2006/relationships/slideLayout" Target="../slideLayouts/slideLayout316.xml"/><Relationship Id="rId43" Type="http://schemas.openxmlformats.org/officeDocument/2006/relationships/slideLayout" Target="../slideLayouts/slideLayout32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slideLayout" Target="../slideLayouts/slideLayout337.xml"/><Relationship Id="rId18" Type="http://schemas.openxmlformats.org/officeDocument/2006/relationships/slideLayout" Target="../slideLayouts/slideLayout342.xml"/><Relationship Id="rId26" Type="http://schemas.openxmlformats.org/officeDocument/2006/relationships/theme" Target="../theme/theme15.xml"/><Relationship Id="rId3" Type="http://schemas.openxmlformats.org/officeDocument/2006/relationships/slideLayout" Target="../slideLayouts/slideLayout327.xml"/><Relationship Id="rId21" Type="http://schemas.openxmlformats.org/officeDocument/2006/relationships/slideLayout" Target="../slideLayouts/slideLayout345.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17" Type="http://schemas.openxmlformats.org/officeDocument/2006/relationships/slideLayout" Target="../slideLayouts/slideLayout341.xml"/><Relationship Id="rId25" Type="http://schemas.openxmlformats.org/officeDocument/2006/relationships/slideLayout" Target="../slideLayouts/slideLayout349.xml"/><Relationship Id="rId2" Type="http://schemas.openxmlformats.org/officeDocument/2006/relationships/slideLayout" Target="../slideLayouts/slideLayout326.xml"/><Relationship Id="rId16" Type="http://schemas.openxmlformats.org/officeDocument/2006/relationships/slideLayout" Target="../slideLayouts/slideLayout340.xml"/><Relationship Id="rId20" Type="http://schemas.openxmlformats.org/officeDocument/2006/relationships/slideLayout" Target="../slideLayouts/slideLayout344.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24" Type="http://schemas.openxmlformats.org/officeDocument/2006/relationships/slideLayout" Target="../slideLayouts/slideLayout348.xml"/><Relationship Id="rId5" Type="http://schemas.openxmlformats.org/officeDocument/2006/relationships/slideLayout" Target="../slideLayouts/slideLayout329.xml"/><Relationship Id="rId15" Type="http://schemas.openxmlformats.org/officeDocument/2006/relationships/slideLayout" Target="../slideLayouts/slideLayout339.xml"/><Relationship Id="rId23" Type="http://schemas.openxmlformats.org/officeDocument/2006/relationships/slideLayout" Target="../slideLayouts/slideLayout347.xml"/><Relationship Id="rId10" Type="http://schemas.openxmlformats.org/officeDocument/2006/relationships/slideLayout" Target="../slideLayouts/slideLayout334.xml"/><Relationship Id="rId19" Type="http://schemas.openxmlformats.org/officeDocument/2006/relationships/slideLayout" Target="../slideLayouts/slideLayout343.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slideLayout" Target="../slideLayouts/slideLayout338.xml"/><Relationship Id="rId22" Type="http://schemas.openxmlformats.org/officeDocument/2006/relationships/slideLayout" Target="../slideLayouts/slideLayout346.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351.xml"/><Relationship Id="rId1" Type="http://schemas.openxmlformats.org/officeDocument/2006/relationships/slideLayout" Target="../slideLayouts/slideLayout35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59.xml"/><Relationship Id="rId13" Type="http://schemas.openxmlformats.org/officeDocument/2006/relationships/slideLayout" Target="../slideLayouts/slideLayout364.xml"/><Relationship Id="rId18" Type="http://schemas.openxmlformats.org/officeDocument/2006/relationships/image" Target="../media/image16.emf"/><Relationship Id="rId3" Type="http://schemas.openxmlformats.org/officeDocument/2006/relationships/slideLayout" Target="../slideLayouts/slideLayout354.xml"/><Relationship Id="rId7" Type="http://schemas.openxmlformats.org/officeDocument/2006/relationships/slideLayout" Target="../slideLayouts/slideLayout358.xml"/><Relationship Id="rId12" Type="http://schemas.openxmlformats.org/officeDocument/2006/relationships/slideLayout" Target="../slideLayouts/slideLayout363.xml"/><Relationship Id="rId17" Type="http://schemas.openxmlformats.org/officeDocument/2006/relationships/image" Target="../media/image15.emf"/><Relationship Id="rId2" Type="http://schemas.openxmlformats.org/officeDocument/2006/relationships/slideLayout" Target="../slideLayouts/slideLayout353.xml"/><Relationship Id="rId16" Type="http://schemas.openxmlformats.org/officeDocument/2006/relationships/theme" Target="../theme/theme17.xml"/><Relationship Id="rId1" Type="http://schemas.openxmlformats.org/officeDocument/2006/relationships/slideLayout" Target="../slideLayouts/slideLayout352.xml"/><Relationship Id="rId6" Type="http://schemas.openxmlformats.org/officeDocument/2006/relationships/slideLayout" Target="../slideLayouts/slideLayout357.xml"/><Relationship Id="rId11" Type="http://schemas.openxmlformats.org/officeDocument/2006/relationships/slideLayout" Target="../slideLayouts/slideLayout362.xml"/><Relationship Id="rId5" Type="http://schemas.openxmlformats.org/officeDocument/2006/relationships/slideLayout" Target="../slideLayouts/slideLayout356.xml"/><Relationship Id="rId15" Type="http://schemas.openxmlformats.org/officeDocument/2006/relationships/slideLayout" Target="../slideLayouts/slideLayout366.xml"/><Relationship Id="rId10" Type="http://schemas.openxmlformats.org/officeDocument/2006/relationships/slideLayout" Target="../slideLayouts/slideLayout361.xml"/><Relationship Id="rId4" Type="http://schemas.openxmlformats.org/officeDocument/2006/relationships/slideLayout" Target="../slideLayouts/slideLayout355.xml"/><Relationship Id="rId9" Type="http://schemas.openxmlformats.org/officeDocument/2006/relationships/slideLayout" Target="../slideLayouts/slideLayout360.xml"/><Relationship Id="rId14" Type="http://schemas.openxmlformats.org/officeDocument/2006/relationships/slideLayout" Target="../slideLayouts/slideLayout36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74.xml"/><Relationship Id="rId13" Type="http://schemas.openxmlformats.org/officeDocument/2006/relationships/slideLayout" Target="../slideLayouts/slideLayout379.xml"/><Relationship Id="rId18" Type="http://schemas.openxmlformats.org/officeDocument/2006/relationships/slideLayout" Target="../slideLayouts/slideLayout384.xml"/><Relationship Id="rId3" Type="http://schemas.openxmlformats.org/officeDocument/2006/relationships/slideLayout" Target="../slideLayouts/slideLayout369.xml"/><Relationship Id="rId21" Type="http://schemas.openxmlformats.org/officeDocument/2006/relationships/image" Target="../media/image16.emf"/><Relationship Id="rId7" Type="http://schemas.openxmlformats.org/officeDocument/2006/relationships/slideLayout" Target="../slideLayouts/slideLayout373.xml"/><Relationship Id="rId12" Type="http://schemas.openxmlformats.org/officeDocument/2006/relationships/slideLayout" Target="../slideLayouts/slideLayout378.xml"/><Relationship Id="rId17" Type="http://schemas.openxmlformats.org/officeDocument/2006/relationships/slideLayout" Target="../slideLayouts/slideLayout383.xml"/><Relationship Id="rId2" Type="http://schemas.openxmlformats.org/officeDocument/2006/relationships/slideLayout" Target="../slideLayouts/slideLayout368.xml"/><Relationship Id="rId16" Type="http://schemas.openxmlformats.org/officeDocument/2006/relationships/slideLayout" Target="../slideLayouts/slideLayout382.xml"/><Relationship Id="rId20" Type="http://schemas.openxmlformats.org/officeDocument/2006/relationships/image" Target="../media/image15.emf"/><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5" Type="http://schemas.openxmlformats.org/officeDocument/2006/relationships/slideLayout" Target="../slideLayouts/slideLayout371.xml"/><Relationship Id="rId15" Type="http://schemas.openxmlformats.org/officeDocument/2006/relationships/slideLayout" Target="../slideLayouts/slideLayout381.xml"/><Relationship Id="rId10" Type="http://schemas.openxmlformats.org/officeDocument/2006/relationships/slideLayout" Target="../slideLayouts/slideLayout376.xml"/><Relationship Id="rId19" Type="http://schemas.openxmlformats.org/officeDocument/2006/relationships/theme" Target="../theme/theme18.xml"/><Relationship Id="rId4" Type="http://schemas.openxmlformats.org/officeDocument/2006/relationships/slideLayout" Target="../slideLayouts/slideLayout370.xml"/><Relationship Id="rId9" Type="http://schemas.openxmlformats.org/officeDocument/2006/relationships/slideLayout" Target="../slideLayouts/slideLayout375.xml"/><Relationship Id="rId14" Type="http://schemas.openxmlformats.org/officeDocument/2006/relationships/slideLayout" Target="../slideLayouts/slideLayout38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slideLayout" Target="../slideLayouts/slideLayout397.xml"/><Relationship Id="rId3" Type="http://schemas.openxmlformats.org/officeDocument/2006/relationships/slideLayout" Target="../slideLayouts/slideLayout387.xml"/><Relationship Id="rId7" Type="http://schemas.openxmlformats.org/officeDocument/2006/relationships/slideLayout" Target="../slideLayouts/slideLayout391.xml"/><Relationship Id="rId12" Type="http://schemas.openxmlformats.org/officeDocument/2006/relationships/slideLayout" Target="../slideLayouts/slideLayout396.xml"/><Relationship Id="rId2" Type="http://schemas.openxmlformats.org/officeDocument/2006/relationships/slideLayout" Target="../slideLayouts/slideLayout386.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5" Type="http://schemas.openxmlformats.org/officeDocument/2006/relationships/slideLayout" Target="../slideLayouts/slideLayout389.xml"/><Relationship Id="rId10" Type="http://schemas.openxmlformats.org/officeDocument/2006/relationships/slideLayout" Target="../slideLayouts/slideLayout394.xml"/><Relationship Id="rId4" Type="http://schemas.openxmlformats.org/officeDocument/2006/relationships/slideLayout" Target="../slideLayouts/slideLayout388.xml"/><Relationship Id="rId9" Type="http://schemas.openxmlformats.org/officeDocument/2006/relationships/slideLayout" Target="../slideLayouts/slideLayout393.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slideLayout" Target="../slideLayouts/slideLayout63.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42" Type="http://schemas.openxmlformats.org/officeDocument/2006/relationships/slideLayout" Target="../slideLayouts/slideLayout66.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41" Type="http://schemas.openxmlformats.org/officeDocument/2006/relationships/slideLayout" Target="../slideLayouts/slideLayout65.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slideLayout" Target="../slideLayouts/slideLayout64.xml"/><Relationship Id="rId45"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4" Type="http://schemas.openxmlformats.org/officeDocument/2006/relationships/slideLayout" Target="../slideLayouts/slideLayout68.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43" Type="http://schemas.openxmlformats.org/officeDocument/2006/relationships/slideLayout" Target="../slideLayouts/slideLayout67.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05.xml"/><Relationship Id="rId13" Type="http://schemas.openxmlformats.org/officeDocument/2006/relationships/slideLayout" Target="../slideLayouts/slideLayout410.xml"/><Relationship Id="rId18" Type="http://schemas.openxmlformats.org/officeDocument/2006/relationships/slideLayout" Target="../slideLayouts/slideLayout415.xml"/><Relationship Id="rId3" Type="http://schemas.openxmlformats.org/officeDocument/2006/relationships/slideLayout" Target="../slideLayouts/slideLayout400.xml"/><Relationship Id="rId21" Type="http://schemas.openxmlformats.org/officeDocument/2006/relationships/slideLayout" Target="../slideLayouts/slideLayout418.xml"/><Relationship Id="rId7" Type="http://schemas.openxmlformats.org/officeDocument/2006/relationships/slideLayout" Target="../slideLayouts/slideLayout404.xml"/><Relationship Id="rId12" Type="http://schemas.openxmlformats.org/officeDocument/2006/relationships/slideLayout" Target="../slideLayouts/slideLayout409.xml"/><Relationship Id="rId17" Type="http://schemas.openxmlformats.org/officeDocument/2006/relationships/slideLayout" Target="../slideLayouts/slideLayout414.xml"/><Relationship Id="rId2" Type="http://schemas.openxmlformats.org/officeDocument/2006/relationships/slideLayout" Target="../slideLayouts/slideLayout399.xml"/><Relationship Id="rId16" Type="http://schemas.openxmlformats.org/officeDocument/2006/relationships/slideLayout" Target="../slideLayouts/slideLayout413.xml"/><Relationship Id="rId20" Type="http://schemas.openxmlformats.org/officeDocument/2006/relationships/slideLayout" Target="../slideLayouts/slideLayout417.xml"/><Relationship Id="rId1" Type="http://schemas.openxmlformats.org/officeDocument/2006/relationships/slideLayout" Target="../slideLayouts/slideLayout398.xml"/><Relationship Id="rId6" Type="http://schemas.openxmlformats.org/officeDocument/2006/relationships/slideLayout" Target="../slideLayouts/slideLayout403.xml"/><Relationship Id="rId11" Type="http://schemas.openxmlformats.org/officeDocument/2006/relationships/slideLayout" Target="../slideLayouts/slideLayout408.xml"/><Relationship Id="rId5" Type="http://schemas.openxmlformats.org/officeDocument/2006/relationships/slideLayout" Target="../slideLayouts/slideLayout402.xml"/><Relationship Id="rId15" Type="http://schemas.openxmlformats.org/officeDocument/2006/relationships/slideLayout" Target="../slideLayouts/slideLayout412.xml"/><Relationship Id="rId10" Type="http://schemas.openxmlformats.org/officeDocument/2006/relationships/slideLayout" Target="../slideLayouts/slideLayout407.xml"/><Relationship Id="rId19" Type="http://schemas.openxmlformats.org/officeDocument/2006/relationships/slideLayout" Target="../slideLayouts/slideLayout416.xml"/><Relationship Id="rId4" Type="http://schemas.openxmlformats.org/officeDocument/2006/relationships/slideLayout" Target="../slideLayouts/slideLayout401.xml"/><Relationship Id="rId9" Type="http://schemas.openxmlformats.org/officeDocument/2006/relationships/slideLayout" Target="../slideLayouts/slideLayout406.xml"/><Relationship Id="rId14" Type="http://schemas.openxmlformats.org/officeDocument/2006/relationships/slideLayout" Target="../slideLayouts/slideLayout411.xml"/><Relationship Id="rId22"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slideLayout" Target="../slideLayouts/slideLayout431.xml"/><Relationship Id="rId18" Type="http://schemas.openxmlformats.org/officeDocument/2006/relationships/slideLayout" Target="../slideLayouts/slideLayout436.xml"/><Relationship Id="rId3" Type="http://schemas.openxmlformats.org/officeDocument/2006/relationships/slideLayout" Target="../slideLayouts/slideLayout421.xml"/><Relationship Id="rId21" Type="http://schemas.openxmlformats.org/officeDocument/2006/relationships/slideLayout" Target="../slideLayouts/slideLayout439.xml"/><Relationship Id="rId7" Type="http://schemas.openxmlformats.org/officeDocument/2006/relationships/slideLayout" Target="../slideLayouts/slideLayout425.xml"/><Relationship Id="rId12" Type="http://schemas.openxmlformats.org/officeDocument/2006/relationships/slideLayout" Target="../slideLayouts/slideLayout430.xml"/><Relationship Id="rId17" Type="http://schemas.openxmlformats.org/officeDocument/2006/relationships/slideLayout" Target="../slideLayouts/slideLayout435.xml"/><Relationship Id="rId2" Type="http://schemas.openxmlformats.org/officeDocument/2006/relationships/slideLayout" Target="../slideLayouts/slideLayout420.xml"/><Relationship Id="rId16" Type="http://schemas.openxmlformats.org/officeDocument/2006/relationships/slideLayout" Target="../slideLayouts/slideLayout434.xml"/><Relationship Id="rId20" Type="http://schemas.openxmlformats.org/officeDocument/2006/relationships/slideLayout" Target="../slideLayouts/slideLayout438.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5" Type="http://schemas.openxmlformats.org/officeDocument/2006/relationships/slideLayout" Target="../slideLayouts/slideLayout433.xml"/><Relationship Id="rId23" Type="http://schemas.openxmlformats.org/officeDocument/2006/relationships/theme" Target="../theme/theme21.xml"/><Relationship Id="rId10" Type="http://schemas.openxmlformats.org/officeDocument/2006/relationships/slideLayout" Target="../slideLayouts/slideLayout428.xml"/><Relationship Id="rId19" Type="http://schemas.openxmlformats.org/officeDocument/2006/relationships/slideLayout" Target="../slideLayouts/slideLayout437.xml"/><Relationship Id="rId4" Type="http://schemas.openxmlformats.org/officeDocument/2006/relationships/slideLayout" Target="../slideLayouts/slideLayout422.xml"/><Relationship Id="rId9" Type="http://schemas.openxmlformats.org/officeDocument/2006/relationships/slideLayout" Target="../slideLayouts/slideLayout427.xml"/><Relationship Id="rId14" Type="http://schemas.openxmlformats.org/officeDocument/2006/relationships/slideLayout" Target="../slideLayouts/slideLayout432.xml"/><Relationship Id="rId22" Type="http://schemas.openxmlformats.org/officeDocument/2006/relationships/slideLayout" Target="../slideLayouts/slideLayout44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21" Type="http://schemas.openxmlformats.org/officeDocument/2006/relationships/theme" Target="../theme/theme5.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21" Type="http://schemas.openxmlformats.org/officeDocument/2006/relationships/theme" Target="../theme/theme6.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3" Type="http://schemas.openxmlformats.org/officeDocument/2006/relationships/slideLayout" Target="../slideLayouts/slideLayout140.xml"/><Relationship Id="rId21" Type="http://schemas.openxmlformats.org/officeDocument/2006/relationships/slideLayout" Target="../slideLayouts/slideLayout158.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3" Type="http://schemas.openxmlformats.org/officeDocument/2006/relationships/slideLayout" Target="../slideLayouts/slideLayout161.xml"/><Relationship Id="rId21" Type="http://schemas.openxmlformats.org/officeDocument/2006/relationships/theme" Target="../theme/theme8.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3" Type="http://schemas.openxmlformats.org/officeDocument/2006/relationships/slideLayout" Target="../slideLayouts/slideLayout181.xml"/><Relationship Id="rId21" Type="http://schemas.openxmlformats.org/officeDocument/2006/relationships/slideLayout" Target="../slideLayouts/slideLayout199.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0" Type="http://schemas.openxmlformats.org/officeDocument/2006/relationships/slideLayout" Target="../slideLayouts/slideLayout198.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slideLayout" Target="../slideLayouts/slideLayout193.xml"/><Relationship Id="rId10" Type="http://schemas.openxmlformats.org/officeDocument/2006/relationships/slideLayout" Target="../slideLayouts/slideLayout188.xml"/><Relationship Id="rId19" Type="http://schemas.openxmlformats.org/officeDocument/2006/relationships/slideLayout" Target="../slideLayouts/slideLayout197.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3"/>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1" y="1447801"/>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7" r:id="rId4"/>
    <p:sldLayoutId id="2147484088" r:id="rId5"/>
    <p:sldLayoutId id="2147484086" r:id="rId6"/>
    <p:sldLayoutId id="2147484090" r:id="rId7"/>
    <p:sldLayoutId id="2147484091" r:id="rId8"/>
    <p:sldLayoutId id="2147484419" r:id="rId9"/>
    <p:sldLayoutId id="2147484089" r:id="rId10"/>
    <p:sldLayoutId id="2147484119" r:id="rId11"/>
    <p:sldLayoutId id="2147484116" r:id="rId12"/>
    <p:sldLayoutId id="2147484117" r:id="rId13"/>
    <p:sldLayoutId id="2147484140" r:id="rId14"/>
    <p:sldLayoutId id="2147484141" r:id="rId15"/>
    <p:sldLayoutId id="2147484142" r:id="rId16"/>
    <p:sldLayoutId id="2147484143" r:id="rId17"/>
    <p:sldLayoutId id="2147484092" r:id="rId18"/>
    <p:sldLayoutId id="2147484420" r:id="rId19"/>
    <p:sldLayoutId id="2147484093" r:id="rId20"/>
    <p:sldLayoutId id="2147484094" r:id="rId21"/>
    <p:sldLayoutId id="2147484096" r:id="rId22"/>
    <p:sldLayoutId id="2147484789" r:id="rId23"/>
    <p:sldLayoutId id="2147484790" r:id="rId2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913489" rtl="0" eaLnBrk="1" latinLnBrk="0" hangingPunct="1">
        <a:lnSpc>
          <a:spcPct val="90000"/>
        </a:lnSpc>
        <a:spcBef>
          <a:spcPct val="0"/>
        </a:spcBef>
        <a:buNone/>
        <a:defRPr lang="en-US" sz="55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403" marR="0" indent="-339403" algn="l" defTabSz="913489" rtl="0" eaLnBrk="1" fontAlgn="auto" latinLnBrk="0" hangingPunct="1">
        <a:lnSpc>
          <a:spcPct val="90000"/>
        </a:lnSpc>
        <a:spcBef>
          <a:spcPct val="20000"/>
        </a:spcBef>
        <a:spcAft>
          <a:spcPts val="0"/>
        </a:spcAft>
        <a:buClrTx/>
        <a:buSzPct val="80000"/>
        <a:buFont typeface="Arial" pitchFamily="34" charset="0"/>
        <a:buChar char="•"/>
        <a:tabLst/>
        <a:defRPr sz="3600" kern="1200" spc="-71" baseline="0">
          <a:gradFill>
            <a:gsLst>
              <a:gs pos="1250">
                <a:schemeClr val="bg2"/>
              </a:gs>
              <a:gs pos="100000">
                <a:schemeClr val="bg2"/>
              </a:gs>
            </a:gsLst>
            <a:lin ang="5400000" scaled="0"/>
          </a:gradFill>
          <a:latin typeface="+mj-lt"/>
          <a:ea typeface="+mn-ea"/>
          <a:cs typeface="+mn-cs"/>
        </a:defRPr>
      </a:lvl1pPr>
      <a:lvl2pPr marL="572536" marR="0" indent="-233145" algn="l" defTabSz="913489"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7747" marR="0" indent="-225210" algn="l" defTabSz="913489" rtl="0" eaLnBrk="1" fontAlgn="auto" latinLnBrk="0" hangingPunct="1">
        <a:lnSpc>
          <a:spcPct val="90000"/>
        </a:lnSpc>
        <a:spcBef>
          <a:spcPct val="20000"/>
        </a:spcBef>
        <a:spcAft>
          <a:spcPts val="0"/>
        </a:spcAft>
        <a:buClrTx/>
        <a:buSzPct val="90000"/>
        <a:buFont typeface="Wingdings" pitchFamily="2" charset="2"/>
        <a:buChar char=""/>
        <a:tabLst>
          <a:tab pos="797747" algn="l"/>
        </a:tabLst>
        <a:defRPr sz="2400" kern="1200" spc="0" baseline="0">
          <a:gradFill>
            <a:gsLst>
              <a:gs pos="1250">
                <a:schemeClr val="bg2"/>
              </a:gs>
              <a:gs pos="100000">
                <a:schemeClr val="bg2"/>
              </a:gs>
            </a:gsLst>
            <a:lin ang="5400000" scaled="0"/>
          </a:gradFill>
          <a:latin typeface="+mn-lt"/>
          <a:ea typeface="+mn-ea"/>
          <a:cs typeface="+mn-cs"/>
        </a:defRPr>
      </a:lvl3pPr>
      <a:lvl4pPr marL="1029288" marR="0" indent="-231545" algn="l" defTabSz="913489"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4515" marR="0" indent="-225210" algn="l" defTabSz="913489" rtl="0" eaLnBrk="1" fontAlgn="auto" latinLnBrk="0" hangingPunct="1">
        <a:lnSpc>
          <a:spcPct val="90000"/>
        </a:lnSpc>
        <a:spcBef>
          <a:spcPct val="20000"/>
        </a:spcBef>
        <a:spcAft>
          <a:spcPts val="0"/>
        </a:spcAft>
        <a:buClrTx/>
        <a:buSzPct val="90000"/>
        <a:buFont typeface="Wingdings" pitchFamily="2" charset="2"/>
        <a:buChar char=""/>
        <a:tabLst>
          <a:tab pos="1254515" algn="l"/>
        </a:tabLst>
        <a:defRPr sz="2000" kern="1200" spc="0" baseline="0">
          <a:gradFill>
            <a:gsLst>
              <a:gs pos="1250">
                <a:schemeClr val="bg2"/>
              </a:gs>
              <a:gs pos="100000">
                <a:schemeClr val="bg2"/>
              </a:gs>
            </a:gsLst>
            <a:lin ang="5400000" scaled="0"/>
          </a:gradFill>
          <a:latin typeface="+mn-lt"/>
          <a:ea typeface="+mn-ea"/>
          <a:cs typeface="+mn-cs"/>
        </a:defRPr>
      </a:lvl5pPr>
      <a:lvl6pPr marL="2512106" indent="-228376" algn="l" defTabSz="9134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830" indent="-228376" algn="l" defTabSz="9134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579" indent="-228376" algn="l" defTabSz="9134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320" indent="-228376" algn="l" defTabSz="9134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89" rtl="0" eaLnBrk="1" latinLnBrk="0" hangingPunct="1">
        <a:defRPr sz="1900" kern="1200">
          <a:solidFill>
            <a:schemeClr val="tx1"/>
          </a:solidFill>
          <a:latin typeface="+mn-lt"/>
          <a:ea typeface="+mn-ea"/>
          <a:cs typeface="+mn-cs"/>
        </a:defRPr>
      </a:lvl1pPr>
      <a:lvl2pPr marL="456725" algn="l" defTabSz="913489" rtl="0" eaLnBrk="1" latinLnBrk="0" hangingPunct="1">
        <a:defRPr sz="1900" kern="1200">
          <a:solidFill>
            <a:schemeClr val="tx1"/>
          </a:solidFill>
          <a:latin typeface="+mn-lt"/>
          <a:ea typeface="+mn-ea"/>
          <a:cs typeface="+mn-cs"/>
        </a:defRPr>
      </a:lvl2pPr>
      <a:lvl3pPr marL="913489" algn="l" defTabSz="913489" rtl="0" eaLnBrk="1" latinLnBrk="0" hangingPunct="1">
        <a:defRPr sz="1900" kern="1200">
          <a:solidFill>
            <a:schemeClr val="tx1"/>
          </a:solidFill>
          <a:latin typeface="+mn-lt"/>
          <a:ea typeface="+mn-ea"/>
          <a:cs typeface="+mn-cs"/>
        </a:defRPr>
      </a:lvl3pPr>
      <a:lvl4pPr marL="1370227" algn="l" defTabSz="913489" rtl="0" eaLnBrk="1" latinLnBrk="0" hangingPunct="1">
        <a:defRPr sz="1900" kern="1200">
          <a:solidFill>
            <a:schemeClr val="tx1"/>
          </a:solidFill>
          <a:latin typeface="+mn-lt"/>
          <a:ea typeface="+mn-ea"/>
          <a:cs typeface="+mn-cs"/>
        </a:defRPr>
      </a:lvl4pPr>
      <a:lvl5pPr marL="1826979" algn="l" defTabSz="913489" rtl="0" eaLnBrk="1" latinLnBrk="0" hangingPunct="1">
        <a:defRPr sz="1900" kern="1200">
          <a:solidFill>
            <a:schemeClr val="tx1"/>
          </a:solidFill>
          <a:latin typeface="+mn-lt"/>
          <a:ea typeface="+mn-ea"/>
          <a:cs typeface="+mn-cs"/>
        </a:defRPr>
      </a:lvl5pPr>
      <a:lvl6pPr marL="2283704" algn="l" defTabSz="913489" rtl="0" eaLnBrk="1" latinLnBrk="0" hangingPunct="1">
        <a:defRPr sz="1900" kern="1200">
          <a:solidFill>
            <a:schemeClr val="tx1"/>
          </a:solidFill>
          <a:latin typeface="+mn-lt"/>
          <a:ea typeface="+mn-ea"/>
          <a:cs typeface="+mn-cs"/>
        </a:defRPr>
      </a:lvl6pPr>
      <a:lvl7pPr marL="2740462" algn="l" defTabSz="913489" rtl="0" eaLnBrk="1" latinLnBrk="0" hangingPunct="1">
        <a:defRPr sz="1900" kern="1200">
          <a:solidFill>
            <a:schemeClr val="tx1"/>
          </a:solidFill>
          <a:latin typeface="+mn-lt"/>
          <a:ea typeface="+mn-ea"/>
          <a:cs typeface="+mn-cs"/>
        </a:defRPr>
      </a:lvl7pPr>
      <a:lvl8pPr marL="3197206" algn="l" defTabSz="913489" rtl="0" eaLnBrk="1" latinLnBrk="0" hangingPunct="1">
        <a:defRPr sz="1900" kern="1200">
          <a:solidFill>
            <a:schemeClr val="tx1"/>
          </a:solidFill>
          <a:latin typeface="+mn-lt"/>
          <a:ea typeface="+mn-ea"/>
          <a:cs typeface="+mn-cs"/>
        </a:defRPr>
      </a:lvl8pPr>
      <a:lvl9pPr marL="3653955" algn="l" defTabSz="913489"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4912623"/>
      </p:ext>
    </p:extLst>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 id="2147484397" r:id="rId12"/>
    <p:sldLayoutId id="2147484398" r:id="rId13"/>
    <p:sldLayoutId id="2147484399" r:id="rId14"/>
    <p:sldLayoutId id="2147484400" r:id="rId15"/>
    <p:sldLayoutId id="2147484401" r:id="rId16"/>
    <p:sldLayoutId id="2147484402" r:id="rId17"/>
    <p:sldLayoutId id="2147484403" r:id="rId18"/>
    <p:sldLayoutId id="2147484404" r:id="rId19"/>
    <p:sldLayoutId id="2147484405" r:id="rId20"/>
  </p:sldLayoutIdLst>
  <p:transition>
    <p:fade/>
  </p:transition>
  <p:timing>
    <p:tnLst>
      <p:par>
        <p:cTn id="1" dur="indefinite" restart="never" nodeType="tmRoot"/>
      </p:par>
    </p:tnLst>
  </p:timing>
  <p:hf sldNum="0"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3"/>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1" y="1447801"/>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9741453"/>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 id="2147484520" r:id="rId12"/>
    <p:sldLayoutId id="2147484521" r:id="rId13"/>
    <p:sldLayoutId id="2147484522" r:id="rId14"/>
    <p:sldLayoutId id="2147484523" r:id="rId15"/>
    <p:sldLayoutId id="2147484524" r:id="rId16"/>
    <p:sldLayoutId id="2147484525" r:id="rId17"/>
    <p:sldLayoutId id="2147484526" r:id="rId18"/>
    <p:sldLayoutId id="2147484527" r:id="rId19"/>
    <p:sldLayoutId id="2147484528" r:id="rId20"/>
    <p:sldLayoutId id="2147484529" r:id="rId21"/>
    <p:sldLayoutId id="2147484530" r:id="rId2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913489" rtl="0" eaLnBrk="1" latinLnBrk="0" hangingPunct="1">
        <a:lnSpc>
          <a:spcPct val="90000"/>
        </a:lnSpc>
        <a:spcBef>
          <a:spcPct val="0"/>
        </a:spcBef>
        <a:buNone/>
        <a:defRPr lang="en-US" sz="55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403" marR="0" indent="-339403" algn="l" defTabSz="913489" rtl="0" eaLnBrk="1" fontAlgn="auto" latinLnBrk="0" hangingPunct="1">
        <a:lnSpc>
          <a:spcPct val="90000"/>
        </a:lnSpc>
        <a:spcBef>
          <a:spcPct val="20000"/>
        </a:spcBef>
        <a:spcAft>
          <a:spcPts val="0"/>
        </a:spcAft>
        <a:buClrTx/>
        <a:buSzPct val="80000"/>
        <a:buFont typeface="Arial" pitchFamily="34" charset="0"/>
        <a:buChar char="•"/>
        <a:tabLst/>
        <a:defRPr sz="3600" kern="1200" spc="-71" baseline="0">
          <a:gradFill>
            <a:gsLst>
              <a:gs pos="1250">
                <a:schemeClr val="bg2"/>
              </a:gs>
              <a:gs pos="100000">
                <a:schemeClr val="bg2"/>
              </a:gs>
            </a:gsLst>
            <a:lin ang="5400000" scaled="0"/>
          </a:gradFill>
          <a:latin typeface="+mj-lt"/>
          <a:ea typeface="+mn-ea"/>
          <a:cs typeface="+mn-cs"/>
        </a:defRPr>
      </a:lvl1pPr>
      <a:lvl2pPr marL="572536" marR="0" indent="-233145" algn="l" defTabSz="913489"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7747" marR="0" indent="-225210" algn="l" defTabSz="913489" rtl="0" eaLnBrk="1" fontAlgn="auto" latinLnBrk="0" hangingPunct="1">
        <a:lnSpc>
          <a:spcPct val="90000"/>
        </a:lnSpc>
        <a:spcBef>
          <a:spcPct val="20000"/>
        </a:spcBef>
        <a:spcAft>
          <a:spcPts val="0"/>
        </a:spcAft>
        <a:buClrTx/>
        <a:buSzPct val="90000"/>
        <a:buFont typeface="Wingdings" pitchFamily="2" charset="2"/>
        <a:buChar char=""/>
        <a:tabLst>
          <a:tab pos="797747" algn="l"/>
        </a:tabLst>
        <a:defRPr sz="2400" kern="1200" spc="0" baseline="0">
          <a:gradFill>
            <a:gsLst>
              <a:gs pos="1250">
                <a:schemeClr val="bg2"/>
              </a:gs>
              <a:gs pos="100000">
                <a:schemeClr val="bg2"/>
              </a:gs>
            </a:gsLst>
            <a:lin ang="5400000" scaled="0"/>
          </a:gradFill>
          <a:latin typeface="+mn-lt"/>
          <a:ea typeface="+mn-ea"/>
          <a:cs typeface="+mn-cs"/>
        </a:defRPr>
      </a:lvl3pPr>
      <a:lvl4pPr marL="1029288" marR="0" indent="-231545" algn="l" defTabSz="913489"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4515" marR="0" indent="-225210" algn="l" defTabSz="913489" rtl="0" eaLnBrk="1" fontAlgn="auto" latinLnBrk="0" hangingPunct="1">
        <a:lnSpc>
          <a:spcPct val="90000"/>
        </a:lnSpc>
        <a:spcBef>
          <a:spcPct val="20000"/>
        </a:spcBef>
        <a:spcAft>
          <a:spcPts val="0"/>
        </a:spcAft>
        <a:buClrTx/>
        <a:buSzPct val="90000"/>
        <a:buFont typeface="Wingdings" pitchFamily="2" charset="2"/>
        <a:buChar char=""/>
        <a:tabLst>
          <a:tab pos="1254515" algn="l"/>
        </a:tabLst>
        <a:defRPr sz="2000" kern="1200" spc="0" baseline="0">
          <a:gradFill>
            <a:gsLst>
              <a:gs pos="1250">
                <a:schemeClr val="bg2"/>
              </a:gs>
              <a:gs pos="100000">
                <a:schemeClr val="bg2"/>
              </a:gs>
            </a:gsLst>
            <a:lin ang="5400000" scaled="0"/>
          </a:gradFill>
          <a:latin typeface="+mn-lt"/>
          <a:ea typeface="+mn-ea"/>
          <a:cs typeface="+mn-cs"/>
        </a:defRPr>
      </a:lvl5pPr>
      <a:lvl6pPr marL="2512106" indent="-228376" algn="l" defTabSz="91348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830" indent="-228376" algn="l" defTabSz="91348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579" indent="-228376" algn="l" defTabSz="91348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320" indent="-228376" algn="l" defTabSz="91348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89" rtl="0" eaLnBrk="1" latinLnBrk="0" hangingPunct="1">
        <a:defRPr sz="1900" kern="1200">
          <a:solidFill>
            <a:schemeClr val="tx1"/>
          </a:solidFill>
          <a:latin typeface="+mn-lt"/>
          <a:ea typeface="+mn-ea"/>
          <a:cs typeface="+mn-cs"/>
        </a:defRPr>
      </a:lvl1pPr>
      <a:lvl2pPr marL="456725" algn="l" defTabSz="913489" rtl="0" eaLnBrk="1" latinLnBrk="0" hangingPunct="1">
        <a:defRPr sz="1900" kern="1200">
          <a:solidFill>
            <a:schemeClr val="tx1"/>
          </a:solidFill>
          <a:latin typeface="+mn-lt"/>
          <a:ea typeface="+mn-ea"/>
          <a:cs typeface="+mn-cs"/>
        </a:defRPr>
      </a:lvl2pPr>
      <a:lvl3pPr marL="913489" algn="l" defTabSz="913489" rtl="0" eaLnBrk="1" latinLnBrk="0" hangingPunct="1">
        <a:defRPr sz="1900" kern="1200">
          <a:solidFill>
            <a:schemeClr val="tx1"/>
          </a:solidFill>
          <a:latin typeface="+mn-lt"/>
          <a:ea typeface="+mn-ea"/>
          <a:cs typeface="+mn-cs"/>
        </a:defRPr>
      </a:lvl3pPr>
      <a:lvl4pPr marL="1370227" algn="l" defTabSz="913489" rtl="0" eaLnBrk="1" latinLnBrk="0" hangingPunct="1">
        <a:defRPr sz="1900" kern="1200">
          <a:solidFill>
            <a:schemeClr val="tx1"/>
          </a:solidFill>
          <a:latin typeface="+mn-lt"/>
          <a:ea typeface="+mn-ea"/>
          <a:cs typeface="+mn-cs"/>
        </a:defRPr>
      </a:lvl4pPr>
      <a:lvl5pPr marL="1826979" algn="l" defTabSz="913489" rtl="0" eaLnBrk="1" latinLnBrk="0" hangingPunct="1">
        <a:defRPr sz="1900" kern="1200">
          <a:solidFill>
            <a:schemeClr val="tx1"/>
          </a:solidFill>
          <a:latin typeface="+mn-lt"/>
          <a:ea typeface="+mn-ea"/>
          <a:cs typeface="+mn-cs"/>
        </a:defRPr>
      </a:lvl5pPr>
      <a:lvl6pPr marL="2283704" algn="l" defTabSz="913489" rtl="0" eaLnBrk="1" latinLnBrk="0" hangingPunct="1">
        <a:defRPr sz="1900" kern="1200">
          <a:solidFill>
            <a:schemeClr val="tx1"/>
          </a:solidFill>
          <a:latin typeface="+mn-lt"/>
          <a:ea typeface="+mn-ea"/>
          <a:cs typeface="+mn-cs"/>
        </a:defRPr>
      </a:lvl6pPr>
      <a:lvl7pPr marL="2740462" algn="l" defTabSz="913489" rtl="0" eaLnBrk="1" latinLnBrk="0" hangingPunct="1">
        <a:defRPr sz="1900" kern="1200">
          <a:solidFill>
            <a:schemeClr val="tx1"/>
          </a:solidFill>
          <a:latin typeface="+mn-lt"/>
          <a:ea typeface="+mn-ea"/>
          <a:cs typeface="+mn-cs"/>
        </a:defRPr>
      </a:lvl7pPr>
      <a:lvl8pPr marL="3197206" algn="l" defTabSz="913489" rtl="0" eaLnBrk="1" latinLnBrk="0" hangingPunct="1">
        <a:defRPr sz="1900" kern="1200">
          <a:solidFill>
            <a:schemeClr val="tx1"/>
          </a:solidFill>
          <a:latin typeface="+mn-lt"/>
          <a:ea typeface="+mn-ea"/>
          <a:cs typeface="+mn-cs"/>
        </a:defRPr>
      </a:lvl8pPr>
      <a:lvl9pPr marL="3653955" algn="l" defTabSz="913489"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4934592"/>
      </p:ext>
    </p:extLst>
  </p:cSld>
  <p:clrMap bg1="lt1" tx1="dk1" bg2="lt2" tx2="dk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540" r:id="rId7"/>
    <p:sldLayoutId id="2147484541" r:id="rId8"/>
    <p:sldLayoutId id="2147484542" r:id="rId9"/>
    <p:sldLayoutId id="2147484543" r:id="rId10"/>
    <p:sldLayoutId id="2147484544" r:id="rId11"/>
    <p:sldLayoutId id="2147484545" r:id="rId12"/>
    <p:sldLayoutId id="2147484546" r:id="rId13"/>
    <p:sldLayoutId id="2147484547" r:id="rId14"/>
    <p:sldLayoutId id="2147484548" r:id="rId15"/>
    <p:sldLayoutId id="2147484549" r:id="rId16"/>
    <p:sldLayoutId id="2147484550" r:id="rId17"/>
    <p:sldLayoutId id="2147484551" r:id="rId18"/>
    <p:sldLayoutId id="2147484552" r:id="rId19"/>
    <p:sldLayoutId id="2147484553" r:id="rId20"/>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0037749"/>
      </p:ext>
    </p:extLst>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 id="2147484567" r:id="rId13"/>
    <p:sldLayoutId id="2147484568" r:id="rId14"/>
    <p:sldLayoutId id="2147484569" r:id="rId15"/>
    <p:sldLayoutId id="2147484570" r:id="rId16"/>
    <p:sldLayoutId id="2147484571" r:id="rId17"/>
    <p:sldLayoutId id="2147484572" r:id="rId18"/>
    <p:sldLayoutId id="2147484573" r:id="rId19"/>
    <p:sldLayoutId id="2147484574" r:id="rId20"/>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17"/>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1" y="1447801"/>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2742671"/>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 id="2147484588" r:id="rId12"/>
    <p:sldLayoutId id="2147484589" r:id="rId13"/>
    <p:sldLayoutId id="2147484590" r:id="rId14"/>
    <p:sldLayoutId id="2147484591" r:id="rId15"/>
    <p:sldLayoutId id="2147484592" r:id="rId16"/>
    <p:sldLayoutId id="2147484593" r:id="rId17"/>
    <p:sldLayoutId id="2147484594" r:id="rId18"/>
    <p:sldLayoutId id="2147484595" r:id="rId19"/>
    <p:sldLayoutId id="2147484596" r:id="rId20"/>
    <p:sldLayoutId id="2147484597" r:id="rId21"/>
    <p:sldLayoutId id="2147484598" r:id="rId22"/>
    <p:sldLayoutId id="2147484599" r:id="rId23"/>
    <p:sldLayoutId id="2147484600" r:id="rId24"/>
    <p:sldLayoutId id="2147484601" r:id="rId25"/>
    <p:sldLayoutId id="2147484602" r:id="rId26"/>
    <p:sldLayoutId id="2147484603" r:id="rId27"/>
    <p:sldLayoutId id="2147484604" r:id="rId28"/>
    <p:sldLayoutId id="2147484605" r:id="rId29"/>
    <p:sldLayoutId id="2147484606" r:id="rId30"/>
    <p:sldLayoutId id="2147484607" r:id="rId31"/>
    <p:sldLayoutId id="2147484608" r:id="rId32"/>
    <p:sldLayoutId id="2147484609" r:id="rId33"/>
    <p:sldLayoutId id="2147484610" r:id="rId34"/>
    <p:sldLayoutId id="2147484611" r:id="rId35"/>
    <p:sldLayoutId id="2147484612" r:id="rId36"/>
    <p:sldLayoutId id="2147484613" r:id="rId37"/>
    <p:sldLayoutId id="2147484614" r:id="rId38"/>
    <p:sldLayoutId id="2147484615" r:id="rId39"/>
    <p:sldLayoutId id="2147484616" r:id="rId40"/>
    <p:sldLayoutId id="2147484617" r:id="rId41"/>
    <p:sldLayoutId id="2147484618" r:id="rId42"/>
    <p:sldLayoutId id="2147484619" r:id="rId4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3649" rtl="0" eaLnBrk="1" latinLnBrk="0" hangingPunct="1">
        <a:lnSpc>
          <a:spcPct val="90000"/>
        </a:lnSpc>
        <a:spcBef>
          <a:spcPct val="0"/>
        </a:spcBef>
        <a:buNone/>
        <a:defRPr lang="en-US" sz="5465"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462" marR="0" indent="-339462" algn="l" defTabSz="913649" rtl="0" eaLnBrk="1" fontAlgn="auto" latinLnBrk="0" hangingPunct="1">
        <a:lnSpc>
          <a:spcPct val="90000"/>
        </a:lnSpc>
        <a:spcBef>
          <a:spcPct val="20000"/>
        </a:spcBef>
        <a:spcAft>
          <a:spcPts val="0"/>
        </a:spcAft>
        <a:buClrTx/>
        <a:buSzPct val="80000"/>
        <a:buFont typeface="Arial" pitchFamily="34" charset="0"/>
        <a:buChar char="•"/>
        <a:tabLst/>
        <a:defRPr sz="3599" kern="1200" spc="-71" baseline="0">
          <a:gradFill>
            <a:gsLst>
              <a:gs pos="1250">
                <a:schemeClr val="bg2"/>
              </a:gs>
              <a:gs pos="100000">
                <a:schemeClr val="bg2"/>
              </a:gs>
            </a:gsLst>
            <a:lin ang="5400000" scaled="0"/>
          </a:gradFill>
          <a:latin typeface="+mj-lt"/>
          <a:ea typeface="+mn-ea"/>
          <a:cs typeface="+mn-cs"/>
        </a:defRPr>
      </a:lvl1pPr>
      <a:lvl2pPr marL="572637" marR="0" indent="-233183" algn="l" defTabSz="913649" rtl="0" eaLnBrk="1" fontAlgn="auto" latinLnBrk="0" hangingPunct="1">
        <a:lnSpc>
          <a:spcPct val="90000"/>
        </a:lnSpc>
        <a:spcBef>
          <a:spcPct val="20000"/>
        </a:spcBef>
        <a:spcAft>
          <a:spcPts val="0"/>
        </a:spcAft>
        <a:buClrTx/>
        <a:buSzPct val="90000"/>
        <a:buFont typeface="Wingdings" pitchFamily="2" charset="2"/>
        <a:buChar char=""/>
        <a:tabLst/>
        <a:defRPr sz="2399" kern="1200" spc="0" baseline="0">
          <a:gradFill>
            <a:gsLst>
              <a:gs pos="1250">
                <a:schemeClr val="bg2"/>
              </a:gs>
              <a:gs pos="100000">
                <a:schemeClr val="bg2"/>
              </a:gs>
            </a:gsLst>
            <a:lin ang="5400000" scaled="0"/>
          </a:gradFill>
          <a:latin typeface="+mn-lt"/>
          <a:ea typeface="+mn-ea"/>
          <a:cs typeface="+mn-cs"/>
        </a:defRPr>
      </a:lvl2pPr>
      <a:lvl3pPr marL="797887" marR="0" indent="-225249" algn="l" defTabSz="913649" rtl="0" eaLnBrk="1" fontAlgn="auto" latinLnBrk="0" hangingPunct="1">
        <a:lnSpc>
          <a:spcPct val="90000"/>
        </a:lnSpc>
        <a:spcBef>
          <a:spcPct val="20000"/>
        </a:spcBef>
        <a:spcAft>
          <a:spcPts val="0"/>
        </a:spcAft>
        <a:buClrTx/>
        <a:buSzPct val="90000"/>
        <a:buFont typeface="Wingdings" pitchFamily="2" charset="2"/>
        <a:buChar char=""/>
        <a:tabLst>
          <a:tab pos="797887" algn="l"/>
        </a:tabLst>
        <a:defRPr sz="2399" kern="1200" spc="0" baseline="0">
          <a:gradFill>
            <a:gsLst>
              <a:gs pos="1250">
                <a:schemeClr val="bg2"/>
              </a:gs>
              <a:gs pos="100000">
                <a:schemeClr val="bg2"/>
              </a:gs>
            </a:gsLst>
            <a:lin ang="5400000" scaled="0"/>
          </a:gradFill>
          <a:latin typeface="+mn-lt"/>
          <a:ea typeface="+mn-ea"/>
          <a:cs typeface="+mn-cs"/>
        </a:defRPr>
      </a:lvl3pPr>
      <a:lvl4pPr marL="1029473" marR="0" indent="-231587" algn="l" defTabSz="913649"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4733" marR="0" indent="-225249" algn="l" defTabSz="913649" rtl="0" eaLnBrk="1" fontAlgn="auto" latinLnBrk="0" hangingPunct="1">
        <a:lnSpc>
          <a:spcPct val="90000"/>
        </a:lnSpc>
        <a:spcBef>
          <a:spcPct val="20000"/>
        </a:spcBef>
        <a:spcAft>
          <a:spcPts val="0"/>
        </a:spcAft>
        <a:buClrTx/>
        <a:buSzPct val="90000"/>
        <a:buFont typeface="Wingdings" pitchFamily="2" charset="2"/>
        <a:buChar char=""/>
        <a:tabLst>
          <a:tab pos="1254733" algn="l"/>
        </a:tabLst>
        <a:defRPr sz="2000" kern="1200" spc="0" baseline="0">
          <a:gradFill>
            <a:gsLst>
              <a:gs pos="1250">
                <a:schemeClr val="bg2"/>
              </a:gs>
              <a:gs pos="100000">
                <a:schemeClr val="bg2"/>
              </a:gs>
            </a:gsLst>
            <a:lin ang="5400000" scaled="0"/>
          </a:gradFill>
          <a:latin typeface="+mn-lt"/>
          <a:ea typeface="+mn-ea"/>
          <a:cs typeface="+mn-cs"/>
        </a:defRPr>
      </a:lvl5pPr>
      <a:lvl6pPr marL="2512542" indent="-228415" algn="l" defTabSz="91364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51" indent="-228415" algn="l" defTabSz="91364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78" indent="-228415" algn="l" defTabSz="91364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01" indent="-228415" algn="l" defTabSz="91364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49" rtl="0" eaLnBrk="1" latinLnBrk="0" hangingPunct="1">
        <a:defRPr sz="1866" kern="1200">
          <a:solidFill>
            <a:schemeClr val="tx1"/>
          </a:solidFill>
          <a:latin typeface="+mn-lt"/>
          <a:ea typeface="+mn-ea"/>
          <a:cs typeface="+mn-cs"/>
        </a:defRPr>
      </a:lvl1pPr>
      <a:lvl2pPr marL="456811" algn="l" defTabSz="913649" rtl="0" eaLnBrk="1" latinLnBrk="0" hangingPunct="1">
        <a:defRPr sz="1866" kern="1200">
          <a:solidFill>
            <a:schemeClr val="tx1"/>
          </a:solidFill>
          <a:latin typeface="+mn-lt"/>
          <a:ea typeface="+mn-ea"/>
          <a:cs typeface="+mn-cs"/>
        </a:defRPr>
      </a:lvl2pPr>
      <a:lvl3pPr marL="913649" algn="l" defTabSz="913649" rtl="0" eaLnBrk="1" latinLnBrk="0" hangingPunct="1">
        <a:defRPr sz="1866" kern="1200">
          <a:solidFill>
            <a:schemeClr val="tx1"/>
          </a:solidFill>
          <a:latin typeface="+mn-lt"/>
          <a:ea typeface="+mn-ea"/>
          <a:cs typeface="+mn-cs"/>
        </a:defRPr>
      </a:lvl3pPr>
      <a:lvl4pPr marL="1370468" algn="l" defTabSz="913649" rtl="0" eaLnBrk="1" latinLnBrk="0" hangingPunct="1">
        <a:defRPr sz="1866" kern="1200">
          <a:solidFill>
            <a:schemeClr val="tx1"/>
          </a:solidFill>
          <a:latin typeface="+mn-lt"/>
          <a:ea typeface="+mn-ea"/>
          <a:cs typeface="+mn-cs"/>
        </a:defRPr>
      </a:lvl4pPr>
      <a:lvl5pPr marL="1827298" algn="l" defTabSz="913649" rtl="0" eaLnBrk="1" latinLnBrk="0" hangingPunct="1">
        <a:defRPr sz="1866" kern="1200">
          <a:solidFill>
            <a:schemeClr val="tx1"/>
          </a:solidFill>
          <a:latin typeface="+mn-lt"/>
          <a:ea typeface="+mn-ea"/>
          <a:cs typeface="+mn-cs"/>
        </a:defRPr>
      </a:lvl5pPr>
      <a:lvl6pPr marL="2284106" algn="l" defTabSz="913649" rtl="0" eaLnBrk="1" latinLnBrk="0" hangingPunct="1">
        <a:defRPr sz="1866" kern="1200">
          <a:solidFill>
            <a:schemeClr val="tx1"/>
          </a:solidFill>
          <a:latin typeface="+mn-lt"/>
          <a:ea typeface="+mn-ea"/>
          <a:cs typeface="+mn-cs"/>
        </a:defRPr>
      </a:lvl6pPr>
      <a:lvl7pPr marL="2740940" algn="l" defTabSz="913649" rtl="0" eaLnBrk="1" latinLnBrk="0" hangingPunct="1">
        <a:defRPr sz="1866" kern="1200">
          <a:solidFill>
            <a:schemeClr val="tx1"/>
          </a:solidFill>
          <a:latin typeface="+mn-lt"/>
          <a:ea typeface="+mn-ea"/>
          <a:cs typeface="+mn-cs"/>
        </a:defRPr>
      </a:lvl7pPr>
      <a:lvl8pPr marL="3197766" algn="l" defTabSz="913649" rtl="0" eaLnBrk="1" latinLnBrk="0" hangingPunct="1">
        <a:defRPr sz="1866" kern="1200">
          <a:solidFill>
            <a:schemeClr val="tx1"/>
          </a:solidFill>
          <a:latin typeface="+mn-lt"/>
          <a:ea typeface="+mn-ea"/>
          <a:cs typeface="+mn-cs"/>
        </a:defRPr>
      </a:lvl8pPr>
      <a:lvl9pPr marL="3654594" algn="l" defTabSz="913649" rtl="0" eaLnBrk="1" latinLnBrk="0" hangingPunct="1">
        <a:defRPr sz="1866"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7659" y="201707"/>
            <a:ext cx="11753509" cy="336176"/>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17658" y="1008531"/>
            <a:ext cx="3911912" cy="1313308"/>
          </a:xfrm>
          <a:prstGeom prst="rect">
            <a:avLst/>
          </a:prstGeom>
        </p:spPr>
        <p:txBody>
          <a:bodyPr vert="horz" wrap="non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2"/>
          <p:cNvSpPr>
            <a:spLocks noGrp="1"/>
          </p:cNvSpPr>
          <p:nvPr>
            <p:ph type="ftr" sz="quarter" idx="3"/>
          </p:nvPr>
        </p:nvSpPr>
        <p:spPr>
          <a:xfrm>
            <a:off x="217658" y="6656295"/>
            <a:ext cx="4158540" cy="124691"/>
          </a:xfrm>
          <a:prstGeom prst="rect">
            <a:avLst/>
          </a:prstGeom>
        </p:spPr>
        <p:txBody>
          <a:bodyPr lIns="0" tIns="0" rIns="0" bIns="0"/>
          <a:lstStyle>
            <a:lvl1pPr>
              <a:defRPr sz="794"/>
            </a:lvl1pPr>
          </a:lstStyle>
          <a:p>
            <a:pPr defTabSz="716136"/>
            <a:r>
              <a:rPr lang="en-US" smtClean="0">
                <a:solidFill>
                  <a:srgbClr val="505050"/>
                </a:solidFill>
              </a:rPr>
              <a:t>SMSG FY13 WW Mid-Year Review | Microsoft Confidential </a:t>
            </a:r>
            <a:endParaRPr lang="en-US" dirty="0">
              <a:solidFill>
                <a:srgbClr val="505050"/>
              </a:solidFill>
            </a:endParaRPr>
          </a:p>
        </p:txBody>
      </p:sp>
    </p:spTree>
    <p:extLst>
      <p:ext uri="{BB962C8B-B14F-4D97-AF65-F5344CB8AC3E}">
        <p14:creationId xmlns:p14="http://schemas.microsoft.com/office/powerpoint/2010/main" val="3844634"/>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 id="2147484632" r:id="rId12"/>
    <p:sldLayoutId id="2147484633" r:id="rId13"/>
    <p:sldLayoutId id="2147484634" r:id="rId14"/>
    <p:sldLayoutId id="2147484635" r:id="rId15"/>
    <p:sldLayoutId id="2147484636" r:id="rId16"/>
    <p:sldLayoutId id="2147484637" r:id="rId17"/>
    <p:sldLayoutId id="2147484638" r:id="rId18"/>
    <p:sldLayoutId id="2147484639" r:id="rId19"/>
    <p:sldLayoutId id="2147484640" r:id="rId20"/>
    <p:sldLayoutId id="2147484641" r:id="rId21"/>
    <p:sldLayoutId id="2147484642" r:id="rId22"/>
    <p:sldLayoutId id="2147484643" r:id="rId23"/>
    <p:sldLayoutId id="2147484644" r:id="rId24"/>
    <p:sldLayoutId id="2147484645" r:id="rId25"/>
  </p:sldLayoutIdLst>
  <p:transition>
    <p:fade/>
  </p:transition>
  <p:timing>
    <p:tnLst>
      <p:par>
        <p:cTn id="1" dur="indefinite" restart="never" nodeType="tmRoot"/>
      </p:par>
    </p:tnLst>
  </p:timing>
  <p:hf hdr="0" dt="0"/>
  <p:txStyles>
    <p:titleStyle>
      <a:lvl1pPr algn="l" defTabSz="716136" rtl="0" eaLnBrk="1" latinLnBrk="0" hangingPunct="1">
        <a:lnSpc>
          <a:spcPct val="90000"/>
        </a:lnSpc>
        <a:spcBef>
          <a:spcPct val="0"/>
        </a:spcBef>
        <a:buNone/>
        <a:defRPr lang="en-US" sz="2470" b="0" kern="1200" cap="none" spc="-78" baseline="0" dirty="0" smtClean="0">
          <a:ln w="3175">
            <a:noFill/>
          </a:ln>
          <a:solidFill>
            <a:srgbClr val="000000"/>
          </a:solidFill>
          <a:effectLst/>
          <a:latin typeface="+mj-lt"/>
          <a:ea typeface="+mn-ea"/>
          <a:cs typeface="Segoe UI" pitchFamily="34" charset="0"/>
        </a:defRPr>
      </a:lvl1pPr>
    </p:titleStyle>
    <p:bodyStyle>
      <a:lvl1pPr marL="0" marR="0" indent="0" algn="l" defTabSz="716136" rtl="0" eaLnBrk="1" fontAlgn="auto" latinLnBrk="0" hangingPunct="1">
        <a:lnSpc>
          <a:spcPct val="90000"/>
        </a:lnSpc>
        <a:spcBef>
          <a:spcPct val="20000"/>
        </a:spcBef>
        <a:spcAft>
          <a:spcPts val="0"/>
        </a:spcAft>
        <a:buClrTx/>
        <a:buSzPct val="90000"/>
        <a:buFont typeface="Arial" pitchFamily="34" charset="0"/>
        <a:buNone/>
        <a:tabLst/>
        <a:defRPr sz="2470" kern="1200" spc="0" baseline="0">
          <a:solidFill>
            <a:srgbClr val="000000"/>
          </a:solidFill>
          <a:latin typeface="+mj-lt"/>
          <a:ea typeface="+mn-ea"/>
          <a:cs typeface="+mn-cs"/>
        </a:defRPr>
      </a:lvl1pPr>
      <a:lvl2pPr marL="448535" marR="0" indent="-185264" algn="l" defTabSz="716136" rtl="0" eaLnBrk="1" fontAlgn="auto" latinLnBrk="0" hangingPunct="1">
        <a:lnSpc>
          <a:spcPct val="90000"/>
        </a:lnSpc>
        <a:spcBef>
          <a:spcPct val="20000"/>
        </a:spcBef>
        <a:spcAft>
          <a:spcPts val="0"/>
        </a:spcAft>
        <a:buClrTx/>
        <a:buSzPct val="90000"/>
        <a:buFont typeface="Arial" pitchFamily="34" charset="0"/>
        <a:buChar char="•"/>
        <a:tabLst/>
        <a:defRPr sz="1676" kern="1200" spc="0" baseline="0">
          <a:solidFill>
            <a:srgbClr val="000000"/>
          </a:solidFill>
          <a:latin typeface="+mn-lt"/>
          <a:ea typeface="+mn-ea"/>
          <a:cs typeface="+mn-cs"/>
        </a:defRPr>
      </a:lvl2pPr>
      <a:lvl3pPr marL="614298" marR="0" indent="-175514" algn="l" defTabSz="716136"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solidFill>
            <a:srgbClr val="000000"/>
          </a:solidFill>
          <a:latin typeface="+mn-lt"/>
          <a:ea typeface="+mn-ea"/>
          <a:cs typeface="+mn-cs"/>
        </a:defRPr>
      </a:lvl3pPr>
      <a:lvl4pPr marL="789812" marR="0" indent="-175514" algn="l" defTabSz="716136" rtl="0" eaLnBrk="1" fontAlgn="auto" latinLnBrk="0" hangingPunct="1">
        <a:lnSpc>
          <a:spcPct val="90000"/>
        </a:lnSpc>
        <a:spcBef>
          <a:spcPct val="20000"/>
        </a:spcBef>
        <a:spcAft>
          <a:spcPts val="0"/>
        </a:spcAft>
        <a:buClrTx/>
        <a:buSzPct val="90000"/>
        <a:buFont typeface="Arial" pitchFamily="34" charset="0"/>
        <a:buChar char="•"/>
        <a:tabLst/>
        <a:defRPr sz="1324" kern="1200" spc="0" baseline="0">
          <a:solidFill>
            <a:srgbClr val="000000"/>
          </a:solidFill>
          <a:latin typeface="+mn-lt"/>
          <a:ea typeface="+mn-ea"/>
          <a:cs typeface="+mn-cs"/>
        </a:defRPr>
      </a:lvl4pPr>
      <a:lvl5pPr marL="965324" marR="0" indent="-175514" algn="l" defTabSz="716136" rtl="0" eaLnBrk="1" fontAlgn="auto" latinLnBrk="0" hangingPunct="1">
        <a:lnSpc>
          <a:spcPct val="90000"/>
        </a:lnSpc>
        <a:spcBef>
          <a:spcPct val="20000"/>
        </a:spcBef>
        <a:spcAft>
          <a:spcPts val="0"/>
        </a:spcAft>
        <a:buClrTx/>
        <a:buSzPct val="90000"/>
        <a:buFont typeface="Arial" pitchFamily="34" charset="0"/>
        <a:buChar char="•"/>
        <a:tabLst/>
        <a:defRPr sz="1235" kern="1200" spc="0" baseline="0">
          <a:solidFill>
            <a:srgbClr val="000000"/>
          </a:solidFill>
          <a:latin typeface="+mn-lt"/>
          <a:ea typeface="+mn-ea"/>
          <a:cs typeface="+mn-cs"/>
        </a:defRPr>
      </a:lvl5pPr>
      <a:lvl6pPr marL="1969375" indent="-179033" algn="l" defTabSz="71613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327446" indent="-179033" algn="l" defTabSz="71613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85513" indent="-179033" algn="l" defTabSz="71613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3043583" indent="-179033" algn="l" defTabSz="71613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716136" rtl="0" eaLnBrk="1" latinLnBrk="0" hangingPunct="1">
        <a:defRPr sz="1324" kern="1200">
          <a:solidFill>
            <a:schemeClr val="tx1"/>
          </a:solidFill>
          <a:latin typeface="+mn-lt"/>
          <a:ea typeface="+mn-ea"/>
          <a:cs typeface="+mn-cs"/>
        </a:defRPr>
      </a:lvl1pPr>
      <a:lvl2pPr marL="358069" algn="l" defTabSz="716136" rtl="0" eaLnBrk="1" latinLnBrk="0" hangingPunct="1">
        <a:defRPr sz="1324" kern="1200">
          <a:solidFill>
            <a:schemeClr val="tx1"/>
          </a:solidFill>
          <a:latin typeface="+mn-lt"/>
          <a:ea typeface="+mn-ea"/>
          <a:cs typeface="+mn-cs"/>
        </a:defRPr>
      </a:lvl2pPr>
      <a:lvl3pPr marL="716136" algn="l" defTabSz="716136" rtl="0" eaLnBrk="1" latinLnBrk="0" hangingPunct="1">
        <a:defRPr sz="1324" kern="1200">
          <a:solidFill>
            <a:schemeClr val="tx1"/>
          </a:solidFill>
          <a:latin typeface="+mn-lt"/>
          <a:ea typeface="+mn-ea"/>
          <a:cs typeface="+mn-cs"/>
        </a:defRPr>
      </a:lvl3pPr>
      <a:lvl4pPr marL="1074206" algn="l" defTabSz="716136" rtl="0" eaLnBrk="1" latinLnBrk="0" hangingPunct="1">
        <a:defRPr sz="1324" kern="1200">
          <a:solidFill>
            <a:schemeClr val="tx1"/>
          </a:solidFill>
          <a:latin typeface="+mn-lt"/>
          <a:ea typeface="+mn-ea"/>
          <a:cs typeface="+mn-cs"/>
        </a:defRPr>
      </a:lvl4pPr>
      <a:lvl5pPr marL="1432273" algn="l" defTabSz="716136" rtl="0" eaLnBrk="1" latinLnBrk="0" hangingPunct="1">
        <a:defRPr sz="1324" kern="1200">
          <a:solidFill>
            <a:schemeClr val="tx1"/>
          </a:solidFill>
          <a:latin typeface="+mn-lt"/>
          <a:ea typeface="+mn-ea"/>
          <a:cs typeface="+mn-cs"/>
        </a:defRPr>
      </a:lvl5pPr>
      <a:lvl6pPr marL="1790343" algn="l" defTabSz="716136" rtl="0" eaLnBrk="1" latinLnBrk="0" hangingPunct="1">
        <a:defRPr sz="1324" kern="1200">
          <a:solidFill>
            <a:schemeClr val="tx1"/>
          </a:solidFill>
          <a:latin typeface="+mn-lt"/>
          <a:ea typeface="+mn-ea"/>
          <a:cs typeface="+mn-cs"/>
        </a:defRPr>
      </a:lvl6pPr>
      <a:lvl7pPr marL="2148410" algn="l" defTabSz="716136" rtl="0" eaLnBrk="1" latinLnBrk="0" hangingPunct="1">
        <a:defRPr sz="1324" kern="1200">
          <a:solidFill>
            <a:schemeClr val="tx1"/>
          </a:solidFill>
          <a:latin typeface="+mn-lt"/>
          <a:ea typeface="+mn-ea"/>
          <a:cs typeface="+mn-cs"/>
        </a:defRPr>
      </a:lvl7pPr>
      <a:lvl8pPr marL="2506479" algn="l" defTabSz="716136" rtl="0" eaLnBrk="1" latinLnBrk="0" hangingPunct="1">
        <a:defRPr sz="1324" kern="1200">
          <a:solidFill>
            <a:schemeClr val="tx1"/>
          </a:solidFill>
          <a:latin typeface="+mn-lt"/>
          <a:ea typeface="+mn-ea"/>
          <a:cs typeface="+mn-cs"/>
        </a:defRPr>
      </a:lvl8pPr>
      <a:lvl9pPr marL="2864547" algn="l" defTabSz="716136" rtl="0" eaLnBrk="1" latinLnBrk="0" hangingPunct="1">
        <a:defRPr sz="132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48">
          <p15:clr>
            <a:srgbClr val="F26B43"/>
          </p15:clr>
        </p15:guide>
        <p15:guide id="2" pos="4032">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511709"/>
      </p:ext>
    </p:extLst>
  </p:cSld>
  <p:clrMap bg1="lt1" tx1="dk1" bg2="lt2" tx2="dk2" accent1="accent1" accent2="accent2" accent3="accent3" accent4="accent4" accent5="accent5" accent6="accent6" hlink="hlink" folHlink="folHlink"/>
  <p:sldLayoutIdLst>
    <p:sldLayoutId id="2147484647" r:id="rId1"/>
    <p:sldLayoutId id="2147484649" r:id="rId2"/>
  </p:sldLayoutIdLst>
  <p:transition>
    <p:fade/>
  </p:transition>
  <p:timing>
    <p:tnLst>
      <p:par>
        <p:cTn id="1" dur="indefinite" restart="never" nodeType="tmRoot"/>
      </p:par>
    </p:tnLst>
  </p:timing>
  <p:txStyles>
    <p:titleStyle>
      <a:lvl1pPr algn="l" defTabSz="914156" rtl="0" eaLnBrk="1" latinLnBrk="0" hangingPunct="1">
        <a:lnSpc>
          <a:spcPct val="90000"/>
        </a:lnSpc>
        <a:spcBef>
          <a:spcPct val="0"/>
        </a:spcBef>
        <a:buNone/>
        <a:defRPr lang="en-US" sz="3200" b="0" kern="1200" cap="none" spc="0" baseline="0" dirty="0" smtClean="0">
          <a:ln w="3175">
            <a:noFill/>
          </a:ln>
          <a:solidFill>
            <a:srgbClr val="EE7816">
              <a:alpha val="99000"/>
            </a:srgbClr>
          </a:solidFill>
          <a:effectLst/>
          <a:latin typeface="Segoe UI Light" pitchFamily="34" charset="0"/>
          <a:ea typeface="+mn-ea"/>
          <a:cs typeface="Arial" charset="0"/>
        </a:defRPr>
      </a:lvl1pPr>
    </p:titleStyle>
    <p:bodyStyle>
      <a:lvl1pPr marL="290447" indent="-290447" algn="l" defTabSz="914156" rtl="0" eaLnBrk="1" latinLnBrk="0" hangingPunct="1">
        <a:lnSpc>
          <a:spcPct val="90000"/>
        </a:lnSpc>
        <a:spcBef>
          <a:spcPct val="20000"/>
        </a:spcBef>
        <a:buClr>
          <a:srgbClr val="F69F1E"/>
        </a:buClr>
        <a:buSzPct val="90000"/>
        <a:buFont typeface="Arial" pitchFamily="34" charset="0"/>
        <a:buChar char="•"/>
        <a:defRPr sz="2000" kern="1200">
          <a:solidFill>
            <a:schemeClr val="tx2">
              <a:alpha val="99000"/>
            </a:schemeClr>
          </a:solidFill>
          <a:latin typeface="+mn-lt"/>
          <a:ea typeface="+mn-ea"/>
          <a:cs typeface="+mn-cs"/>
        </a:defRPr>
      </a:lvl1pPr>
      <a:lvl2pPr marL="568197" indent="-277750" algn="l" defTabSz="914156" rtl="0" eaLnBrk="1" latinLnBrk="0" hangingPunct="1">
        <a:lnSpc>
          <a:spcPct val="90000"/>
        </a:lnSpc>
        <a:spcBef>
          <a:spcPct val="20000"/>
        </a:spcBef>
        <a:buClr>
          <a:srgbClr val="F69F1E"/>
        </a:buClr>
        <a:buSzPct val="90000"/>
        <a:buFont typeface="Arial" pitchFamily="34" charset="0"/>
        <a:buChar char="•"/>
        <a:defRPr sz="1800" kern="1200">
          <a:solidFill>
            <a:schemeClr val="tx2">
              <a:alpha val="99000"/>
            </a:schemeClr>
          </a:solidFill>
          <a:latin typeface="+mn-lt"/>
          <a:ea typeface="+mn-ea"/>
          <a:cs typeface="+mn-cs"/>
        </a:defRPr>
      </a:lvl2pPr>
      <a:lvl3pPr marL="858643" indent="-290447" algn="l" defTabSz="914156" rtl="0" eaLnBrk="1" latinLnBrk="0" hangingPunct="1">
        <a:lnSpc>
          <a:spcPct val="90000"/>
        </a:lnSpc>
        <a:spcBef>
          <a:spcPct val="20000"/>
        </a:spcBef>
        <a:buClr>
          <a:srgbClr val="F69F1E"/>
        </a:buClr>
        <a:buSzPct val="90000"/>
        <a:buFont typeface="Arial" pitchFamily="34" charset="0"/>
        <a:buChar char="•"/>
        <a:defRPr sz="1600" kern="1200">
          <a:solidFill>
            <a:schemeClr val="tx2">
              <a:alpha val="99000"/>
            </a:schemeClr>
          </a:solidFill>
          <a:latin typeface="+mn-lt"/>
          <a:ea typeface="+mn-ea"/>
          <a:cs typeface="+mn-cs"/>
        </a:defRPr>
      </a:lvl3pPr>
      <a:lvl4pPr marL="1149090" indent="-290447" algn="l" defTabSz="914156" rtl="0" eaLnBrk="1" latinLnBrk="0" hangingPunct="1">
        <a:lnSpc>
          <a:spcPct val="90000"/>
        </a:lnSpc>
        <a:spcBef>
          <a:spcPct val="20000"/>
        </a:spcBef>
        <a:buClr>
          <a:srgbClr val="F69F1E"/>
        </a:buClr>
        <a:buSzPct val="90000"/>
        <a:buFont typeface="Arial" pitchFamily="34" charset="0"/>
        <a:buChar char="•"/>
        <a:defRPr sz="1400" kern="1200">
          <a:solidFill>
            <a:schemeClr val="tx2">
              <a:alpha val="99000"/>
            </a:schemeClr>
          </a:solidFill>
          <a:latin typeface="+mn-lt"/>
          <a:ea typeface="+mn-ea"/>
          <a:cs typeface="+mn-cs"/>
        </a:defRPr>
      </a:lvl4pPr>
      <a:lvl5pPr marL="1426840" indent="-277750" algn="l" defTabSz="914156" rtl="0" eaLnBrk="1" latinLnBrk="0" hangingPunct="1">
        <a:lnSpc>
          <a:spcPct val="90000"/>
        </a:lnSpc>
        <a:spcBef>
          <a:spcPct val="20000"/>
        </a:spcBef>
        <a:buClr>
          <a:srgbClr val="F69F1E"/>
        </a:buClr>
        <a:buSzPct val="90000"/>
        <a:buFont typeface="Arial" pitchFamily="34" charset="0"/>
        <a:buChar char="•"/>
        <a:tabLst/>
        <a:defRPr sz="1400" kern="1200">
          <a:solidFill>
            <a:schemeClr val="tx2">
              <a:alpha val="99000"/>
            </a:schemeClr>
          </a:solidFill>
          <a:latin typeface="+mn-lt"/>
          <a:ea typeface="+mn-ea"/>
          <a:cs typeface="+mn-cs"/>
        </a:defRPr>
      </a:lvl5pPr>
      <a:lvl6pPr marL="2513929" indent="-228539" algn="l" defTabSz="9141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07" indent="-228539" algn="l" defTabSz="9141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85" indent="-228539" algn="l" defTabSz="9141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64" indent="-228539" algn="l" defTabSz="9141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3" algn="l" defTabSz="914156" rtl="0" eaLnBrk="1" latinLnBrk="0" hangingPunct="1">
        <a:defRPr sz="1800" kern="1200">
          <a:solidFill>
            <a:schemeClr val="tx1"/>
          </a:solidFill>
          <a:latin typeface="+mn-lt"/>
          <a:ea typeface="+mn-ea"/>
          <a:cs typeface="+mn-cs"/>
        </a:defRPr>
      </a:lvl5pPr>
      <a:lvl6pPr marL="2285391"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6" algn="l" defTabSz="914156" rtl="0" eaLnBrk="1" latinLnBrk="0" hangingPunct="1">
        <a:defRPr sz="1800" kern="1200">
          <a:solidFill>
            <a:schemeClr val="tx1"/>
          </a:solidFill>
          <a:latin typeface="+mn-lt"/>
          <a:ea typeface="+mn-ea"/>
          <a:cs typeface="+mn-cs"/>
        </a:defRPr>
      </a:lvl8pPr>
      <a:lvl9pPr marL="3656624" algn="l" defTabSz="914156"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117208" tIns="58604" rIns="117208" bIns="5860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441" y="1600200"/>
            <a:ext cx="10969943" cy="4525963"/>
          </a:xfrm>
          <a:prstGeom prst="rect">
            <a:avLst/>
          </a:prstGeom>
        </p:spPr>
        <p:txBody>
          <a:bodyPr vert="horz" lIns="117208" tIns="58604" rIns="117208" bIns="58604" rtlCol="0">
            <a:normAutofit/>
          </a:bodyPr>
          <a:lstStyle/>
          <a:p>
            <a:pPr lvl="0"/>
            <a:r>
              <a:rPr lang="en-US" dirty="0" smtClean="0"/>
              <a:t>Click to edit Master text styles</a:t>
            </a:r>
          </a:p>
          <a:p>
            <a:pPr lvl="1"/>
            <a:r>
              <a:rPr lang="en-US" dirty="0" smtClean="0"/>
              <a:t>Second level</a:t>
            </a:r>
          </a:p>
        </p:txBody>
      </p:sp>
      <p:pic>
        <p:nvPicPr>
          <p:cNvPr id="7" name="Picture 6"/>
          <p:cNvPicPr>
            <a:picLocks noChangeAspect="1"/>
          </p:cNvPicPr>
          <p:nvPr userDrawn="1"/>
        </p:nvPicPr>
        <p:blipFill>
          <a:blip r:embed="rId17"/>
          <a:stretch>
            <a:fillRect/>
          </a:stretch>
        </p:blipFill>
        <p:spPr>
          <a:xfrm>
            <a:off x="10547133" y="6216979"/>
            <a:ext cx="1320800" cy="419100"/>
          </a:xfrm>
          <a:prstGeom prst="rect">
            <a:avLst/>
          </a:prstGeom>
        </p:spPr>
      </p:pic>
      <p:pic>
        <p:nvPicPr>
          <p:cNvPr id="5" name="Picture 4"/>
          <p:cNvPicPr>
            <a:picLocks noChangeAspect="1"/>
          </p:cNvPicPr>
          <p:nvPr userDrawn="1"/>
        </p:nvPicPr>
        <p:blipFill>
          <a:blip r:embed="rId18"/>
          <a:stretch>
            <a:fillRect/>
          </a:stretch>
        </p:blipFill>
        <p:spPr>
          <a:xfrm>
            <a:off x="10629900" y="6248400"/>
            <a:ext cx="1320800" cy="419100"/>
          </a:xfrm>
          <a:prstGeom prst="rect">
            <a:avLst/>
          </a:prstGeom>
        </p:spPr>
      </p:pic>
    </p:spTree>
    <p:extLst>
      <p:ext uri="{BB962C8B-B14F-4D97-AF65-F5344CB8AC3E}">
        <p14:creationId xmlns:p14="http://schemas.microsoft.com/office/powerpoint/2010/main" val="1746802833"/>
      </p:ext>
    </p:extLst>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 id="2147484664" r:id="rId12"/>
    <p:sldLayoutId id="2147484665" r:id="rId13"/>
    <p:sldLayoutId id="2147484667" r:id="rId14"/>
    <p:sldLayoutId id="2147484668" r:id="rId15"/>
  </p:sldLayoutIdLst>
  <p:txStyles>
    <p:titleStyle>
      <a:lvl1pPr algn="l" defTabSz="586039" rtl="0" eaLnBrk="1" latinLnBrk="0" hangingPunct="1">
        <a:spcBef>
          <a:spcPct val="0"/>
        </a:spcBef>
        <a:buNone/>
        <a:defRPr sz="5600" kern="1200">
          <a:solidFill>
            <a:schemeClr val="accent2"/>
          </a:solidFill>
          <a:latin typeface="+mj-lt"/>
          <a:ea typeface="+mj-ea"/>
          <a:cs typeface="Segoe Pro"/>
        </a:defRPr>
      </a:lvl1pPr>
    </p:titleStyle>
    <p:bodyStyle>
      <a:lvl1pPr marL="0" indent="0" algn="l" defTabSz="586039" rtl="0" eaLnBrk="1" latinLnBrk="0" hangingPunct="1">
        <a:spcBef>
          <a:spcPct val="20000"/>
        </a:spcBef>
        <a:buFont typeface="Arial"/>
        <a:buNone/>
        <a:defRPr sz="4000" kern="1200">
          <a:solidFill>
            <a:schemeClr val="tx1"/>
          </a:solidFill>
          <a:latin typeface="+mj-lt"/>
          <a:ea typeface="+mn-ea"/>
          <a:cs typeface="Segoe Pro Light"/>
        </a:defRPr>
      </a:lvl1pPr>
      <a:lvl2pPr marL="0" indent="0" algn="l" defTabSz="586039" rtl="0" eaLnBrk="1" latinLnBrk="0" hangingPunct="1">
        <a:spcBef>
          <a:spcPct val="20000"/>
        </a:spcBef>
        <a:buFont typeface="Arial"/>
        <a:buNone/>
        <a:defRPr sz="2400" b="0" i="0" kern="1200">
          <a:solidFill>
            <a:schemeClr val="tx1"/>
          </a:solidFill>
          <a:latin typeface="+mn-lt"/>
          <a:ea typeface="+mn-ea"/>
          <a:cs typeface="Segoe Pro Light"/>
        </a:defRPr>
      </a:lvl2pPr>
      <a:lvl3pPr marL="1465097" indent="-293019" algn="l" defTabSz="586039" rtl="0" eaLnBrk="1" latinLnBrk="0" hangingPunct="1">
        <a:spcBef>
          <a:spcPct val="20000"/>
        </a:spcBef>
        <a:buFont typeface="Arial"/>
        <a:buChar char="•"/>
        <a:defRPr sz="3100" b="0" i="0" kern="1200">
          <a:solidFill>
            <a:schemeClr val="bg1"/>
          </a:solidFill>
          <a:latin typeface="+mn-lt"/>
          <a:ea typeface="+mn-ea"/>
          <a:cs typeface="Segoe Pro Light"/>
        </a:defRPr>
      </a:lvl3pPr>
      <a:lvl4pPr marL="2051136" indent="-293019" algn="l" defTabSz="586039" rtl="0" eaLnBrk="1" latinLnBrk="0" hangingPunct="1">
        <a:spcBef>
          <a:spcPct val="20000"/>
        </a:spcBef>
        <a:buFont typeface="Arial"/>
        <a:buChar char="–"/>
        <a:defRPr sz="2600" b="0" i="0" kern="1200">
          <a:solidFill>
            <a:schemeClr val="bg1"/>
          </a:solidFill>
          <a:latin typeface="+mn-lt"/>
          <a:ea typeface="+mn-ea"/>
          <a:cs typeface="Segoe Pro Light"/>
        </a:defRPr>
      </a:lvl4pPr>
      <a:lvl5pPr marL="2637175" indent="-293019" algn="l" defTabSz="586039" rtl="0" eaLnBrk="1" latinLnBrk="0" hangingPunct="1">
        <a:spcBef>
          <a:spcPct val="20000"/>
        </a:spcBef>
        <a:buFont typeface="Arial"/>
        <a:buChar char="»"/>
        <a:defRPr sz="2600" b="0" i="0" kern="1200">
          <a:solidFill>
            <a:schemeClr val="bg1"/>
          </a:solidFill>
          <a:latin typeface="+mn-lt"/>
          <a:ea typeface="+mn-ea"/>
          <a:cs typeface="Segoe Pro Light"/>
        </a:defRPr>
      </a:lvl5pPr>
      <a:lvl6pPr marL="3223214" indent="-293019" algn="l" defTabSz="586039" rtl="0" eaLnBrk="1" latinLnBrk="0" hangingPunct="1">
        <a:spcBef>
          <a:spcPct val="20000"/>
        </a:spcBef>
        <a:buFont typeface="Arial"/>
        <a:buChar char="•"/>
        <a:defRPr sz="2600" kern="1200">
          <a:solidFill>
            <a:schemeClr val="tx1"/>
          </a:solidFill>
          <a:latin typeface="+mn-lt"/>
          <a:ea typeface="+mn-ea"/>
          <a:cs typeface="+mn-cs"/>
        </a:defRPr>
      </a:lvl6pPr>
      <a:lvl7pPr marL="3809253" indent="-293019" algn="l" defTabSz="586039" rtl="0" eaLnBrk="1" latinLnBrk="0" hangingPunct="1">
        <a:spcBef>
          <a:spcPct val="20000"/>
        </a:spcBef>
        <a:buFont typeface="Arial"/>
        <a:buChar char="•"/>
        <a:defRPr sz="2600" kern="1200">
          <a:solidFill>
            <a:schemeClr val="tx1"/>
          </a:solidFill>
          <a:latin typeface="+mn-lt"/>
          <a:ea typeface="+mn-ea"/>
          <a:cs typeface="+mn-cs"/>
        </a:defRPr>
      </a:lvl7pPr>
      <a:lvl8pPr marL="4395292" indent="-293019" algn="l" defTabSz="586039" rtl="0" eaLnBrk="1" latinLnBrk="0" hangingPunct="1">
        <a:spcBef>
          <a:spcPct val="20000"/>
        </a:spcBef>
        <a:buFont typeface="Arial"/>
        <a:buChar char="•"/>
        <a:defRPr sz="2600" kern="1200">
          <a:solidFill>
            <a:schemeClr val="tx1"/>
          </a:solidFill>
          <a:latin typeface="+mn-lt"/>
          <a:ea typeface="+mn-ea"/>
          <a:cs typeface="+mn-cs"/>
        </a:defRPr>
      </a:lvl8pPr>
      <a:lvl9pPr marL="4981331" indent="-293019" algn="l" defTabSz="586039" rtl="0" eaLnBrk="1" latinLnBrk="0" hangingPunct="1">
        <a:spcBef>
          <a:spcPct val="20000"/>
        </a:spcBef>
        <a:buFont typeface="Arial"/>
        <a:buChar char="•"/>
        <a:defRPr sz="2600" kern="1200">
          <a:solidFill>
            <a:schemeClr val="tx1"/>
          </a:solidFill>
          <a:latin typeface="+mn-lt"/>
          <a:ea typeface="+mn-ea"/>
          <a:cs typeface="+mn-cs"/>
        </a:defRPr>
      </a:lvl9pPr>
    </p:bodyStyle>
    <p:otherStyle>
      <a:defPPr>
        <a:defRPr lang="en-US"/>
      </a:defPPr>
      <a:lvl1pPr marL="0" algn="l" defTabSz="586039" rtl="0" eaLnBrk="1" latinLnBrk="0" hangingPunct="1">
        <a:defRPr sz="2300" kern="1200">
          <a:solidFill>
            <a:schemeClr val="tx1"/>
          </a:solidFill>
          <a:latin typeface="+mn-lt"/>
          <a:ea typeface="+mn-ea"/>
          <a:cs typeface="+mn-cs"/>
        </a:defRPr>
      </a:lvl1pPr>
      <a:lvl2pPr marL="586039" algn="l" defTabSz="586039" rtl="0" eaLnBrk="1" latinLnBrk="0" hangingPunct="1">
        <a:defRPr sz="2300" kern="1200">
          <a:solidFill>
            <a:schemeClr val="tx1"/>
          </a:solidFill>
          <a:latin typeface="+mn-lt"/>
          <a:ea typeface="+mn-ea"/>
          <a:cs typeface="+mn-cs"/>
        </a:defRPr>
      </a:lvl2pPr>
      <a:lvl3pPr marL="1172078" algn="l" defTabSz="586039" rtl="0" eaLnBrk="1" latinLnBrk="0" hangingPunct="1">
        <a:defRPr sz="2300" kern="1200">
          <a:solidFill>
            <a:schemeClr val="tx1"/>
          </a:solidFill>
          <a:latin typeface="+mn-lt"/>
          <a:ea typeface="+mn-ea"/>
          <a:cs typeface="+mn-cs"/>
        </a:defRPr>
      </a:lvl3pPr>
      <a:lvl4pPr marL="1758117" algn="l" defTabSz="586039" rtl="0" eaLnBrk="1" latinLnBrk="0" hangingPunct="1">
        <a:defRPr sz="2300" kern="1200">
          <a:solidFill>
            <a:schemeClr val="tx1"/>
          </a:solidFill>
          <a:latin typeface="+mn-lt"/>
          <a:ea typeface="+mn-ea"/>
          <a:cs typeface="+mn-cs"/>
        </a:defRPr>
      </a:lvl4pPr>
      <a:lvl5pPr marL="2344156" algn="l" defTabSz="586039" rtl="0" eaLnBrk="1" latinLnBrk="0" hangingPunct="1">
        <a:defRPr sz="2300" kern="1200">
          <a:solidFill>
            <a:schemeClr val="tx1"/>
          </a:solidFill>
          <a:latin typeface="+mn-lt"/>
          <a:ea typeface="+mn-ea"/>
          <a:cs typeface="+mn-cs"/>
        </a:defRPr>
      </a:lvl5pPr>
      <a:lvl6pPr marL="2930195" algn="l" defTabSz="586039" rtl="0" eaLnBrk="1" latinLnBrk="0" hangingPunct="1">
        <a:defRPr sz="2300" kern="1200">
          <a:solidFill>
            <a:schemeClr val="tx1"/>
          </a:solidFill>
          <a:latin typeface="+mn-lt"/>
          <a:ea typeface="+mn-ea"/>
          <a:cs typeface="+mn-cs"/>
        </a:defRPr>
      </a:lvl6pPr>
      <a:lvl7pPr marL="3516234" algn="l" defTabSz="586039" rtl="0" eaLnBrk="1" latinLnBrk="0" hangingPunct="1">
        <a:defRPr sz="2300" kern="1200">
          <a:solidFill>
            <a:schemeClr val="tx1"/>
          </a:solidFill>
          <a:latin typeface="+mn-lt"/>
          <a:ea typeface="+mn-ea"/>
          <a:cs typeface="+mn-cs"/>
        </a:defRPr>
      </a:lvl7pPr>
      <a:lvl8pPr marL="4102273" algn="l" defTabSz="586039" rtl="0" eaLnBrk="1" latinLnBrk="0" hangingPunct="1">
        <a:defRPr sz="2300" kern="1200">
          <a:solidFill>
            <a:schemeClr val="tx1"/>
          </a:solidFill>
          <a:latin typeface="+mn-lt"/>
          <a:ea typeface="+mn-ea"/>
          <a:cs typeface="+mn-cs"/>
        </a:defRPr>
      </a:lvl8pPr>
      <a:lvl9pPr marL="4688312" algn="l" defTabSz="586039" rtl="0" eaLnBrk="1" latinLnBrk="0" hangingPunct="1">
        <a:defRPr sz="23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117208" tIns="58604" rIns="117208" bIns="5860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441" y="1600200"/>
            <a:ext cx="10969943" cy="4525963"/>
          </a:xfrm>
          <a:prstGeom prst="rect">
            <a:avLst/>
          </a:prstGeom>
        </p:spPr>
        <p:txBody>
          <a:bodyPr vert="horz" lIns="117208" tIns="58604" rIns="117208" bIns="58604" rtlCol="0">
            <a:normAutofit/>
          </a:bodyPr>
          <a:lstStyle/>
          <a:p>
            <a:pPr lvl="0"/>
            <a:r>
              <a:rPr lang="en-US" dirty="0" smtClean="0"/>
              <a:t>Click to edit Master text styles</a:t>
            </a:r>
          </a:p>
          <a:p>
            <a:pPr lvl="1"/>
            <a:r>
              <a:rPr lang="en-US" dirty="0" smtClean="0"/>
              <a:t>Second level</a:t>
            </a:r>
          </a:p>
        </p:txBody>
      </p:sp>
      <p:pic>
        <p:nvPicPr>
          <p:cNvPr id="7" name="Picture 6"/>
          <p:cNvPicPr>
            <a:picLocks noChangeAspect="1"/>
          </p:cNvPicPr>
          <p:nvPr userDrawn="1"/>
        </p:nvPicPr>
        <p:blipFill>
          <a:blip r:embed="rId20"/>
          <a:stretch>
            <a:fillRect/>
          </a:stretch>
        </p:blipFill>
        <p:spPr>
          <a:xfrm>
            <a:off x="10547133" y="6216979"/>
            <a:ext cx="1320800" cy="419100"/>
          </a:xfrm>
          <a:prstGeom prst="rect">
            <a:avLst/>
          </a:prstGeom>
        </p:spPr>
      </p:pic>
      <p:pic>
        <p:nvPicPr>
          <p:cNvPr id="5" name="Picture 4"/>
          <p:cNvPicPr>
            <a:picLocks noChangeAspect="1"/>
          </p:cNvPicPr>
          <p:nvPr userDrawn="1"/>
        </p:nvPicPr>
        <p:blipFill>
          <a:blip r:embed="rId21"/>
          <a:stretch>
            <a:fillRect/>
          </a:stretch>
        </p:blipFill>
        <p:spPr>
          <a:xfrm>
            <a:off x="10629900" y="6248400"/>
            <a:ext cx="1320800" cy="419100"/>
          </a:xfrm>
          <a:prstGeom prst="rect">
            <a:avLst/>
          </a:prstGeom>
        </p:spPr>
      </p:pic>
    </p:spTree>
    <p:extLst>
      <p:ext uri="{BB962C8B-B14F-4D97-AF65-F5344CB8AC3E}">
        <p14:creationId xmlns:p14="http://schemas.microsoft.com/office/powerpoint/2010/main" val="4224119275"/>
      </p:ext>
    </p:extLst>
  </p:cSld>
  <p:clrMap bg1="lt1" tx1="dk1" bg2="lt2" tx2="dk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 id="2147484681" r:id="rId12"/>
    <p:sldLayoutId id="2147484682" r:id="rId13"/>
    <p:sldLayoutId id="2147484683" r:id="rId14"/>
    <p:sldLayoutId id="2147484684" r:id="rId15"/>
    <p:sldLayoutId id="2147484685" r:id="rId16"/>
    <p:sldLayoutId id="2147484686" r:id="rId17"/>
    <p:sldLayoutId id="2147484687" r:id="rId18"/>
  </p:sldLayoutIdLst>
  <p:txStyles>
    <p:titleStyle>
      <a:lvl1pPr algn="l" defTabSz="586039" rtl="0" eaLnBrk="1" latinLnBrk="0" hangingPunct="1">
        <a:spcBef>
          <a:spcPct val="0"/>
        </a:spcBef>
        <a:buNone/>
        <a:defRPr sz="5600" kern="1200">
          <a:solidFill>
            <a:schemeClr val="accent2"/>
          </a:solidFill>
          <a:latin typeface="+mj-lt"/>
          <a:ea typeface="+mj-ea"/>
          <a:cs typeface="Segoe Pro"/>
        </a:defRPr>
      </a:lvl1pPr>
    </p:titleStyle>
    <p:bodyStyle>
      <a:lvl1pPr marL="0" indent="0" algn="l" defTabSz="586039" rtl="0" eaLnBrk="1" latinLnBrk="0" hangingPunct="1">
        <a:spcBef>
          <a:spcPct val="20000"/>
        </a:spcBef>
        <a:buFont typeface="Arial"/>
        <a:buNone/>
        <a:defRPr sz="4000" kern="1200">
          <a:solidFill>
            <a:schemeClr val="tx1"/>
          </a:solidFill>
          <a:latin typeface="+mj-lt"/>
          <a:ea typeface="+mn-ea"/>
          <a:cs typeface="Segoe Pro Light"/>
        </a:defRPr>
      </a:lvl1pPr>
      <a:lvl2pPr marL="0" indent="0" algn="l" defTabSz="586039" rtl="0" eaLnBrk="1" latinLnBrk="0" hangingPunct="1">
        <a:spcBef>
          <a:spcPct val="20000"/>
        </a:spcBef>
        <a:buFont typeface="Arial"/>
        <a:buNone/>
        <a:defRPr sz="2400" b="0" i="0" kern="1200">
          <a:solidFill>
            <a:schemeClr val="tx1"/>
          </a:solidFill>
          <a:latin typeface="+mn-lt"/>
          <a:ea typeface="+mn-ea"/>
          <a:cs typeface="Segoe Pro Light"/>
        </a:defRPr>
      </a:lvl2pPr>
      <a:lvl3pPr marL="1465097" indent="-293019" algn="l" defTabSz="586039" rtl="0" eaLnBrk="1" latinLnBrk="0" hangingPunct="1">
        <a:spcBef>
          <a:spcPct val="20000"/>
        </a:spcBef>
        <a:buFont typeface="Arial"/>
        <a:buChar char="•"/>
        <a:defRPr sz="3100" b="0" i="0" kern="1200">
          <a:solidFill>
            <a:schemeClr val="bg1"/>
          </a:solidFill>
          <a:latin typeface="+mn-lt"/>
          <a:ea typeface="+mn-ea"/>
          <a:cs typeface="Segoe Pro Light"/>
        </a:defRPr>
      </a:lvl3pPr>
      <a:lvl4pPr marL="2051136" indent="-293019" algn="l" defTabSz="586039" rtl="0" eaLnBrk="1" latinLnBrk="0" hangingPunct="1">
        <a:spcBef>
          <a:spcPct val="20000"/>
        </a:spcBef>
        <a:buFont typeface="Arial"/>
        <a:buChar char="–"/>
        <a:defRPr sz="2600" b="0" i="0" kern="1200">
          <a:solidFill>
            <a:schemeClr val="bg1"/>
          </a:solidFill>
          <a:latin typeface="+mn-lt"/>
          <a:ea typeface="+mn-ea"/>
          <a:cs typeface="Segoe Pro Light"/>
        </a:defRPr>
      </a:lvl4pPr>
      <a:lvl5pPr marL="2637175" indent="-293019" algn="l" defTabSz="586039" rtl="0" eaLnBrk="1" latinLnBrk="0" hangingPunct="1">
        <a:spcBef>
          <a:spcPct val="20000"/>
        </a:spcBef>
        <a:buFont typeface="Arial"/>
        <a:buChar char="»"/>
        <a:defRPr sz="2600" b="0" i="0" kern="1200">
          <a:solidFill>
            <a:schemeClr val="bg1"/>
          </a:solidFill>
          <a:latin typeface="+mn-lt"/>
          <a:ea typeface="+mn-ea"/>
          <a:cs typeface="Segoe Pro Light"/>
        </a:defRPr>
      </a:lvl5pPr>
      <a:lvl6pPr marL="3223214" indent="-293019" algn="l" defTabSz="586039" rtl="0" eaLnBrk="1" latinLnBrk="0" hangingPunct="1">
        <a:spcBef>
          <a:spcPct val="20000"/>
        </a:spcBef>
        <a:buFont typeface="Arial"/>
        <a:buChar char="•"/>
        <a:defRPr sz="2600" kern="1200">
          <a:solidFill>
            <a:schemeClr val="tx1"/>
          </a:solidFill>
          <a:latin typeface="+mn-lt"/>
          <a:ea typeface="+mn-ea"/>
          <a:cs typeface="+mn-cs"/>
        </a:defRPr>
      </a:lvl6pPr>
      <a:lvl7pPr marL="3809253" indent="-293019" algn="l" defTabSz="586039" rtl="0" eaLnBrk="1" latinLnBrk="0" hangingPunct="1">
        <a:spcBef>
          <a:spcPct val="20000"/>
        </a:spcBef>
        <a:buFont typeface="Arial"/>
        <a:buChar char="•"/>
        <a:defRPr sz="2600" kern="1200">
          <a:solidFill>
            <a:schemeClr val="tx1"/>
          </a:solidFill>
          <a:latin typeface="+mn-lt"/>
          <a:ea typeface="+mn-ea"/>
          <a:cs typeface="+mn-cs"/>
        </a:defRPr>
      </a:lvl7pPr>
      <a:lvl8pPr marL="4395292" indent="-293019" algn="l" defTabSz="586039" rtl="0" eaLnBrk="1" latinLnBrk="0" hangingPunct="1">
        <a:spcBef>
          <a:spcPct val="20000"/>
        </a:spcBef>
        <a:buFont typeface="Arial"/>
        <a:buChar char="•"/>
        <a:defRPr sz="2600" kern="1200">
          <a:solidFill>
            <a:schemeClr val="tx1"/>
          </a:solidFill>
          <a:latin typeface="+mn-lt"/>
          <a:ea typeface="+mn-ea"/>
          <a:cs typeface="+mn-cs"/>
        </a:defRPr>
      </a:lvl8pPr>
      <a:lvl9pPr marL="4981331" indent="-293019" algn="l" defTabSz="586039" rtl="0" eaLnBrk="1" latinLnBrk="0" hangingPunct="1">
        <a:spcBef>
          <a:spcPct val="20000"/>
        </a:spcBef>
        <a:buFont typeface="Arial"/>
        <a:buChar char="•"/>
        <a:defRPr sz="2600" kern="1200">
          <a:solidFill>
            <a:schemeClr val="tx1"/>
          </a:solidFill>
          <a:latin typeface="+mn-lt"/>
          <a:ea typeface="+mn-ea"/>
          <a:cs typeface="+mn-cs"/>
        </a:defRPr>
      </a:lvl9pPr>
    </p:bodyStyle>
    <p:otherStyle>
      <a:defPPr>
        <a:defRPr lang="en-US"/>
      </a:defPPr>
      <a:lvl1pPr marL="0" algn="l" defTabSz="586039" rtl="0" eaLnBrk="1" latinLnBrk="0" hangingPunct="1">
        <a:defRPr sz="2300" kern="1200">
          <a:solidFill>
            <a:schemeClr val="tx1"/>
          </a:solidFill>
          <a:latin typeface="+mn-lt"/>
          <a:ea typeface="+mn-ea"/>
          <a:cs typeface="+mn-cs"/>
        </a:defRPr>
      </a:lvl1pPr>
      <a:lvl2pPr marL="586039" algn="l" defTabSz="586039" rtl="0" eaLnBrk="1" latinLnBrk="0" hangingPunct="1">
        <a:defRPr sz="2300" kern="1200">
          <a:solidFill>
            <a:schemeClr val="tx1"/>
          </a:solidFill>
          <a:latin typeface="+mn-lt"/>
          <a:ea typeface="+mn-ea"/>
          <a:cs typeface="+mn-cs"/>
        </a:defRPr>
      </a:lvl2pPr>
      <a:lvl3pPr marL="1172078" algn="l" defTabSz="586039" rtl="0" eaLnBrk="1" latinLnBrk="0" hangingPunct="1">
        <a:defRPr sz="2300" kern="1200">
          <a:solidFill>
            <a:schemeClr val="tx1"/>
          </a:solidFill>
          <a:latin typeface="+mn-lt"/>
          <a:ea typeface="+mn-ea"/>
          <a:cs typeface="+mn-cs"/>
        </a:defRPr>
      </a:lvl3pPr>
      <a:lvl4pPr marL="1758117" algn="l" defTabSz="586039" rtl="0" eaLnBrk="1" latinLnBrk="0" hangingPunct="1">
        <a:defRPr sz="2300" kern="1200">
          <a:solidFill>
            <a:schemeClr val="tx1"/>
          </a:solidFill>
          <a:latin typeface="+mn-lt"/>
          <a:ea typeface="+mn-ea"/>
          <a:cs typeface="+mn-cs"/>
        </a:defRPr>
      </a:lvl4pPr>
      <a:lvl5pPr marL="2344156" algn="l" defTabSz="586039" rtl="0" eaLnBrk="1" latinLnBrk="0" hangingPunct="1">
        <a:defRPr sz="2300" kern="1200">
          <a:solidFill>
            <a:schemeClr val="tx1"/>
          </a:solidFill>
          <a:latin typeface="+mn-lt"/>
          <a:ea typeface="+mn-ea"/>
          <a:cs typeface="+mn-cs"/>
        </a:defRPr>
      </a:lvl5pPr>
      <a:lvl6pPr marL="2930195" algn="l" defTabSz="586039" rtl="0" eaLnBrk="1" latinLnBrk="0" hangingPunct="1">
        <a:defRPr sz="2300" kern="1200">
          <a:solidFill>
            <a:schemeClr val="tx1"/>
          </a:solidFill>
          <a:latin typeface="+mn-lt"/>
          <a:ea typeface="+mn-ea"/>
          <a:cs typeface="+mn-cs"/>
        </a:defRPr>
      </a:lvl6pPr>
      <a:lvl7pPr marL="3516234" algn="l" defTabSz="586039" rtl="0" eaLnBrk="1" latinLnBrk="0" hangingPunct="1">
        <a:defRPr sz="2300" kern="1200">
          <a:solidFill>
            <a:schemeClr val="tx1"/>
          </a:solidFill>
          <a:latin typeface="+mn-lt"/>
          <a:ea typeface="+mn-ea"/>
          <a:cs typeface="+mn-cs"/>
        </a:defRPr>
      </a:lvl7pPr>
      <a:lvl8pPr marL="4102273" algn="l" defTabSz="586039" rtl="0" eaLnBrk="1" latinLnBrk="0" hangingPunct="1">
        <a:defRPr sz="2300" kern="1200">
          <a:solidFill>
            <a:schemeClr val="tx1"/>
          </a:solidFill>
          <a:latin typeface="+mn-lt"/>
          <a:ea typeface="+mn-ea"/>
          <a:cs typeface="+mn-cs"/>
        </a:defRPr>
      </a:lvl8pPr>
      <a:lvl9pPr marL="4688312" algn="l" defTabSz="586039" rtl="0" eaLnBrk="1" latinLnBrk="0" hangingPunct="1">
        <a:defRPr sz="23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57225"/>
      </p:ext>
    </p:extLst>
  </p:cSld>
  <p:clrMap bg1="dk1" tx1="lt1" bg2="dk2" tx2="lt2" accent1="accent1" accent2="accent2" accent3="accent3" accent4="accent4" accent5="accent5" accent6="accent6" hlink="hlink" folHlink="folHlink"/>
  <p:sldLayoutIdLst>
    <p:sldLayoutId id="2147484689" r:id="rId1"/>
    <p:sldLayoutId id="2147484690" r:id="rId2"/>
    <p:sldLayoutId id="2147484691" r:id="rId3"/>
    <p:sldLayoutId id="2147484692" r:id="rId4"/>
    <p:sldLayoutId id="2147484693" r:id="rId5"/>
    <p:sldLayoutId id="2147484694" r:id="rId6"/>
    <p:sldLayoutId id="2147484695" r:id="rId7"/>
    <p:sldLayoutId id="2147484696" r:id="rId8"/>
    <p:sldLayoutId id="2147484697" r:id="rId9"/>
    <p:sldLayoutId id="2147484698" r:id="rId10"/>
    <p:sldLayoutId id="2147484699" r:id="rId11"/>
    <p:sldLayoutId id="2147484700" r:id="rId12"/>
    <p:sldLayoutId id="2147484701" r:id="rId13"/>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17"/>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1" y="1447801"/>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362682"/>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173" r:id="rId16"/>
    <p:sldLayoutId id="2147484174" r:id="rId17"/>
    <p:sldLayoutId id="2147484175" r:id="rId18"/>
    <p:sldLayoutId id="2147484176" r:id="rId19"/>
    <p:sldLayoutId id="2147484177" r:id="rId20"/>
    <p:sldLayoutId id="2147484178" r:id="rId21"/>
    <p:sldLayoutId id="2147484179" r:id="rId22"/>
    <p:sldLayoutId id="2147484180" r:id="rId23"/>
    <p:sldLayoutId id="2147484181" r:id="rId24"/>
    <p:sldLayoutId id="2147484182" r:id="rId25"/>
    <p:sldLayoutId id="2147484183" r:id="rId26"/>
    <p:sldLayoutId id="2147484184" r:id="rId27"/>
    <p:sldLayoutId id="2147484185" r:id="rId28"/>
    <p:sldLayoutId id="2147484186" r:id="rId29"/>
    <p:sldLayoutId id="2147484187" r:id="rId30"/>
    <p:sldLayoutId id="2147484188" r:id="rId31"/>
    <p:sldLayoutId id="2147484189" r:id="rId32"/>
    <p:sldLayoutId id="2147484190" r:id="rId33"/>
    <p:sldLayoutId id="2147484191" r:id="rId34"/>
    <p:sldLayoutId id="2147484192" r:id="rId35"/>
    <p:sldLayoutId id="2147484193" r:id="rId36"/>
    <p:sldLayoutId id="2147484194" r:id="rId37"/>
    <p:sldLayoutId id="2147484195" r:id="rId38"/>
    <p:sldLayoutId id="2147484196" r:id="rId39"/>
    <p:sldLayoutId id="2147484197" r:id="rId40"/>
    <p:sldLayoutId id="2147484200" r:id="rId41"/>
    <p:sldLayoutId id="2147484201" r:id="rId42"/>
    <p:sldLayoutId id="2147484202" r:id="rId43"/>
    <p:sldLayoutId id="2147484203" r:id="rId4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913649" rtl="0" eaLnBrk="1" latinLnBrk="0" hangingPunct="1">
        <a:lnSpc>
          <a:spcPct val="90000"/>
        </a:lnSpc>
        <a:spcBef>
          <a:spcPct val="0"/>
        </a:spcBef>
        <a:buNone/>
        <a:defRPr lang="en-US" sz="5465"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462" marR="0" indent="-339462" algn="l" defTabSz="913649" rtl="0" eaLnBrk="1" fontAlgn="auto" latinLnBrk="0" hangingPunct="1">
        <a:lnSpc>
          <a:spcPct val="90000"/>
        </a:lnSpc>
        <a:spcBef>
          <a:spcPct val="20000"/>
        </a:spcBef>
        <a:spcAft>
          <a:spcPts val="0"/>
        </a:spcAft>
        <a:buClrTx/>
        <a:buSzPct val="80000"/>
        <a:buFont typeface="Arial" pitchFamily="34" charset="0"/>
        <a:buChar char="•"/>
        <a:tabLst/>
        <a:defRPr sz="3599" kern="1200" spc="-71" baseline="0">
          <a:gradFill>
            <a:gsLst>
              <a:gs pos="1250">
                <a:schemeClr val="bg2"/>
              </a:gs>
              <a:gs pos="100000">
                <a:schemeClr val="bg2"/>
              </a:gs>
            </a:gsLst>
            <a:lin ang="5400000" scaled="0"/>
          </a:gradFill>
          <a:latin typeface="+mj-lt"/>
          <a:ea typeface="+mn-ea"/>
          <a:cs typeface="+mn-cs"/>
        </a:defRPr>
      </a:lvl1pPr>
      <a:lvl2pPr marL="572637" marR="0" indent="-233183" algn="l" defTabSz="913649" rtl="0" eaLnBrk="1" fontAlgn="auto" latinLnBrk="0" hangingPunct="1">
        <a:lnSpc>
          <a:spcPct val="90000"/>
        </a:lnSpc>
        <a:spcBef>
          <a:spcPct val="20000"/>
        </a:spcBef>
        <a:spcAft>
          <a:spcPts val="0"/>
        </a:spcAft>
        <a:buClrTx/>
        <a:buSzPct val="90000"/>
        <a:buFont typeface="Wingdings" pitchFamily="2" charset="2"/>
        <a:buChar char=""/>
        <a:tabLst/>
        <a:defRPr sz="2399" kern="1200" spc="0" baseline="0">
          <a:gradFill>
            <a:gsLst>
              <a:gs pos="1250">
                <a:schemeClr val="bg2"/>
              </a:gs>
              <a:gs pos="100000">
                <a:schemeClr val="bg2"/>
              </a:gs>
            </a:gsLst>
            <a:lin ang="5400000" scaled="0"/>
          </a:gradFill>
          <a:latin typeface="+mn-lt"/>
          <a:ea typeface="+mn-ea"/>
          <a:cs typeface="+mn-cs"/>
        </a:defRPr>
      </a:lvl2pPr>
      <a:lvl3pPr marL="797887" marR="0" indent="-225249" algn="l" defTabSz="913649" rtl="0" eaLnBrk="1" fontAlgn="auto" latinLnBrk="0" hangingPunct="1">
        <a:lnSpc>
          <a:spcPct val="90000"/>
        </a:lnSpc>
        <a:spcBef>
          <a:spcPct val="20000"/>
        </a:spcBef>
        <a:spcAft>
          <a:spcPts val="0"/>
        </a:spcAft>
        <a:buClrTx/>
        <a:buSzPct val="90000"/>
        <a:buFont typeface="Wingdings" pitchFamily="2" charset="2"/>
        <a:buChar char=""/>
        <a:tabLst>
          <a:tab pos="797887" algn="l"/>
        </a:tabLst>
        <a:defRPr sz="2399" kern="1200" spc="0" baseline="0">
          <a:gradFill>
            <a:gsLst>
              <a:gs pos="1250">
                <a:schemeClr val="bg2"/>
              </a:gs>
              <a:gs pos="100000">
                <a:schemeClr val="bg2"/>
              </a:gs>
            </a:gsLst>
            <a:lin ang="5400000" scaled="0"/>
          </a:gradFill>
          <a:latin typeface="+mn-lt"/>
          <a:ea typeface="+mn-ea"/>
          <a:cs typeface="+mn-cs"/>
        </a:defRPr>
      </a:lvl3pPr>
      <a:lvl4pPr marL="1029473" marR="0" indent="-231587" algn="l" defTabSz="913649"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4733" marR="0" indent="-225249" algn="l" defTabSz="913649" rtl="0" eaLnBrk="1" fontAlgn="auto" latinLnBrk="0" hangingPunct="1">
        <a:lnSpc>
          <a:spcPct val="90000"/>
        </a:lnSpc>
        <a:spcBef>
          <a:spcPct val="20000"/>
        </a:spcBef>
        <a:spcAft>
          <a:spcPts val="0"/>
        </a:spcAft>
        <a:buClrTx/>
        <a:buSzPct val="90000"/>
        <a:buFont typeface="Wingdings" pitchFamily="2" charset="2"/>
        <a:buChar char=""/>
        <a:tabLst>
          <a:tab pos="1254733" algn="l"/>
        </a:tabLst>
        <a:defRPr sz="2000" kern="1200" spc="0" baseline="0">
          <a:gradFill>
            <a:gsLst>
              <a:gs pos="1250">
                <a:schemeClr val="bg2"/>
              </a:gs>
              <a:gs pos="100000">
                <a:schemeClr val="bg2"/>
              </a:gs>
            </a:gsLst>
            <a:lin ang="5400000" scaled="0"/>
          </a:gradFill>
          <a:latin typeface="+mn-lt"/>
          <a:ea typeface="+mn-ea"/>
          <a:cs typeface="+mn-cs"/>
        </a:defRPr>
      </a:lvl5pPr>
      <a:lvl6pPr marL="2512542" indent="-228415" algn="l" defTabSz="91364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51" indent="-228415" algn="l" defTabSz="91364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78" indent="-228415" algn="l" defTabSz="91364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01" indent="-228415" algn="l" defTabSz="91364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49" rtl="0" eaLnBrk="1" latinLnBrk="0" hangingPunct="1">
        <a:defRPr sz="1866" kern="1200">
          <a:solidFill>
            <a:schemeClr val="tx1"/>
          </a:solidFill>
          <a:latin typeface="+mn-lt"/>
          <a:ea typeface="+mn-ea"/>
          <a:cs typeface="+mn-cs"/>
        </a:defRPr>
      </a:lvl1pPr>
      <a:lvl2pPr marL="456811" algn="l" defTabSz="913649" rtl="0" eaLnBrk="1" latinLnBrk="0" hangingPunct="1">
        <a:defRPr sz="1866" kern="1200">
          <a:solidFill>
            <a:schemeClr val="tx1"/>
          </a:solidFill>
          <a:latin typeface="+mn-lt"/>
          <a:ea typeface="+mn-ea"/>
          <a:cs typeface="+mn-cs"/>
        </a:defRPr>
      </a:lvl2pPr>
      <a:lvl3pPr marL="913649" algn="l" defTabSz="913649" rtl="0" eaLnBrk="1" latinLnBrk="0" hangingPunct="1">
        <a:defRPr sz="1866" kern="1200">
          <a:solidFill>
            <a:schemeClr val="tx1"/>
          </a:solidFill>
          <a:latin typeface="+mn-lt"/>
          <a:ea typeface="+mn-ea"/>
          <a:cs typeface="+mn-cs"/>
        </a:defRPr>
      </a:lvl3pPr>
      <a:lvl4pPr marL="1370468" algn="l" defTabSz="913649" rtl="0" eaLnBrk="1" latinLnBrk="0" hangingPunct="1">
        <a:defRPr sz="1866" kern="1200">
          <a:solidFill>
            <a:schemeClr val="tx1"/>
          </a:solidFill>
          <a:latin typeface="+mn-lt"/>
          <a:ea typeface="+mn-ea"/>
          <a:cs typeface="+mn-cs"/>
        </a:defRPr>
      </a:lvl4pPr>
      <a:lvl5pPr marL="1827298" algn="l" defTabSz="913649" rtl="0" eaLnBrk="1" latinLnBrk="0" hangingPunct="1">
        <a:defRPr sz="1866" kern="1200">
          <a:solidFill>
            <a:schemeClr val="tx1"/>
          </a:solidFill>
          <a:latin typeface="+mn-lt"/>
          <a:ea typeface="+mn-ea"/>
          <a:cs typeface="+mn-cs"/>
        </a:defRPr>
      </a:lvl5pPr>
      <a:lvl6pPr marL="2284106" algn="l" defTabSz="913649" rtl="0" eaLnBrk="1" latinLnBrk="0" hangingPunct="1">
        <a:defRPr sz="1866" kern="1200">
          <a:solidFill>
            <a:schemeClr val="tx1"/>
          </a:solidFill>
          <a:latin typeface="+mn-lt"/>
          <a:ea typeface="+mn-ea"/>
          <a:cs typeface="+mn-cs"/>
        </a:defRPr>
      </a:lvl6pPr>
      <a:lvl7pPr marL="2740940" algn="l" defTabSz="913649" rtl="0" eaLnBrk="1" latinLnBrk="0" hangingPunct="1">
        <a:defRPr sz="1866" kern="1200">
          <a:solidFill>
            <a:schemeClr val="tx1"/>
          </a:solidFill>
          <a:latin typeface="+mn-lt"/>
          <a:ea typeface="+mn-ea"/>
          <a:cs typeface="+mn-cs"/>
        </a:defRPr>
      </a:lvl7pPr>
      <a:lvl8pPr marL="3197766" algn="l" defTabSz="913649" rtl="0" eaLnBrk="1" latinLnBrk="0" hangingPunct="1">
        <a:defRPr sz="1866" kern="1200">
          <a:solidFill>
            <a:schemeClr val="tx1"/>
          </a:solidFill>
          <a:latin typeface="+mn-lt"/>
          <a:ea typeface="+mn-ea"/>
          <a:cs typeface="+mn-cs"/>
        </a:defRPr>
      </a:lvl8pPr>
      <a:lvl9pPr marL="3654594" algn="l" defTabSz="913649" rtl="0" eaLnBrk="1" latinLnBrk="0" hangingPunct="1">
        <a:defRPr sz="1866"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8818246"/>
      </p:ext>
    </p:extLst>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 id="2147484753" r:id="rId12"/>
    <p:sldLayoutId id="2147484754" r:id="rId13"/>
    <p:sldLayoutId id="2147484755" r:id="rId14"/>
    <p:sldLayoutId id="2147484756" r:id="rId15"/>
    <p:sldLayoutId id="2147484757" r:id="rId16"/>
    <p:sldLayoutId id="2147484758" r:id="rId17"/>
    <p:sldLayoutId id="2147484759" r:id="rId18"/>
    <p:sldLayoutId id="2147484760" r:id="rId19"/>
    <p:sldLayoutId id="2147484761" r:id="rId20"/>
    <p:sldLayoutId id="2147484762" r:id="rId21"/>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4733866"/>
      </p:ext>
    </p:extLst>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 id="2147484773" r:id="rId8"/>
    <p:sldLayoutId id="2147484774" r:id="rId9"/>
    <p:sldLayoutId id="2147484775" r:id="rId10"/>
    <p:sldLayoutId id="2147484776" r:id="rId11"/>
    <p:sldLayoutId id="2147484777" r:id="rId12"/>
    <p:sldLayoutId id="2147484778" r:id="rId13"/>
    <p:sldLayoutId id="2147484779" r:id="rId14"/>
    <p:sldLayoutId id="2147484780" r:id="rId15"/>
    <p:sldLayoutId id="2147484781" r:id="rId16"/>
    <p:sldLayoutId id="2147484782" r:id="rId17"/>
    <p:sldLayoutId id="2147484783" r:id="rId18"/>
    <p:sldLayoutId id="2147484784" r:id="rId19"/>
    <p:sldLayoutId id="2147484785" r:id="rId20"/>
    <p:sldLayoutId id="2147484786" r:id="rId21"/>
    <p:sldLayoutId id="2147484788" r:id="rId2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353312"/>
            <a:ext cx="10531145" cy="4389120"/>
          </a:xfrm>
          <a:prstGeom prst="rect">
            <a:avLst/>
          </a:prstGeom>
        </p:spPr>
        <p:txBody>
          <a:bodyPr vert="horz" lIns="0" tIns="0" rIns="0" bIns="0" rtlCol="0">
            <a:normAutofit/>
          </a:bodyPr>
          <a:lstStyle/>
          <a:p>
            <a:pPr lvl="0" algn="l" rtl="0" eaLnBrk="1" fontAlgn="base" hangingPunct="1">
              <a:lnSpc>
                <a:spcPct val="95000"/>
              </a:lnSpc>
              <a:spcBef>
                <a:spcPts val="400"/>
              </a:spcBef>
              <a:spcAft>
                <a:spcPct val="0"/>
              </a:spcAft>
              <a:buClr>
                <a:schemeClr val="accent1"/>
              </a:buClr>
              <a:buSzPct val="110000"/>
              <a:buFont typeface="Avenir LT Pro 45 Book" charset="0"/>
            </a:pPr>
            <a:r>
              <a:rPr lang="en-US" smtClean="0"/>
              <a:t>Click to edit Master text styles</a:t>
            </a:r>
          </a:p>
          <a:p>
            <a:pPr lvl="1" algn="l" rtl="0" eaLnBrk="1" fontAlgn="base" hangingPunct="1">
              <a:lnSpc>
                <a:spcPct val="95000"/>
              </a:lnSpc>
              <a:spcBef>
                <a:spcPts val="400"/>
              </a:spcBef>
              <a:spcAft>
                <a:spcPct val="0"/>
              </a:spcAft>
              <a:buClr>
                <a:schemeClr val="accent1"/>
              </a:buClr>
              <a:buSzPct val="110000"/>
              <a:buFont typeface="Avenir LT Pro 45 Book" charset="0"/>
            </a:pPr>
            <a:r>
              <a:rPr lang="en-US" smtClean="0"/>
              <a:t>Second level</a:t>
            </a:r>
          </a:p>
          <a:p>
            <a:pPr lvl="2" algn="l" rtl="0" eaLnBrk="1" fontAlgn="base" hangingPunct="1">
              <a:lnSpc>
                <a:spcPct val="95000"/>
              </a:lnSpc>
              <a:spcBef>
                <a:spcPts val="400"/>
              </a:spcBef>
              <a:spcAft>
                <a:spcPct val="0"/>
              </a:spcAft>
              <a:buClr>
                <a:schemeClr val="accent1"/>
              </a:buClr>
              <a:buSzPct val="110000"/>
              <a:buFont typeface="Avenir LT Pro 45 Book" charset="0"/>
            </a:pPr>
            <a:r>
              <a:rPr lang="en-US" smtClean="0"/>
              <a:t>Third level</a:t>
            </a:r>
          </a:p>
          <a:p>
            <a:pPr lvl="3" algn="l" rtl="0" eaLnBrk="1" fontAlgn="base" hangingPunct="1">
              <a:lnSpc>
                <a:spcPct val="95000"/>
              </a:lnSpc>
              <a:spcBef>
                <a:spcPts val="400"/>
              </a:spcBef>
              <a:spcAft>
                <a:spcPct val="0"/>
              </a:spcAft>
              <a:buClr>
                <a:schemeClr val="accent1"/>
              </a:buClr>
              <a:buSzPct val="110000"/>
              <a:buFont typeface="Avenir LT Pro 45 Book" charset="0"/>
            </a:pPr>
            <a:r>
              <a:rPr lang="en-US" smtClean="0"/>
              <a:t>Fourth level</a:t>
            </a:r>
          </a:p>
          <a:p>
            <a:pPr lvl="4" algn="l" rtl="0" eaLnBrk="1" fontAlgn="base" hangingPunct="1">
              <a:lnSpc>
                <a:spcPct val="95000"/>
              </a:lnSpc>
              <a:spcBef>
                <a:spcPts val="400"/>
              </a:spcBef>
              <a:spcAft>
                <a:spcPct val="0"/>
              </a:spcAft>
              <a:buClr>
                <a:schemeClr val="accent1"/>
              </a:buClr>
              <a:buSzPct val="110000"/>
              <a:buFont typeface="Avenir LT Pro 45 Book" charset="0"/>
            </a:pPr>
            <a:r>
              <a:rPr lang="en-US" smtClean="0"/>
              <a:t>Fifth level</a:t>
            </a:r>
            <a:endParaRPr lang="en-US" dirty="0"/>
          </a:p>
        </p:txBody>
      </p:sp>
      <p:sp>
        <p:nvSpPr>
          <p:cNvPr id="4" name="Date Placeholder 3"/>
          <p:cNvSpPr>
            <a:spLocks noGrp="1"/>
          </p:cNvSpPr>
          <p:nvPr>
            <p:ph type="dt" sz="half" idx="2"/>
          </p:nvPr>
        </p:nvSpPr>
        <p:spPr>
          <a:xfrm>
            <a:off x="12746028" y="6016244"/>
            <a:ext cx="2844059" cy="219456"/>
          </a:xfrm>
          <a:prstGeom prst="rect">
            <a:avLst/>
          </a:prstGeom>
        </p:spPr>
        <p:txBody>
          <a:bodyPr lIns="0" tIns="0" rIns="0" bIns="0" anchor="b" anchorCtr="0"/>
          <a:lstStyle>
            <a:lvl1pPr>
              <a:defRPr lang="en-US" sz="1300" b="0" smtClean="0">
                <a:solidFill>
                  <a:schemeClr val="bg2"/>
                </a:solidFill>
                <a:cs typeface="Segoe UI" pitchFamily="34" charset="0"/>
              </a:defRPr>
            </a:lvl1pPr>
          </a:lstStyle>
          <a:p>
            <a:pPr defTabSz="1218987"/>
            <a:endParaRPr dirty="0">
              <a:solidFill>
                <a:srgbClr val="797A7D"/>
              </a:solidFill>
            </a:endParaRPr>
          </a:p>
        </p:txBody>
      </p:sp>
      <p:sp>
        <p:nvSpPr>
          <p:cNvPr id="5" name="Footer Placeholder 4"/>
          <p:cNvSpPr>
            <a:spLocks noGrp="1"/>
          </p:cNvSpPr>
          <p:nvPr>
            <p:ph type="ftr" sz="quarter" idx="3"/>
          </p:nvPr>
        </p:nvSpPr>
        <p:spPr>
          <a:xfrm>
            <a:off x="609441" y="6010656"/>
            <a:ext cx="3859795" cy="219456"/>
          </a:xfrm>
          <a:prstGeom prst="rect">
            <a:avLst/>
          </a:prstGeom>
        </p:spPr>
        <p:txBody>
          <a:bodyPr lIns="0" tIns="0" rIns="0" bIns="0" anchor="b" anchorCtr="0"/>
          <a:lstStyle>
            <a:lvl1pPr algn="l">
              <a:defRPr lang="en-US" sz="1300" b="0">
                <a:solidFill>
                  <a:schemeClr val="bg2"/>
                </a:solidFill>
                <a:latin typeface="+mn-lt"/>
                <a:ea typeface="+mn-ea"/>
                <a:cs typeface="Segoe UI" pitchFamily="34" charset="0"/>
              </a:defRPr>
            </a:lvl1pPr>
          </a:lstStyle>
          <a:p>
            <a:pPr defTabSz="1218987"/>
            <a:endParaRPr dirty="0">
              <a:solidFill>
                <a:srgbClr val="797A7D"/>
              </a:solidFill>
            </a:endParaRPr>
          </a:p>
        </p:txBody>
      </p:sp>
      <p:sp>
        <p:nvSpPr>
          <p:cNvPr id="6" name="Slide Number Placeholder 5"/>
          <p:cNvSpPr>
            <a:spLocks noGrp="1"/>
          </p:cNvSpPr>
          <p:nvPr>
            <p:ph type="sldNum" sz="quarter" idx="4"/>
          </p:nvPr>
        </p:nvSpPr>
        <p:spPr>
          <a:xfrm>
            <a:off x="5814070" y="6464883"/>
            <a:ext cx="560686" cy="219456"/>
          </a:xfrm>
          <a:prstGeom prst="rect">
            <a:avLst/>
          </a:prstGeom>
        </p:spPr>
        <p:txBody>
          <a:bodyPr lIns="0" tIns="0" rIns="0" bIns="0" anchor="b" anchorCtr="0"/>
          <a:lstStyle>
            <a:lvl1pPr>
              <a:defRPr lang="en-US" sz="1300" b="0" smtClean="0">
                <a:solidFill>
                  <a:schemeClr val="bg2"/>
                </a:solidFill>
                <a:latin typeface="+mn-lt"/>
                <a:ea typeface="+mn-ea"/>
                <a:cs typeface="Segoe UI" pitchFamily="34" charset="0"/>
              </a:defRPr>
            </a:lvl1pPr>
          </a:lstStyle>
          <a:p>
            <a:pPr algn="ctr" defTabSz="1218987"/>
            <a:fld id="{B916D7D7-8453-4092-8D01-2C13D0F79483}" type="slidenum">
              <a:rPr>
                <a:solidFill>
                  <a:srgbClr val="797A7D"/>
                </a:solidFill>
              </a:rPr>
              <a:pPr algn="ctr" defTabSz="1218987"/>
              <a:t>‹#›</a:t>
            </a:fld>
            <a:endParaRPr dirty="0">
              <a:solidFill>
                <a:srgbClr val="797A7D"/>
              </a:solidFill>
            </a:endParaRPr>
          </a:p>
        </p:txBody>
      </p:sp>
      <p:sp>
        <p:nvSpPr>
          <p:cNvPr id="8" name="Title Placeholder 7"/>
          <p:cNvSpPr>
            <a:spLocks noGrp="1"/>
          </p:cNvSpPr>
          <p:nvPr>
            <p:ph type="title"/>
          </p:nvPr>
        </p:nvSpPr>
        <p:spPr>
          <a:xfrm>
            <a:off x="609441" y="573024"/>
            <a:ext cx="10531145" cy="46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lnSpc>
                <a:spcPct val="90000"/>
              </a:lnSpc>
              <a:spcAft>
                <a:spcPct val="0"/>
              </a:spcAft>
            </a:pPr>
            <a:r>
              <a:rPr lang="en-US" smtClean="0"/>
              <a:t>Click to edit Master title style</a:t>
            </a:r>
            <a:endParaRPr lang="en-US" dirty="0"/>
          </a:p>
        </p:txBody>
      </p:sp>
      <p:sp>
        <p:nvSpPr>
          <p:cNvPr id="7" name="TextBox 6"/>
          <p:cNvSpPr txBox="1"/>
          <p:nvPr userDrawn="1"/>
        </p:nvSpPr>
        <p:spPr>
          <a:xfrm>
            <a:off x="0" y="6529706"/>
            <a:ext cx="1921393" cy="328295"/>
          </a:xfrm>
          <a:prstGeom prst="rect">
            <a:avLst/>
          </a:prstGeom>
          <a:noFill/>
        </p:spPr>
        <p:txBody>
          <a:bodyPr wrap="none" lIns="121899" tIns="60949" rIns="121899" bIns="60949" rtlCol="0">
            <a:spAutoFit/>
          </a:bodyPr>
          <a:lstStyle/>
          <a:p>
            <a:pPr defTabSz="1218987"/>
            <a:r>
              <a:rPr lang="en-US" sz="1300" dirty="0" smtClean="0">
                <a:solidFill>
                  <a:srgbClr val="000000"/>
                </a:solidFill>
              </a:rPr>
              <a:t>Microsoft Confidential</a:t>
            </a:r>
            <a:endParaRPr lang="en-US" sz="1300" dirty="0">
              <a:solidFill>
                <a:srgbClr val="000000"/>
              </a:solidFill>
            </a:endParaRPr>
          </a:p>
        </p:txBody>
      </p:sp>
    </p:spTree>
    <p:extLst>
      <p:ext uri="{BB962C8B-B14F-4D97-AF65-F5344CB8AC3E}">
        <p14:creationId xmlns:p14="http://schemas.microsoft.com/office/powerpoint/2010/main" val="2939015745"/>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Lst>
  <p:hf sldNum="0" hdr="0" ftr="0" dt="0"/>
  <p:txStyles>
    <p:titleStyle>
      <a:lvl1pPr algn="l" defTabSz="1218987" rtl="0" eaLnBrk="1" latinLnBrk="0" hangingPunct="1">
        <a:spcBef>
          <a:spcPct val="0"/>
        </a:spcBef>
        <a:buNone/>
        <a:defRPr lang="en-US" sz="2400" kern="1200" dirty="0" smtClean="0">
          <a:solidFill>
            <a:schemeClr val="bg2"/>
          </a:solidFill>
          <a:latin typeface="+mn-lt"/>
          <a:ea typeface="ＭＳ Ｐゴシック" charset="0"/>
          <a:cs typeface="Segoe UI" pitchFamily="34" charset="0"/>
        </a:defRPr>
      </a:lvl1pPr>
    </p:titleStyle>
    <p:bodyStyle>
      <a:lvl1pPr marL="0" indent="0" algn="l" defTabSz="1218987" rtl="0" eaLnBrk="1" latinLnBrk="0" hangingPunct="1">
        <a:lnSpc>
          <a:spcPct val="95000"/>
        </a:lnSpc>
        <a:spcBef>
          <a:spcPts val="0"/>
        </a:spcBef>
        <a:buFontTx/>
        <a:buNone/>
        <a:defRPr lang="en-US" sz="1900" kern="1200" dirty="0" smtClean="0">
          <a:solidFill>
            <a:schemeClr val="bg2"/>
          </a:solidFill>
          <a:latin typeface="Consolas" pitchFamily="49" charset="0"/>
          <a:ea typeface="ＭＳ Ｐゴシック" charset="0"/>
          <a:cs typeface="Consolas" pitchFamily="49" charset="0"/>
        </a:defRPr>
      </a:lvl1pPr>
      <a:lvl2pPr marL="313212" indent="0" algn="l" defTabSz="1218987" rtl="0" eaLnBrk="1" latinLnBrk="0" hangingPunct="1">
        <a:lnSpc>
          <a:spcPct val="95000"/>
        </a:lnSpc>
        <a:spcBef>
          <a:spcPts val="0"/>
        </a:spcBef>
        <a:buFont typeface="Arial" pitchFamily="34" charset="0"/>
        <a:buNone/>
        <a:defRPr sz="1900" kern="1200">
          <a:solidFill>
            <a:schemeClr val="bg2"/>
          </a:solidFill>
          <a:latin typeface="Consolas" pitchFamily="49" charset="0"/>
          <a:ea typeface="+mn-ea"/>
          <a:cs typeface="Consolas" pitchFamily="49" charset="0"/>
        </a:defRPr>
      </a:lvl2pPr>
      <a:lvl3pPr marL="601028" indent="0" algn="l" defTabSz="1218987" rtl="0" eaLnBrk="1" latinLnBrk="0" hangingPunct="1">
        <a:lnSpc>
          <a:spcPct val="95000"/>
        </a:lnSpc>
        <a:spcBef>
          <a:spcPts val="0"/>
        </a:spcBef>
        <a:buFont typeface="Segoe UI" pitchFamily="34" charset="0"/>
        <a:buNone/>
        <a:defRPr sz="1900" kern="1200">
          <a:solidFill>
            <a:schemeClr val="bg2"/>
          </a:solidFill>
          <a:latin typeface="Consolas" pitchFamily="49" charset="0"/>
          <a:ea typeface="+mn-ea"/>
          <a:cs typeface="Consolas" pitchFamily="49" charset="0"/>
        </a:defRPr>
      </a:lvl3pPr>
      <a:lvl4pPr marL="914240" indent="0" algn="l" defTabSz="1218987" rtl="0" eaLnBrk="1" latinLnBrk="0" hangingPunct="1">
        <a:lnSpc>
          <a:spcPct val="95000"/>
        </a:lnSpc>
        <a:spcBef>
          <a:spcPts val="0"/>
        </a:spcBef>
        <a:buFont typeface="Arial" pitchFamily="34" charset="0"/>
        <a:buNone/>
        <a:defRPr sz="1900" kern="1200">
          <a:solidFill>
            <a:schemeClr val="bg2"/>
          </a:solidFill>
          <a:latin typeface="Consolas" pitchFamily="49" charset="0"/>
          <a:ea typeface="+mn-ea"/>
          <a:cs typeface="Consolas" pitchFamily="49" charset="0"/>
        </a:defRPr>
      </a:lvl4pPr>
      <a:lvl5pPr marL="1218987" indent="0" algn="l" defTabSz="1218987" rtl="0" eaLnBrk="1" latinLnBrk="0" hangingPunct="1">
        <a:lnSpc>
          <a:spcPct val="95000"/>
        </a:lnSpc>
        <a:spcBef>
          <a:spcPts val="0"/>
        </a:spcBef>
        <a:buFont typeface="Segoe UI" pitchFamily="34" charset="0"/>
        <a:buNone/>
        <a:defRPr sz="1900" kern="1200">
          <a:solidFill>
            <a:schemeClr val="bg2"/>
          </a:solidFill>
          <a:latin typeface="Consolas" pitchFamily="49" charset="0"/>
          <a:ea typeface="+mn-ea"/>
          <a:cs typeface="Consolas" pitchFamily="49"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3"/>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1" y="1447801"/>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1988514"/>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 id="2147484224" r:id="rId14"/>
    <p:sldLayoutId id="2147484225" r:id="rId15"/>
    <p:sldLayoutId id="2147484226" r:id="rId16"/>
    <p:sldLayoutId id="2147484227" r:id="rId17"/>
    <p:sldLayoutId id="2147484423" r:id="rId18"/>
    <p:sldLayoutId id="2147484229" r:id="rId19"/>
    <p:sldLayoutId id="2147484230" r:id="rId20"/>
    <p:sldLayoutId id="2147484231" r:id="rId21"/>
    <p:sldLayoutId id="2147484232" r:id="rId22"/>
    <p:sldLayoutId id="2147484233" r:id="rId23"/>
    <p:sldLayoutId id="2147484234" r:id="rId24"/>
    <p:sldLayoutId id="2147484235" r:id="rId25"/>
    <p:sldLayoutId id="2147484236" r:id="rId2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913413" rtl="0" eaLnBrk="1" latinLnBrk="0" hangingPunct="1">
        <a:lnSpc>
          <a:spcPct val="90000"/>
        </a:lnSpc>
        <a:spcBef>
          <a:spcPct val="0"/>
        </a:spcBef>
        <a:buNone/>
        <a:defRPr lang="en-US" sz="55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375" marR="0" indent="-339375" algn="l" defTabSz="913413" rtl="0" eaLnBrk="1" fontAlgn="auto" latinLnBrk="0" hangingPunct="1">
        <a:lnSpc>
          <a:spcPct val="90000"/>
        </a:lnSpc>
        <a:spcBef>
          <a:spcPct val="20000"/>
        </a:spcBef>
        <a:spcAft>
          <a:spcPts val="0"/>
        </a:spcAft>
        <a:buClrTx/>
        <a:buSzPct val="80000"/>
        <a:buFont typeface="Arial" pitchFamily="34" charset="0"/>
        <a:buChar char="•"/>
        <a:tabLst/>
        <a:defRPr sz="3600" kern="1200" spc="-71" baseline="0">
          <a:gradFill>
            <a:gsLst>
              <a:gs pos="1250">
                <a:schemeClr val="bg2"/>
              </a:gs>
              <a:gs pos="100000">
                <a:schemeClr val="bg2"/>
              </a:gs>
            </a:gsLst>
            <a:lin ang="5400000" scaled="0"/>
          </a:gradFill>
          <a:latin typeface="+mj-lt"/>
          <a:ea typeface="+mn-ea"/>
          <a:cs typeface="+mn-cs"/>
        </a:defRPr>
      </a:lvl1pPr>
      <a:lvl2pPr marL="572488" marR="0" indent="-233126" algn="l" defTabSz="91341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7680" marR="0" indent="-225191" algn="l" defTabSz="913413" rtl="0" eaLnBrk="1" fontAlgn="auto" latinLnBrk="0" hangingPunct="1">
        <a:lnSpc>
          <a:spcPct val="90000"/>
        </a:lnSpc>
        <a:spcBef>
          <a:spcPct val="20000"/>
        </a:spcBef>
        <a:spcAft>
          <a:spcPts val="0"/>
        </a:spcAft>
        <a:buClrTx/>
        <a:buSzPct val="90000"/>
        <a:buFont typeface="Wingdings" pitchFamily="2" charset="2"/>
        <a:buChar char=""/>
        <a:tabLst>
          <a:tab pos="797680" algn="l"/>
        </a:tabLst>
        <a:defRPr sz="2400" kern="1200" spc="0" baseline="0">
          <a:gradFill>
            <a:gsLst>
              <a:gs pos="1250">
                <a:schemeClr val="bg2"/>
              </a:gs>
              <a:gs pos="100000">
                <a:schemeClr val="bg2"/>
              </a:gs>
            </a:gsLst>
            <a:lin ang="5400000" scaled="0"/>
          </a:gradFill>
          <a:latin typeface="+mn-lt"/>
          <a:ea typeface="+mn-ea"/>
          <a:cs typeface="+mn-cs"/>
        </a:defRPr>
      </a:lvl3pPr>
      <a:lvl4pPr marL="1029203" marR="0" indent="-231525" algn="l" defTabSz="91341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4411" marR="0" indent="-225191" algn="l" defTabSz="913413" rtl="0" eaLnBrk="1" fontAlgn="auto" latinLnBrk="0" hangingPunct="1">
        <a:lnSpc>
          <a:spcPct val="90000"/>
        </a:lnSpc>
        <a:spcBef>
          <a:spcPct val="20000"/>
        </a:spcBef>
        <a:spcAft>
          <a:spcPts val="0"/>
        </a:spcAft>
        <a:buClrTx/>
        <a:buSzPct val="90000"/>
        <a:buFont typeface="Wingdings" pitchFamily="2" charset="2"/>
        <a:buChar char=""/>
        <a:tabLst>
          <a:tab pos="1254411" algn="l"/>
        </a:tabLst>
        <a:defRPr sz="2000" kern="1200" spc="0" baseline="0">
          <a:gradFill>
            <a:gsLst>
              <a:gs pos="1250">
                <a:schemeClr val="bg2"/>
              </a:gs>
              <a:gs pos="100000">
                <a:schemeClr val="bg2"/>
              </a:gs>
            </a:gsLst>
            <a:lin ang="5400000" scaled="0"/>
          </a:gradFill>
          <a:latin typeface="+mn-lt"/>
          <a:ea typeface="+mn-ea"/>
          <a:cs typeface="+mn-cs"/>
        </a:defRPr>
      </a:lvl5pPr>
      <a:lvl6pPr marL="2511898" indent="-228357" algn="l" defTabSz="9134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582" indent="-228357" algn="l" defTabSz="9134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294" indent="-228357" algn="l" defTabSz="9134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997" indent="-228357" algn="l" defTabSz="9134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13" rtl="0" eaLnBrk="1" latinLnBrk="0" hangingPunct="1">
        <a:defRPr sz="1900" kern="1200">
          <a:solidFill>
            <a:schemeClr val="tx1"/>
          </a:solidFill>
          <a:latin typeface="+mn-lt"/>
          <a:ea typeface="+mn-ea"/>
          <a:cs typeface="+mn-cs"/>
        </a:defRPr>
      </a:lvl1pPr>
      <a:lvl2pPr marL="456685" algn="l" defTabSz="913413" rtl="0" eaLnBrk="1" latinLnBrk="0" hangingPunct="1">
        <a:defRPr sz="1900" kern="1200">
          <a:solidFill>
            <a:schemeClr val="tx1"/>
          </a:solidFill>
          <a:latin typeface="+mn-lt"/>
          <a:ea typeface="+mn-ea"/>
          <a:cs typeface="+mn-cs"/>
        </a:defRPr>
      </a:lvl2pPr>
      <a:lvl3pPr marL="913413" algn="l" defTabSz="913413" rtl="0" eaLnBrk="1" latinLnBrk="0" hangingPunct="1">
        <a:defRPr sz="1900" kern="1200">
          <a:solidFill>
            <a:schemeClr val="tx1"/>
          </a:solidFill>
          <a:latin typeface="+mn-lt"/>
          <a:ea typeface="+mn-ea"/>
          <a:cs typeface="+mn-cs"/>
        </a:defRPr>
      </a:lvl3pPr>
      <a:lvl4pPr marL="1370114" algn="l" defTabSz="913413" rtl="0" eaLnBrk="1" latinLnBrk="0" hangingPunct="1">
        <a:defRPr sz="1900" kern="1200">
          <a:solidFill>
            <a:schemeClr val="tx1"/>
          </a:solidFill>
          <a:latin typeface="+mn-lt"/>
          <a:ea typeface="+mn-ea"/>
          <a:cs typeface="+mn-cs"/>
        </a:defRPr>
      </a:lvl4pPr>
      <a:lvl5pPr marL="1826827" algn="l" defTabSz="913413" rtl="0" eaLnBrk="1" latinLnBrk="0" hangingPunct="1">
        <a:defRPr sz="1900" kern="1200">
          <a:solidFill>
            <a:schemeClr val="tx1"/>
          </a:solidFill>
          <a:latin typeface="+mn-lt"/>
          <a:ea typeface="+mn-ea"/>
          <a:cs typeface="+mn-cs"/>
        </a:defRPr>
      </a:lvl5pPr>
      <a:lvl6pPr marL="2283512" algn="l" defTabSz="913413" rtl="0" eaLnBrk="1" latinLnBrk="0" hangingPunct="1">
        <a:defRPr sz="1900" kern="1200">
          <a:solidFill>
            <a:schemeClr val="tx1"/>
          </a:solidFill>
          <a:latin typeface="+mn-lt"/>
          <a:ea typeface="+mn-ea"/>
          <a:cs typeface="+mn-cs"/>
        </a:defRPr>
      </a:lvl6pPr>
      <a:lvl7pPr marL="2740234" algn="l" defTabSz="913413" rtl="0" eaLnBrk="1" latinLnBrk="0" hangingPunct="1">
        <a:defRPr sz="1900" kern="1200">
          <a:solidFill>
            <a:schemeClr val="tx1"/>
          </a:solidFill>
          <a:latin typeface="+mn-lt"/>
          <a:ea typeface="+mn-ea"/>
          <a:cs typeface="+mn-cs"/>
        </a:defRPr>
      </a:lvl7pPr>
      <a:lvl8pPr marL="3196939" algn="l" defTabSz="913413" rtl="0" eaLnBrk="1" latinLnBrk="0" hangingPunct="1">
        <a:defRPr sz="1900" kern="1200">
          <a:solidFill>
            <a:schemeClr val="tx1"/>
          </a:solidFill>
          <a:latin typeface="+mn-lt"/>
          <a:ea typeface="+mn-ea"/>
          <a:cs typeface="+mn-cs"/>
        </a:defRPr>
      </a:lvl8pPr>
      <a:lvl9pPr marL="3653651" algn="l" defTabSz="913413"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6720120"/>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 id="2147484273" r:id="rId12"/>
    <p:sldLayoutId id="2147484274" r:id="rId13"/>
    <p:sldLayoutId id="2147484275" r:id="rId14"/>
    <p:sldLayoutId id="2147484276" r:id="rId15"/>
    <p:sldLayoutId id="2147484277" r:id="rId16"/>
    <p:sldLayoutId id="2147484278" r:id="rId17"/>
    <p:sldLayoutId id="2147484279" r:id="rId18"/>
    <p:sldLayoutId id="2147484280" r:id="rId19"/>
    <p:sldLayoutId id="2147484281" r:id="rId20"/>
  </p:sldLayoutIdLst>
  <p:transition>
    <p:fade/>
  </p:transition>
  <p:timing>
    <p:tnLst>
      <p:par>
        <p:cTn id="1" dur="indefinite" restart="never" nodeType="tmRoot"/>
      </p:par>
    </p:tnLst>
  </p:timing>
  <p:hf sldNum="0"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6225158"/>
      </p:ext>
    </p:extLst>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 id="2147484307" r:id="rId12"/>
    <p:sldLayoutId id="2147484308" r:id="rId13"/>
    <p:sldLayoutId id="2147484309" r:id="rId14"/>
    <p:sldLayoutId id="2147484310" r:id="rId15"/>
    <p:sldLayoutId id="2147484311" r:id="rId16"/>
    <p:sldLayoutId id="2147484312" r:id="rId17"/>
    <p:sldLayoutId id="2147484313" r:id="rId18"/>
    <p:sldLayoutId id="2147484314" r:id="rId19"/>
    <p:sldLayoutId id="2147484315" r:id="rId20"/>
  </p:sldLayoutIdLst>
  <p:transition>
    <p:fade/>
  </p:transition>
  <p:timing>
    <p:tnLst>
      <p:par>
        <p:cTn id="1" dur="indefinite" restart="never" nodeType="tmRoot"/>
      </p:par>
    </p:tnLst>
  </p:timing>
  <p:hf sldNum="0"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8170654"/>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421" r:id="rId8"/>
    <p:sldLayoutId id="2147484326" r:id="rId9"/>
    <p:sldLayoutId id="2147484327" r:id="rId10"/>
    <p:sldLayoutId id="2147484328" r:id="rId11"/>
    <p:sldLayoutId id="2147484329" r:id="rId12"/>
    <p:sldLayoutId id="2147484330" r:id="rId13"/>
    <p:sldLayoutId id="2147484331" r:id="rId14"/>
    <p:sldLayoutId id="2147484332" r:id="rId15"/>
    <p:sldLayoutId id="2147484333" r:id="rId16"/>
    <p:sldLayoutId id="2147484334" r:id="rId17"/>
    <p:sldLayoutId id="2147484422" r:id="rId18"/>
    <p:sldLayoutId id="2147484335" r:id="rId19"/>
    <p:sldLayoutId id="2147484336" r:id="rId20"/>
    <p:sldLayoutId id="2147484337" r:id="rId2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9374425"/>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 id="2147484352" r:id="rId12"/>
    <p:sldLayoutId id="2147484353" r:id="rId13"/>
    <p:sldLayoutId id="2147484354" r:id="rId14"/>
    <p:sldLayoutId id="2147484355" r:id="rId15"/>
    <p:sldLayoutId id="2147484356" r:id="rId16"/>
    <p:sldLayoutId id="2147484357" r:id="rId17"/>
    <p:sldLayoutId id="2147484358" r:id="rId18"/>
    <p:sldLayoutId id="2147484359" r:id="rId19"/>
    <p:sldLayoutId id="2147484360" r:id="rId20"/>
  </p:sldLayoutIdLst>
  <p:transition>
    <p:fade/>
  </p:transition>
  <p:timing>
    <p:tnLst>
      <p:par>
        <p:cTn id="1" dur="indefinite" restart="never" nodeType="tmRoot"/>
      </p:par>
    </p:tnLst>
  </p:timing>
  <p:hf sldNum="0"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3266041"/>
      </p:ext>
    </p:extLst>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77" r:id="rId15"/>
    <p:sldLayoutId id="2147484378" r:id="rId16"/>
    <p:sldLayoutId id="2147484379" r:id="rId17"/>
    <p:sldLayoutId id="2147484380" r:id="rId18"/>
    <p:sldLayoutId id="2147484381" r:id="rId19"/>
    <p:sldLayoutId id="2147484382" r:id="rId20"/>
    <p:sldLayoutId id="2147484383" r:id="rId2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356.xml"/><Relationship Id="rId5" Type="http://schemas.openxmlformats.org/officeDocument/2006/relationships/image" Target="../media/image52.png"/><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356.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4.xm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66.png"/><Relationship Id="rId5" Type="http://schemas.openxmlformats.org/officeDocument/2006/relationships/image" Target="../media/image50.jpe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office.microsoft.com/client/15/help/home?Shownav=true&amp;lcid=1033&amp;ns=O365ENTADMIN&amp;ver=15&amp;services=RMS_S_ENTERPRISE,OFFICESUBSCRIPTION,MCOSTANDARD,SHAREPOINTWAC_EDU,SHAREPOINTENTERPRISE_EDU,EXCHANGE_S_ENTERPRISE,SHAREPOINT_PROJECT_EDU" TargetMode="External"/><Relationship Id="rId7" Type="http://schemas.openxmlformats.org/officeDocument/2006/relationships/image" Target="../media/image69.png"/><Relationship Id="rId2" Type="http://schemas.openxmlformats.org/officeDocument/2006/relationships/hyperlink" Target="http://fasttrack.office.com/" TargetMode="External"/><Relationship Id="rId1" Type="http://schemas.openxmlformats.org/officeDocument/2006/relationships/slideLayout" Target="../slideLayouts/slideLayout4.xml"/><Relationship Id="rId6" Type="http://schemas.openxmlformats.org/officeDocument/2006/relationships/image" Target="../media/image68.jpg"/><Relationship Id="rId5" Type="http://schemas.microsoft.com/office/2007/relationships/hdphoto" Target="../media/hdphoto9.wdp"/><Relationship Id="rId4" Type="http://schemas.openxmlformats.org/officeDocument/2006/relationships/image" Target="../media/image67.png"/><Relationship Id="rId9"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hyperlink" Target="http://office.microsoft.com/client/15/help/home?Shownav=true&amp;lcid=1033&amp;ns=O365ENTADMIN&amp;ver=15&amp;services=RMS_S_ENTERPRISE,OFFICESUBSCRIPTION,MCOSTANDARD,SHAREPOINTWAC_EDU,SHAREPOINTENTERPRISE_EDU,EXCHANGE_S_ENTERPRISE,SHAREPOINT_PROJECT_EDU" TargetMode="External"/><Relationship Id="rId1" Type="http://schemas.openxmlformats.org/officeDocument/2006/relationships/slideLayout" Target="../slideLayouts/slideLayout4.xml"/><Relationship Id="rId5" Type="http://schemas.openxmlformats.org/officeDocument/2006/relationships/image" Target="../media/image71.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office.microsoft.com/client/15/help/home?Shownav=true&amp;lcid=1033&amp;ns=O365ENTADMIN&amp;ver=15&amp;services=RMS_S_ENTERPRISE,OFFICESUBSCRIPTION,MCOSTANDARD,SHAREPOINTWAC_EDU,SHAREPOINTENTERPRISE_EDU,EXCHANGE_S_ENTERPRISE,SHAREPOINT_PROJECT_EDU" TargetMode="External"/><Relationship Id="rId7" Type="http://schemas.openxmlformats.org/officeDocument/2006/relationships/image" Target="../media/image69.png"/><Relationship Id="rId2" Type="http://schemas.openxmlformats.org/officeDocument/2006/relationships/hyperlink" Target="http://fasttrack.office.com/" TargetMode="External"/><Relationship Id="rId1" Type="http://schemas.openxmlformats.org/officeDocument/2006/relationships/slideLayout" Target="../slideLayouts/slideLayout4.xml"/><Relationship Id="rId6" Type="http://schemas.openxmlformats.org/officeDocument/2006/relationships/image" Target="../media/image68.jpg"/><Relationship Id="rId11" Type="http://schemas.openxmlformats.org/officeDocument/2006/relationships/image" Target="../media/image73.png"/><Relationship Id="rId5" Type="http://schemas.microsoft.com/office/2007/relationships/hdphoto" Target="../media/hdphoto9.wdp"/><Relationship Id="rId10" Type="http://schemas.openxmlformats.org/officeDocument/2006/relationships/image" Target="../media/image72.png"/><Relationship Id="rId4" Type="http://schemas.openxmlformats.org/officeDocument/2006/relationships/image" Target="../media/image67.png"/><Relationship Id="rId9"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3.xml"/><Relationship Id="rId5" Type="http://schemas.openxmlformats.org/officeDocument/2006/relationships/image" Target="../media/image25.wmf"/><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fasttrack.office.com/"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hyperlink" Target="mailto:erikde@Microsoft.com" TargetMode="External"/><Relationship Id="rId2" Type="http://schemas.openxmlformats.org/officeDocument/2006/relationships/hyperlink" Target="mailto:yannic@microsoft.com"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fasttrack.office.com/"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hyperlink" Target="http://fasttrack.office.com/"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4.xml"/></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393.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30.xml.rels><?xml version="1.0" encoding="UTF-8" standalone="yes"?>
<Relationships xmlns="http://schemas.openxmlformats.org/package/2006/relationships"><Relationship Id="rId3" Type="http://schemas.openxmlformats.org/officeDocument/2006/relationships/hyperlink" Target="http://blogs.technet.com/b/educloud/archive/2013/10/30/how-do-i-get-student-advantage-in-office-365-education.aspx" TargetMode="External"/><Relationship Id="rId2" Type="http://schemas.openxmlformats.org/officeDocument/2006/relationships/hyperlink" Target="http://office.microsoft.com/en-001/academic/" TargetMode="External"/><Relationship Id="rId1" Type="http://schemas.openxmlformats.org/officeDocument/2006/relationships/slideLayout" Target="../slideLayouts/slideLayout4.xml"/><Relationship Id="rId5" Type="http://schemas.openxmlformats.org/officeDocument/2006/relationships/hyperlink" Target="http://blogs.technet.com/b/educloud/archive/2013/11/19/how-do-i-get-student-advantage-in-office-365-education-part-three.aspx" TargetMode="External"/><Relationship Id="rId4" Type="http://schemas.openxmlformats.org/officeDocument/2006/relationships/hyperlink" Target="http://blogs.technet.com/b/educloud/archive/2013/11/04/how-do-i-get-student-advantage-in-office-365-education-part-2.aspx"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3" Type="http://schemas.openxmlformats.org/officeDocument/2006/relationships/image" Target="../media/image28.png"/><Relationship Id="rId7" Type="http://schemas.microsoft.com/office/2007/relationships/hdphoto" Target="../media/hdphoto2.wdp"/><Relationship Id="rId12"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9.png"/><Relationship Id="rId15" Type="http://schemas.microsoft.com/office/2007/relationships/hdphoto" Target="../media/hdphoto4.wdp"/><Relationship Id="rId10" Type="http://schemas.openxmlformats.org/officeDocument/2006/relationships/image" Target="../media/image32.png"/><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44.png"/><Relationship Id="rId3" Type="http://schemas.openxmlformats.org/officeDocument/2006/relationships/image" Target="../media/image28.png"/><Relationship Id="rId7" Type="http://schemas.openxmlformats.org/officeDocument/2006/relationships/image" Target="../media/image40.png"/><Relationship Id="rId12" Type="http://schemas.openxmlformats.org/officeDocument/2006/relationships/image" Target="../media/image43.png"/><Relationship Id="rId2" Type="http://schemas.openxmlformats.org/officeDocument/2006/relationships/image" Target="../media/image37.JPG"/><Relationship Id="rId1" Type="http://schemas.openxmlformats.org/officeDocument/2006/relationships/slideLayout" Target="../slideLayouts/slideLayout18.xml"/><Relationship Id="rId6" Type="http://schemas.openxmlformats.org/officeDocument/2006/relationships/image" Target="../media/image39.png"/><Relationship Id="rId11" Type="http://schemas.microsoft.com/office/2007/relationships/hdphoto" Target="../media/hdphoto7.wdp"/><Relationship Id="rId5" Type="http://schemas.openxmlformats.org/officeDocument/2006/relationships/image" Target="../media/image38.png"/><Relationship Id="rId10" Type="http://schemas.openxmlformats.org/officeDocument/2006/relationships/image" Target="../media/image42.png"/><Relationship Id="rId4" Type="http://schemas.microsoft.com/office/2007/relationships/hdphoto" Target="../media/hdphoto5.wdp"/><Relationship Id="rId9" Type="http://schemas.openxmlformats.org/officeDocument/2006/relationships/image" Target="../media/image41.png"/><Relationship Id="rId14" Type="http://schemas.microsoft.com/office/2007/relationships/hdphoto" Target="../media/hdphoto8.wdp"/></Relationships>
</file>

<file path=ppt/slides/_rels/slide7.xml.rels><?xml version="1.0" encoding="UTF-8" standalone="yes"?>
<Relationships xmlns="http://schemas.openxmlformats.org/package/2006/relationships"><Relationship Id="rId3" Type="http://schemas.openxmlformats.org/officeDocument/2006/relationships/image" Target="../media/image45.jpeg"/><Relationship Id="rId7" Type="http://schemas.microsoft.com/office/2007/relationships/hdphoto" Target="../media/hdphoto6.wdp"/><Relationship Id="rId2" Type="http://schemas.openxmlformats.org/officeDocument/2006/relationships/image" Target="../media/image38.png"/><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46.jpe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8.png"/><Relationship Id="rId1" Type="http://schemas.openxmlformats.org/officeDocument/2006/relationships/slideLayout" Target="../slideLayouts/slideLayout18.xml"/><Relationship Id="rId6" Type="http://schemas.microsoft.com/office/2007/relationships/hdphoto" Target="../media/hdphoto7.wdp"/><Relationship Id="rId5" Type="http://schemas.openxmlformats.org/officeDocument/2006/relationships/image" Target="../media/image42.png"/><Relationship Id="rId4" Type="http://schemas.openxmlformats.org/officeDocument/2006/relationships/image" Target="../media/image48.jpe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8.xml"/><Relationship Id="rId6" Type="http://schemas.microsoft.com/office/2007/relationships/hdphoto" Target="../media/hdphoto8.wdp"/><Relationship Id="rId5" Type="http://schemas.openxmlformats.org/officeDocument/2006/relationships/image" Target="../media/image44.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49531" y="1825762"/>
            <a:ext cx="7772399" cy="1480963"/>
          </a:xfrm>
        </p:spPr>
        <p:txBody>
          <a:bodyPr anchor="t"/>
          <a:lstStyle/>
          <a:p>
            <a:r>
              <a:rPr lang="en-US" sz="5400" dirty="0" smtClean="0"/>
              <a:t>Office 365 and </a:t>
            </a:r>
            <a:br>
              <a:rPr lang="en-US" sz="5400" dirty="0" smtClean="0"/>
            </a:br>
            <a:r>
              <a:rPr lang="en-US" sz="5400" dirty="0" smtClean="0"/>
              <a:t>Student Advantage</a:t>
            </a:r>
            <a:br>
              <a:rPr lang="en-US" sz="5400" dirty="0" smtClean="0"/>
            </a:br>
            <a:r>
              <a:rPr lang="en-US" sz="4000" dirty="0" smtClean="0"/>
              <a:t/>
            </a:r>
            <a:br>
              <a:rPr lang="en-US" sz="4000" dirty="0" smtClean="0"/>
            </a:br>
            <a:r>
              <a:rPr lang="en-US" sz="4000" dirty="0"/>
              <a:t/>
            </a:r>
            <a:br>
              <a:rPr lang="en-US" sz="4000" dirty="0"/>
            </a:br>
            <a:endParaRPr lang="en-US" sz="48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0461" y="1378403"/>
            <a:ext cx="3629025" cy="4225212"/>
          </a:xfrm>
          <a:prstGeom prst="rect">
            <a:avLst/>
          </a:prstGeom>
        </p:spPr>
      </p:pic>
      <p:sp>
        <p:nvSpPr>
          <p:cNvPr id="3" name="Text Placeholder 2"/>
          <p:cNvSpPr>
            <a:spLocks noGrp="1"/>
          </p:cNvSpPr>
          <p:nvPr>
            <p:ph type="body" sz="quarter" idx="12"/>
          </p:nvPr>
        </p:nvSpPr>
        <p:spPr>
          <a:xfrm>
            <a:off x="4049532" y="4093846"/>
            <a:ext cx="7080218" cy="1790922"/>
          </a:xfrm>
        </p:spPr>
        <p:txBody>
          <a:bodyPr/>
          <a:lstStyle/>
          <a:p>
            <a:r>
              <a:rPr lang="en-US" sz="3200" dirty="0" smtClean="0"/>
              <a:t>Microsoft Corporation</a:t>
            </a:r>
          </a:p>
          <a:p>
            <a:endParaRPr lang="en-US" sz="3200" dirty="0" smtClean="0"/>
          </a:p>
          <a:p>
            <a:r>
              <a:rPr lang="en-US" sz="3200" dirty="0" smtClean="0"/>
              <a:t>Bell </a:t>
            </a:r>
            <a:r>
              <a:rPr lang="en-US" sz="3200" dirty="0" err="1" smtClean="0"/>
              <a:t>TechLogix</a:t>
            </a:r>
            <a:endParaRPr lang="en-US" sz="3200" dirty="0"/>
          </a:p>
        </p:txBody>
      </p:sp>
    </p:spTree>
    <p:extLst>
      <p:ext uri="{BB962C8B-B14F-4D97-AF65-F5344CB8AC3E}">
        <p14:creationId xmlns:p14="http://schemas.microsoft.com/office/powerpoint/2010/main" val="2044405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519121" y="228603"/>
            <a:ext cx="11149013" cy="841256"/>
          </a:xfrm>
          <a:prstGeom prst="rect">
            <a:avLst/>
          </a:prstGeom>
        </p:spPr>
        <p:txBody>
          <a:bodyPr/>
          <a:lstStyle/>
          <a:p>
            <a:pPr defTabSz="913455">
              <a:lnSpc>
                <a:spcPct val="100000"/>
              </a:lnSpc>
              <a:spcBef>
                <a:spcPts val="0"/>
              </a:spcBef>
            </a:pPr>
            <a:r>
              <a:rPr lang="en-US" dirty="0" smtClean="0"/>
              <a:t>Office 365 Education </a:t>
            </a:r>
            <a:endParaRPr lang="en-US" dirty="0"/>
          </a:p>
        </p:txBody>
      </p:sp>
      <p:sp>
        <p:nvSpPr>
          <p:cNvPr id="45" name="mask 5"/>
          <p:cNvSpPr/>
          <p:nvPr/>
        </p:nvSpPr>
        <p:spPr bwMode="auto">
          <a:xfrm>
            <a:off x="7221684" y="1447800"/>
            <a:ext cx="1645682" cy="5410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3945318" y="1474072"/>
            <a:ext cx="5055808" cy="51816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56" name="Table 55"/>
          <p:cNvGraphicFramePr>
            <a:graphicFrameLocks noGrp="1"/>
          </p:cNvGraphicFramePr>
          <p:nvPr>
            <p:extLst>
              <p:ext uri="{D42A27DB-BD31-4B8C-83A1-F6EECF244321}">
                <p14:modId xmlns:p14="http://schemas.microsoft.com/office/powerpoint/2010/main" val="3231824806"/>
              </p:ext>
            </p:extLst>
          </p:nvPr>
        </p:nvGraphicFramePr>
        <p:xfrm>
          <a:off x="1401488" y="1854308"/>
          <a:ext cx="8834334" cy="3779624"/>
        </p:xfrm>
        <a:graphic>
          <a:graphicData uri="http://schemas.openxmlformats.org/drawingml/2006/table">
            <a:tbl>
              <a:tblPr firstRow="1" firstCol="1" bandCol="1">
                <a:tableStyleId>{21E4AEA4-8DFA-4A89-87EB-49C32662AFE0}</a:tableStyleId>
              </a:tblPr>
              <a:tblGrid>
                <a:gridCol w="7197465"/>
                <a:gridCol w="1636869"/>
              </a:tblGrid>
              <a:tr h="393192">
                <a:tc>
                  <a:txBody>
                    <a:bodyPr/>
                    <a:lstStyle/>
                    <a:p>
                      <a:pPr marL="0" algn="r" defTabSz="914400" rtl="0" eaLnBrk="1" fontAlgn="b" latinLnBrk="0" hangingPunct="1"/>
                      <a:endParaRPr lang="en-US" sz="3200" b="0" u="none" strike="noStrike" kern="1200" dirty="0">
                        <a:gradFill>
                          <a:gsLst>
                            <a:gs pos="1250">
                              <a:schemeClr val="bg2"/>
                            </a:gs>
                            <a:gs pos="100000">
                              <a:schemeClr val="bg2"/>
                            </a:gs>
                          </a:gsLst>
                          <a:lin ang="5400000" scaled="0"/>
                        </a:gradFill>
                        <a:latin typeface="+mj-lt"/>
                        <a:ea typeface="Segoe UI" pitchFamily="34" charset="0"/>
                        <a:cs typeface="Segoe UI" pitchFamily="34" charset="0"/>
                      </a:endParaRPr>
                    </a:p>
                  </a:txBody>
                  <a:tcPr marL="0" marR="0" marT="0" marB="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000" b="0" u="none" strike="noStrike" kern="1200" dirty="0" smtClean="0">
                          <a:ln>
                            <a:noFill/>
                          </a:ln>
                          <a:gradFill>
                            <a:gsLst>
                              <a:gs pos="0">
                                <a:srgbClr val="FFFFFF"/>
                              </a:gs>
                              <a:gs pos="100000">
                                <a:srgbClr val="FFFFFF"/>
                              </a:gs>
                            </a:gsLst>
                            <a:lin ang="5400000" scaled="0"/>
                          </a:gradFill>
                          <a:latin typeface="+mn-lt"/>
                          <a:ea typeface="+mn-ea"/>
                          <a:cs typeface="+mn-cs"/>
                        </a:rPr>
                        <a:t>A2</a:t>
                      </a:r>
                      <a:endParaRPr lang="en-US" sz="2000" b="0" u="none" strike="noStrike" kern="1200" dirty="0">
                        <a:ln>
                          <a:noFill/>
                        </a:ln>
                        <a:gradFill>
                          <a:gsLst>
                            <a:gs pos="0">
                              <a:srgbClr val="FFFFFF"/>
                            </a:gs>
                            <a:gs pos="100000">
                              <a:srgbClr val="FFFFFF"/>
                            </a:gs>
                          </a:gsLst>
                          <a:lin ang="5400000" scaled="0"/>
                        </a:gradFill>
                        <a:latin typeface="+mn-lt"/>
                        <a:ea typeface="+mn-ea"/>
                        <a:cs typeface="+mn-cs"/>
                      </a:endParaRPr>
                    </a:p>
                  </a:txBody>
                  <a:tcPr marL="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687815">
                <a:tc>
                  <a:txBody>
                    <a:bodyPr/>
                    <a:lstStyle/>
                    <a:p>
                      <a:pPr marL="0" algn="l" defTabSz="914363" rtl="0" eaLnBrk="1" fontAlgn="b" latinLnBrk="0" hangingPunct="1"/>
                      <a:r>
                        <a:rPr lang="en-US" sz="2000" b="1" u="none" strike="noStrike" kern="1200" dirty="0" smtClean="0">
                          <a:gradFill>
                            <a:gsLst>
                              <a:gs pos="1250">
                                <a:schemeClr val="bg2">
                                  <a:lumMod val="50000"/>
                                </a:schemeClr>
                              </a:gs>
                              <a:gs pos="100000">
                                <a:schemeClr val="bg2">
                                  <a:lumMod val="50000"/>
                                </a:schemeClr>
                              </a:gs>
                            </a:gsLst>
                            <a:lin ang="5400000" scaled="0"/>
                          </a:gradFill>
                          <a:latin typeface="+mj-lt"/>
                          <a:ea typeface="Segoe UI" pitchFamily="34" charset="0"/>
                          <a:cs typeface="Segoe UI" pitchFamily="34" charset="0"/>
                        </a:rPr>
                        <a:t>Email,</a:t>
                      </a:r>
                      <a:r>
                        <a:rPr lang="en-US" sz="2000" b="1" u="none" strike="noStrike" kern="1200" baseline="0" dirty="0" smtClean="0">
                          <a:gradFill>
                            <a:gsLst>
                              <a:gs pos="1250">
                                <a:schemeClr val="bg2">
                                  <a:lumMod val="50000"/>
                                </a:schemeClr>
                              </a:gs>
                              <a:gs pos="100000">
                                <a:schemeClr val="bg2">
                                  <a:lumMod val="50000"/>
                                </a:schemeClr>
                              </a:gs>
                            </a:gsLst>
                            <a:lin ang="5400000" scaled="0"/>
                          </a:gradFill>
                          <a:latin typeface="+mj-lt"/>
                          <a:ea typeface="Segoe UI" pitchFamily="34" charset="0"/>
                          <a:cs typeface="Segoe UI" pitchFamily="34" charset="0"/>
                        </a:rPr>
                        <a:t> Calendar, Contacts, Anti-Malware, Role-based permissions, 50 GB mailbox, eDiscovery</a:t>
                      </a:r>
                      <a:endParaRPr lang="en-US" sz="2000" b="1" u="none" strike="noStrike" kern="1200" dirty="0">
                        <a:gradFill>
                          <a:gsLst>
                            <a:gs pos="1250">
                              <a:schemeClr val="bg2">
                                <a:lumMod val="50000"/>
                              </a:schemeClr>
                            </a:gs>
                            <a:gs pos="100000">
                              <a:schemeClr val="bg2">
                                <a:lumMod val="50000"/>
                              </a:schemeClr>
                            </a:gs>
                          </a:gsLst>
                          <a:lin ang="5400000" scaled="0"/>
                        </a:gradFill>
                        <a:latin typeface="+mj-lt"/>
                        <a:ea typeface="Segoe UI" pitchFamily="34" charset="0"/>
                        <a:cs typeface="Segoe U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0" marR="0" anchor="ctr" anchorCtr="1">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91319">
                <a:tc>
                  <a:txBody>
                    <a:bodyPr/>
                    <a:lstStyle/>
                    <a:p>
                      <a:pPr marL="0" algn="l" defTabSz="914363" rtl="0" eaLnBrk="1" fontAlgn="b" latinLnBrk="0" hangingPunct="1"/>
                      <a:r>
                        <a:rPr lang="en-US" sz="2000" b="1" u="none" strike="noStrike" kern="1200" dirty="0" smtClean="0">
                          <a:gradFill>
                            <a:gsLst>
                              <a:gs pos="1250">
                                <a:schemeClr val="bg2">
                                  <a:lumMod val="50000"/>
                                </a:schemeClr>
                              </a:gs>
                              <a:gs pos="100000">
                                <a:schemeClr val="bg2">
                                  <a:lumMod val="50000"/>
                                </a:schemeClr>
                              </a:gs>
                            </a:gsLst>
                            <a:lin ang="5400000" scaled="0"/>
                          </a:gradFill>
                          <a:latin typeface="+mj-lt"/>
                          <a:ea typeface="Segoe UI" pitchFamily="34" charset="0"/>
                          <a:cs typeface="Segoe UI" pitchFamily="34" charset="0"/>
                        </a:rPr>
                        <a:t>IM, Presence, Audio/Video Conferencing</a:t>
                      </a:r>
                      <a:endParaRPr lang="en-US" sz="2000" b="1" u="none" strike="noStrike" kern="1200" dirty="0">
                        <a:gradFill>
                          <a:gsLst>
                            <a:gs pos="1250">
                              <a:schemeClr val="bg2">
                                <a:lumMod val="50000"/>
                              </a:schemeClr>
                            </a:gs>
                            <a:gs pos="100000">
                              <a:schemeClr val="bg2">
                                <a:lumMod val="50000"/>
                              </a:schemeClr>
                            </a:gs>
                          </a:gsLst>
                          <a:lin ang="5400000" scaled="0"/>
                        </a:gradFill>
                        <a:latin typeface="+mj-lt"/>
                        <a:ea typeface="Segoe UI" pitchFamily="34" charset="0"/>
                        <a:cs typeface="Segoe U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0" marR="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91320">
                <a:tc>
                  <a:txBody>
                    <a:bodyPr/>
                    <a:lstStyle/>
                    <a:p>
                      <a:pPr marL="0" algn="l" defTabSz="914363" rtl="0" eaLnBrk="1" fontAlgn="b" latinLnBrk="0" hangingPunct="1"/>
                      <a:r>
                        <a:rPr lang="en-US" sz="2000" b="1" u="none" strike="noStrike" kern="1200" dirty="0" smtClean="0">
                          <a:gradFill>
                            <a:gsLst>
                              <a:gs pos="1250">
                                <a:schemeClr val="bg2">
                                  <a:lumMod val="50000"/>
                                </a:schemeClr>
                              </a:gs>
                              <a:gs pos="100000">
                                <a:schemeClr val="bg2">
                                  <a:lumMod val="50000"/>
                                </a:schemeClr>
                              </a:gs>
                            </a:gsLst>
                            <a:lin ang="5400000" scaled="0"/>
                          </a:gradFill>
                          <a:latin typeface="+mj-lt"/>
                          <a:ea typeface="Segoe UI" pitchFamily="34" charset="0"/>
                          <a:cs typeface="Segoe UI" pitchFamily="34" charset="0"/>
                        </a:rPr>
                        <a:t>Office Web Apps (create/view/edit/co-edit)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0" marR="0" anchor="ctr" anchorCtr="1">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736979">
                <a:tc>
                  <a:txBody>
                    <a:bodyPr/>
                    <a:lstStyle/>
                    <a:p>
                      <a:pPr marL="0" algn="l" defTabSz="914363" rtl="0" eaLnBrk="1" fontAlgn="b" latinLnBrk="0" hangingPunct="1"/>
                      <a:r>
                        <a:rPr lang="en-US" sz="2000" b="1" u="none" strike="noStrike" kern="1200" dirty="0" smtClean="0">
                          <a:gradFill>
                            <a:gsLst>
                              <a:gs pos="1250">
                                <a:schemeClr val="bg2">
                                  <a:lumMod val="50000"/>
                                </a:schemeClr>
                              </a:gs>
                              <a:gs pos="100000">
                                <a:schemeClr val="bg2">
                                  <a:lumMod val="50000"/>
                                </a:schemeClr>
                              </a:gs>
                            </a:gsLst>
                            <a:lin ang="5400000" scaled="0"/>
                          </a:gradFill>
                          <a:latin typeface="+mj-lt"/>
                          <a:ea typeface="Segoe UI" pitchFamily="34" charset="0"/>
                          <a:cs typeface="Segoe UI" pitchFamily="34" charset="0"/>
                        </a:rPr>
                        <a:t>Collaboration, SkyDrive Pro (25 GB), Sites (up to 10,000), App Catalog, Project Online</a:t>
                      </a:r>
                      <a:endParaRPr lang="en-US" sz="2000" b="1" u="none" strike="noStrike" kern="1200" dirty="0" smtClean="0">
                        <a:solidFill>
                          <a:srgbClr val="FF0000"/>
                        </a:solidFill>
                        <a:latin typeface="+mj-lt"/>
                        <a:ea typeface="Segoe UI" pitchFamily="34" charset="0"/>
                        <a:cs typeface="Segoe U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0" marR="0" anchor="ctr" anchorCtr="1">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91319">
                <a:tc>
                  <a:txBody>
                    <a:bodyPr/>
                    <a:lstStyle/>
                    <a:p>
                      <a:pPr marL="0" algn="l" defTabSz="914363" rtl="0" eaLnBrk="1" fontAlgn="b" latinLnBrk="0" hangingPunct="1"/>
                      <a:r>
                        <a:rPr lang="en-US" sz="2000" b="1" u="none" strike="noStrike" kern="1200" dirty="0" smtClean="0">
                          <a:gradFill>
                            <a:gsLst>
                              <a:gs pos="1250">
                                <a:schemeClr val="bg2">
                                  <a:lumMod val="50000"/>
                                </a:schemeClr>
                              </a:gs>
                              <a:gs pos="100000">
                                <a:schemeClr val="bg2">
                                  <a:lumMod val="50000"/>
                                </a:schemeClr>
                              </a:gs>
                            </a:gsLst>
                            <a:lin ang="5400000" scaled="0"/>
                          </a:gradFill>
                          <a:latin typeface="+mj-lt"/>
                          <a:ea typeface="Segoe UI" pitchFamily="34" charset="0"/>
                          <a:cs typeface="Segoe UI" pitchFamily="34" charset="0"/>
                        </a:rPr>
                        <a:t>Office 365 Pro Plus* (download to 5 machines + 5 mobile devices)</a:t>
                      </a:r>
                      <a:endParaRPr lang="en-US" sz="2000" b="1" u="none" strike="noStrike" kern="1200" dirty="0">
                        <a:gradFill>
                          <a:gsLst>
                            <a:gs pos="1250">
                              <a:schemeClr val="bg2">
                                <a:lumMod val="50000"/>
                              </a:schemeClr>
                            </a:gs>
                            <a:gs pos="100000">
                              <a:schemeClr val="bg2">
                                <a:lumMod val="50000"/>
                              </a:schemeClr>
                            </a:gs>
                          </a:gsLst>
                          <a:lin ang="5400000" scaled="0"/>
                        </a:gradFill>
                        <a:latin typeface="+mj-lt"/>
                        <a:ea typeface="Segoe UI" pitchFamily="34" charset="0"/>
                        <a:cs typeface="Segoe U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Student Advantage</a:t>
                      </a:r>
                    </a:p>
                  </a:txBody>
                  <a:tcPr marL="0" marR="0" anchor="ctr" anchorCtr="1">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393192">
                <a:tc>
                  <a:txBody>
                    <a:bodyPr/>
                    <a:lstStyle/>
                    <a:p>
                      <a:pPr marL="0" algn="l" defTabSz="914363" rtl="0" eaLnBrk="1" fontAlgn="b" latinLnBrk="0" hangingPunct="1"/>
                      <a:r>
                        <a:rPr lang="en-US" sz="2000" b="1" u="none" strike="noStrike" kern="1200" dirty="0" smtClean="0">
                          <a:solidFill>
                            <a:schemeClr val="tx1"/>
                          </a:solidFill>
                          <a:latin typeface="+mj-lt"/>
                          <a:ea typeface="Segoe UI" pitchFamily="34" charset="0"/>
                          <a:cs typeface="Segoe UI" pitchFamily="34" charset="0"/>
                        </a:rPr>
                        <a:t>Price for education</a:t>
                      </a:r>
                      <a:endParaRPr lang="en-US" sz="2000" b="1" u="none" strike="noStrike" kern="1200" dirty="0">
                        <a:solidFill>
                          <a:schemeClr val="tx1"/>
                        </a:solidFill>
                        <a:latin typeface="+mj-lt"/>
                        <a:ea typeface="Segoe UI" pitchFamily="34" charset="0"/>
                        <a:cs typeface="Segoe U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r>
                        <a:rPr lang="en-US" sz="14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No extra cost</a:t>
                      </a:r>
                      <a:endParaRPr lang="en-US" sz="14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0" marR="0" anchor="ctr" anchorCtr="1">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bl>
          </a:graphicData>
        </a:graphic>
      </p:graphicFrame>
      <p:sp>
        <p:nvSpPr>
          <p:cNvPr id="57" name="TextBox 56"/>
          <p:cNvSpPr txBox="1"/>
          <p:nvPr/>
        </p:nvSpPr>
        <p:spPr>
          <a:xfrm>
            <a:off x="580660" y="1014141"/>
            <a:ext cx="11147425" cy="307777"/>
          </a:xfrm>
          <a:prstGeom prst="rect">
            <a:avLst/>
          </a:prstGeom>
          <a:noFill/>
        </p:spPr>
        <p:txBody>
          <a:bodyPr wrap="square" lIns="0" tIns="0" rIns="0" bIns="0" rtlCol="0">
            <a:spAutoFit/>
          </a:bodyPr>
          <a:lstStyle/>
          <a:p>
            <a:pPr defTabSz="914363"/>
            <a:r>
              <a:rPr lang="en-US" sz="2000" spc="-70" dirty="0">
                <a:gradFill>
                  <a:gsLst>
                    <a:gs pos="2917">
                      <a:srgbClr val="797A7D"/>
                    </a:gs>
                    <a:gs pos="95000">
                      <a:srgbClr val="797A7D"/>
                    </a:gs>
                  </a:gsLst>
                  <a:lin ang="5400000" scaled="0"/>
                </a:gradFill>
              </a:rPr>
              <a:t>Exchange, </a:t>
            </a:r>
            <a:r>
              <a:rPr lang="en-US" sz="2000" spc="-70" dirty="0" smtClean="0">
                <a:gradFill>
                  <a:gsLst>
                    <a:gs pos="2917">
                      <a:srgbClr val="797A7D"/>
                    </a:gs>
                    <a:gs pos="95000">
                      <a:srgbClr val="797A7D"/>
                    </a:gs>
                  </a:gsLst>
                  <a:lin ang="5400000" scaled="0"/>
                </a:gradFill>
              </a:rPr>
              <a:t>SharePoint, Lync and Office working together to provide enterprise-level value</a:t>
            </a:r>
          </a:p>
        </p:txBody>
      </p:sp>
      <p:sp>
        <p:nvSpPr>
          <p:cNvPr id="10" name="TextBox 9"/>
          <p:cNvSpPr txBox="1"/>
          <p:nvPr/>
        </p:nvSpPr>
        <p:spPr>
          <a:xfrm>
            <a:off x="4188889" y="5942484"/>
            <a:ext cx="2789225" cy="169277"/>
          </a:xfrm>
          <a:prstGeom prst="rect">
            <a:avLst/>
          </a:prstGeom>
          <a:noFill/>
        </p:spPr>
        <p:txBody>
          <a:bodyPr wrap="none" lIns="0" tIns="0" rIns="0" bIns="0" rtlCol="0">
            <a:spAutoFit/>
          </a:bodyPr>
          <a:lstStyle/>
          <a:p>
            <a:pPr defTabSz="914363"/>
            <a:r>
              <a:rPr lang="en-US" sz="1100" i="1" dirty="0" smtClean="0">
                <a:solidFill>
                  <a:srgbClr val="000000">
                    <a:lumMod val="50000"/>
                    <a:lumOff val="50000"/>
                  </a:srgbClr>
                </a:solidFill>
              </a:rPr>
              <a:t>*If institution qualifies for student advantage  </a:t>
            </a:r>
          </a:p>
        </p:txBody>
      </p:sp>
    </p:spTree>
    <p:extLst>
      <p:ext uri="{BB962C8B-B14F-4D97-AF65-F5344CB8AC3E}">
        <p14:creationId xmlns:p14="http://schemas.microsoft.com/office/powerpoint/2010/main" val="383728995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519121" y="228603"/>
            <a:ext cx="11149013" cy="841256"/>
          </a:xfrm>
          <a:prstGeom prst="rect">
            <a:avLst/>
          </a:prstGeom>
        </p:spPr>
        <p:txBody>
          <a:bodyPr/>
          <a:lstStyle/>
          <a:p>
            <a:pPr defTabSz="913455">
              <a:lnSpc>
                <a:spcPct val="100000"/>
              </a:lnSpc>
              <a:spcBef>
                <a:spcPts val="0"/>
              </a:spcBef>
            </a:pPr>
            <a:r>
              <a:rPr lang="en-US" dirty="0" smtClean="0"/>
              <a:t>Office 365 Education </a:t>
            </a:r>
            <a:endParaRPr lang="en-US" dirty="0"/>
          </a:p>
        </p:txBody>
      </p:sp>
      <p:sp>
        <p:nvSpPr>
          <p:cNvPr id="45" name="mask 5"/>
          <p:cNvSpPr/>
          <p:nvPr/>
        </p:nvSpPr>
        <p:spPr bwMode="auto">
          <a:xfrm>
            <a:off x="7221684" y="1447800"/>
            <a:ext cx="1645682" cy="5410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56" name="Table 55"/>
          <p:cNvGraphicFramePr>
            <a:graphicFrameLocks noGrp="1"/>
          </p:cNvGraphicFramePr>
          <p:nvPr>
            <p:extLst>
              <p:ext uri="{D42A27DB-BD31-4B8C-83A1-F6EECF244321}">
                <p14:modId xmlns:p14="http://schemas.microsoft.com/office/powerpoint/2010/main" val="16226796"/>
              </p:ext>
            </p:extLst>
          </p:nvPr>
        </p:nvGraphicFramePr>
        <p:xfrm>
          <a:off x="1053829" y="1671146"/>
          <a:ext cx="10614305" cy="4419600"/>
        </p:xfrm>
        <a:graphic>
          <a:graphicData uri="http://schemas.openxmlformats.org/drawingml/2006/table">
            <a:tbl>
              <a:tblPr firstRow="1" firstCol="1" bandCol="1">
                <a:tableStyleId>{21E4AEA4-8DFA-4A89-87EB-49C32662AFE0}</a:tableStyleId>
              </a:tblPr>
              <a:tblGrid>
                <a:gridCol w="7378087"/>
                <a:gridCol w="1677946"/>
                <a:gridCol w="1558272"/>
              </a:tblGrid>
              <a:tr h="393192">
                <a:tc>
                  <a:txBody>
                    <a:bodyPr/>
                    <a:lstStyle/>
                    <a:p>
                      <a:pPr marL="0" algn="r" defTabSz="914400" rtl="0" eaLnBrk="1" fontAlgn="b" latinLnBrk="0" hangingPunct="1"/>
                      <a:endParaRPr lang="en-US" sz="3200" b="0" u="none" strike="noStrike" kern="1200" dirty="0">
                        <a:gradFill>
                          <a:gsLst>
                            <a:gs pos="1250">
                              <a:schemeClr val="bg2"/>
                            </a:gs>
                            <a:gs pos="100000">
                              <a:schemeClr val="bg2"/>
                            </a:gs>
                          </a:gsLst>
                          <a:lin ang="5400000" scaled="0"/>
                        </a:gradFill>
                        <a:latin typeface="+mj-lt"/>
                        <a:ea typeface="Segoe UI" pitchFamily="34" charset="0"/>
                        <a:cs typeface="Segoe UI" pitchFamily="34" charset="0"/>
                      </a:endParaRPr>
                    </a:p>
                  </a:txBody>
                  <a:tcPr marL="0" marR="0" marT="0" marB="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2000" b="0" u="none" strike="noStrike" kern="1200" dirty="0" smtClean="0">
                          <a:ln>
                            <a:noFill/>
                          </a:ln>
                          <a:gradFill>
                            <a:gsLst>
                              <a:gs pos="0">
                                <a:srgbClr val="FFFFFF"/>
                              </a:gs>
                              <a:gs pos="100000">
                                <a:srgbClr val="FFFFFF"/>
                              </a:gs>
                            </a:gsLst>
                            <a:lin ang="5400000" scaled="0"/>
                          </a:gradFill>
                          <a:latin typeface="+mn-lt"/>
                          <a:ea typeface="+mn-ea"/>
                          <a:cs typeface="+mn-cs"/>
                        </a:rPr>
                        <a:t>A2</a:t>
                      </a:r>
                      <a:endParaRPr lang="en-US" sz="2000" b="0" u="none" strike="noStrike" kern="1200" dirty="0">
                        <a:ln>
                          <a:noFill/>
                        </a:ln>
                        <a:gradFill>
                          <a:gsLst>
                            <a:gs pos="0">
                              <a:srgbClr val="FFFFFF"/>
                            </a:gs>
                            <a:gs pos="100000">
                              <a:srgbClr val="FFFFFF"/>
                            </a:gs>
                          </a:gsLst>
                          <a:lin ang="5400000" scaled="0"/>
                        </a:gradFill>
                        <a:latin typeface="+mn-lt"/>
                        <a:ea typeface="+mn-ea"/>
                        <a:cs typeface="+mn-cs"/>
                      </a:endParaRPr>
                    </a:p>
                  </a:txBody>
                  <a:tcPr marL="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US" sz="2000" b="0" u="none" strike="noStrike" kern="1200" dirty="0" smtClean="0">
                          <a:ln>
                            <a:noFill/>
                          </a:ln>
                          <a:gradFill>
                            <a:gsLst>
                              <a:gs pos="0">
                                <a:srgbClr val="FFFFFF"/>
                              </a:gs>
                              <a:gs pos="100000">
                                <a:srgbClr val="FFFFFF"/>
                              </a:gs>
                            </a:gsLst>
                            <a:lin ang="5400000" scaled="0"/>
                          </a:gradFill>
                          <a:latin typeface="+mn-lt"/>
                          <a:ea typeface="+mn-ea"/>
                          <a:cs typeface="+mn-cs"/>
                        </a:rPr>
                        <a:t>A3</a:t>
                      </a:r>
                    </a:p>
                  </a:txBody>
                  <a:tcPr marL="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93192">
                <a:tc>
                  <a:txBody>
                    <a:bodyPr/>
                    <a:lstStyle/>
                    <a:p>
                      <a:pPr marL="0" algn="l" defTabSz="914363" rtl="0" eaLnBrk="1" fontAlgn="b" latinLnBrk="0" hangingPunct="1"/>
                      <a:r>
                        <a:rPr lang="en-US" sz="1400" b="1" u="none" strike="noStrike" kern="1200" dirty="0" smtClean="0">
                          <a:solidFill>
                            <a:schemeClr val="bg2">
                              <a:lumMod val="60000"/>
                              <a:lumOff val="40000"/>
                            </a:schemeClr>
                          </a:solidFill>
                          <a:latin typeface="+mj-lt"/>
                          <a:ea typeface="Segoe UI" pitchFamily="34" charset="0"/>
                          <a:cs typeface="Segoe UI" pitchFamily="34" charset="0"/>
                        </a:rPr>
                        <a:t>Email,</a:t>
                      </a:r>
                      <a:r>
                        <a:rPr lang="en-US" sz="1400" b="1" u="none" strike="noStrike" kern="1200" baseline="0" dirty="0" smtClean="0">
                          <a:solidFill>
                            <a:schemeClr val="bg2">
                              <a:lumMod val="60000"/>
                              <a:lumOff val="40000"/>
                            </a:schemeClr>
                          </a:solidFill>
                          <a:latin typeface="+mj-lt"/>
                          <a:ea typeface="Segoe UI" pitchFamily="34" charset="0"/>
                          <a:cs typeface="Segoe UI" pitchFamily="34" charset="0"/>
                        </a:rPr>
                        <a:t> Calendar. Contacts, Anti-Malware, Role-based permissions, 50 GB mailbox, eDiscovery</a:t>
                      </a:r>
                      <a:endParaRPr lang="en-US" sz="1400" b="1" u="none" strike="noStrike" kern="1200" dirty="0">
                        <a:solidFill>
                          <a:schemeClr val="bg2">
                            <a:lumMod val="60000"/>
                            <a:lumOff val="40000"/>
                          </a:schemeClr>
                        </a:solidFill>
                        <a:latin typeface="+mj-lt"/>
                        <a:ea typeface="Segoe UI" pitchFamily="34" charset="0"/>
                        <a:cs typeface="Segoe U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0" marR="0" anchor="ctr" anchorCtr="1">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0" marR="0" anchor="ctr" anchorCtr="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93192">
                <a:tc>
                  <a:txBody>
                    <a:bodyPr/>
                    <a:lstStyle/>
                    <a:p>
                      <a:pPr marL="0" algn="l" defTabSz="914363" rtl="0" eaLnBrk="1" fontAlgn="b" latinLnBrk="0" hangingPunct="1"/>
                      <a:r>
                        <a:rPr lang="en-US" sz="1400" b="1" u="none" strike="noStrike" kern="1200" dirty="0" smtClean="0">
                          <a:solidFill>
                            <a:schemeClr val="bg2">
                              <a:lumMod val="60000"/>
                              <a:lumOff val="40000"/>
                            </a:schemeClr>
                          </a:solidFill>
                          <a:latin typeface="+mj-lt"/>
                          <a:ea typeface="Segoe UI" pitchFamily="34" charset="0"/>
                          <a:cs typeface="Segoe UI" pitchFamily="34" charset="0"/>
                        </a:rPr>
                        <a:t>IM, Presence, Audio/Video Conferencing</a:t>
                      </a:r>
                      <a:endParaRPr lang="en-US" sz="1400" b="1" u="none" strike="noStrike" kern="1200" dirty="0">
                        <a:solidFill>
                          <a:schemeClr val="bg2">
                            <a:lumMod val="60000"/>
                            <a:lumOff val="40000"/>
                          </a:schemeClr>
                        </a:solidFill>
                        <a:latin typeface="+mj-lt"/>
                        <a:ea typeface="Segoe UI" pitchFamily="34" charset="0"/>
                        <a:cs typeface="Segoe U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0" marR="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63" rtl="0" eaLnBrk="1" latinLnBrk="0" hangingPunct="1"/>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endParaRPr lang="en-US" sz="12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93192">
                <a:tc>
                  <a:txBody>
                    <a:bodyPr/>
                    <a:lstStyle/>
                    <a:p>
                      <a:pPr marL="0" algn="l" defTabSz="914363" rtl="0" eaLnBrk="1" fontAlgn="b" latinLnBrk="0" hangingPunct="1"/>
                      <a:r>
                        <a:rPr lang="en-US" sz="1400" b="1" u="none" strike="noStrike" kern="1200" dirty="0" smtClean="0">
                          <a:solidFill>
                            <a:schemeClr val="bg2">
                              <a:lumMod val="60000"/>
                              <a:lumOff val="40000"/>
                            </a:schemeClr>
                          </a:solidFill>
                          <a:latin typeface="+mj-lt"/>
                          <a:ea typeface="Segoe UI" pitchFamily="34" charset="0"/>
                          <a:cs typeface="Segoe UI" pitchFamily="34" charset="0"/>
                        </a:rPr>
                        <a:t>Office Web Apps (create/view/edit/co-edit)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0" marR="0" anchor="ctr" anchorCtr="1">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93192">
                <a:tc>
                  <a:txBody>
                    <a:bodyPr/>
                    <a:lstStyle/>
                    <a:p>
                      <a:pPr marL="0" algn="l" defTabSz="914363" rtl="0" eaLnBrk="1" fontAlgn="b" latinLnBrk="0" hangingPunct="1"/>
                      <a:r>
                        <a:rPr lang="en-US" sz="1400" b="1" u="none" strike="noStrike" kern="1200" dirty="0" smtClean="0">
                          <a:solidFill>
                            <a:schemeClr val="bg2">
                              <a:lumMod val="60000"/>
                              <a:lumOff val="40000"/>
                            </a:schemeClr>
                          </a:solidFill>
                          <a:latin typeface="+mj-lt"/>
                          <a:ea typeface="Segoe UI" pitchFamily="34" charset="0"/>
                          <a:cs typeface="Segoe UI" pitchFamily="34" charset="0"/>
                        </a:rPr>
                        <a:t>Collaboration, SkyDrive Pro (25 GB), Sites (up to 10,000), App Catalog, Project Online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0" marR="0" anchor="ctr" anchorCtr="1">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93192">
                <a:tc>
                  <a:txBody>
                    <a:bodyPr/>
                    <a:lstStyle/>
                    <a:p>
                      <a:pPr marL="0" algn="l" defTabSz="914363" rtl="0" eaLnBrk="1" fontAlgn="b" latinLnBrk="0" hangingPunct="1"/>
                      <a:r>
                        <a:rPr lang="en-US" sz="1400" b="1" u="none" strike="noStrike" kern="1200" dirty="0" smtClean="0">
                          <a:solidFill>
                            <a:schemeClr val="tx1"/>
                          </a:solidFill>
                          <a:latin typeface="+mj-lt"/>
                          <a:ea typeface="Segoe UI" pitchFamily="34" charset="0"/>
                          <a:cs typeface="Segoe UI" pitchFamily="34" charset="0"/>
                        </a:rPr>
                        <a:t>Office 365 Pro Plus* </a:t>
                      </a:r>
                      <a:endParaRPr lang="en-US" sz="1400" b="1" u="none" strike="noStrike" kern="1200" dirty="0">
                        <a:solidFill>
                          <a:schemeClr val="tx1"/>
                        </a:solidFill>
                        <a:latin typeface="+mj-lt"/>
                        <a:ea typeface="Segoe UI" pitchFamily="34" charset="0"/>
                        <a:cs typeface="Segoe U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S/A</a:t>
                      </a:r>
                      <a:endPar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endParaRPr>
                    </a:p>
                  </a:txBody>
                  <a:tcPr marL="0" marR="0" anchor="ctr" anchorCtr="1">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p>
                  </a:txBody>
                  <a:tcPr marL="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93192">
                <a:tc>
                  <a:txBody>
                    <a:bodyPr/>
                    <a:lstStyle/>
                    <a:p>
                      <a:pPr marL="0" marR="0" indent="0" algn="l" defTabSz="914363" rtl="0" eaLnBrk="1" fontAlgn="b" latinLnBrk="0" hangingPunct="1">
                        <a:lnSpc>
                          <a:spcPct val="100000"/>
                        </a:lnSpc>
                        <a:spcBef>
                          <a:spcPts val="0"/>
                        </a:spcBef>
                        <a:spcAft>
                          <a:spcPts val="0"/>
                        </a:spcAft>
                        <a:buClrTx/>
                        <a:buSzTx/>
                        <a:buFontTx/>
                        <a:buNone/>
                        <a:tabLst/>
                        <a:defRPr/>
                      </a:pPr>
                      <a:r>
                        <a:rPr lang="en-US" sz="1400" b="1" u="none" strike="noStrike" kern="1200" baseline="0" dirty="0" smtClean="0">
                          <a:solidFill>
                            <a:schemeClr val="tx1"/>
                          </a:solidFill>
                          <a:latin typeface="+mj-lt"/>
                          <a:ea typeface="Segoe UI" pitchFamily="34" charset="0"/>
                          <a:cs typeface="Segoe UI" pitchFamily="34" charset="0"/>
                        </a:rPr>
                        <a:t>Rights Management </a:t>
                      </a:r>
                      <a:r>
                        <a:rPr lang="en-US" sz="1400" b="1" u="none" strike="noStrike" kern="1200" baseline="0" dirty="0" smtClean="0">
                          <a:solidFill>
                            <a:schemeClr val="tx1"/>
                          </a:solidFill>
                          <a:latin typeface="+mj-lt"/>
                          <a:ea typeface="Segoe UI" pitchFamily="34" charset="0"/>
                          <a:cs typeface="Segoe UI" pitchFamily="34" charset="0"/>
                        </a:rPr>
                        <a:t>/ Encryption Services </a:t>
                      </a:r>
                      <a:r>
                        <a:rPr lang="en-US" sz="1400" b="1" u="none" strike="noStrike" kern="1200" baseline="0" dirty="0" smtClean="0">
                          <a:solidFill>
                            <a:schemeClr val="tx1"/>
                          </a:solidFill>
                          <a:latin typeface="+mj-lt"/>
                          <a:ea typeface="Segoe UI" pitchFamily="34" charset="0"/>
                          <a:cs typeface="Segoe UI" pitchFamily="34" charset="0"/>
                        </a:rPr>
                        <a:t>(</a:t>
                      </a:r>
                      <a:r>
                        <a:rPr lang="en-US" sz="1400" b="1" u="none" strike="noStrike" kern="1200" baseline="0" dirty="0" smtClean="0">
                          <a:solidFill>
                            <a:schemeClr val="tx1"/>
                          </a:solidFill>
                          <a:latin typeface="+mj-lt"/>
                          <a:ea typeface="Segoe UI" pitchFamily="34" charset="0"/>
                          <a:cs typeface="Segoe UI" pitchFamily="34" charset="0"/>
                        </a:rPr>
                        <a:t>RM)</a:t>
                      </a:r>
                      <a:endParaRPr lang="en-US" sz="1400" b="1" u="none" strike="noStrike" kern="1200" dirty="0">
                        <a:solidFill>
                          <a:schemeClr val="tx1"/>
                        </a:solidFill>
                        <a:latin typeface="+mj-lt"/>
                        <a:ea typeface="Segoe UI" pitchFamily="34" charset="0"/>
                        <a:cs typeface="Segoe U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endParaRPr lang="en-US" sz="12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0" marR="0" anchor="ctr" anchorCtr="1">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algn="ctr" defTabSz="914363" rtl="0" eaLnBrk="1" latinLnBrk="0" hangingPunct="1"/>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endParaRPr lang="en-US" sz="12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93192">
                <a:tc>
                  <a:txBody>
                    <a:bodyPr/>
                    <a:lstStyle/>
                    <a:p>
                      <a:pPr marL="0" marR="0" indent="0" algn="l" defTabSz="914363" rtl="0" eaLnBrk="1" fontAlgn="b" latinLnBrk="0" hangingPunct="1">
                        <a:lnSpc>
                          <a:spcPct val="100000"/>
                        </a:lnSpc>
                        <a:spcBef>
                          <a:spcPts val="0"/>
                        </a:spcBef>
                        <a:spcAft>
                          <a:spcPts val="0"/>
                        </a:spcAft>
                        <a:buClrTx/>
                        <a:buSzTx/>
                        <a:buFontTx/>
                        <a:buNone/>
                        <a:tabLst/>
                        <a:defRPr/>
                      </a:pPr>
                      <a:r>
                        <a:rPr lang="en-US" sz="1400" b="1" u="none" strike="noStrike" kern="1200" dirty="0" smtClean="0">
                          <a:solidFill>
                            <a:schemeClr val="tx1"/>
                          </a:solidFill>
                          <a:latin typeface="+mj-lt"/>
                          <a:ea typeface="Segoe UI" pitchFamily="34" charset="0"/>
                          <a:cs typeface="Segoe UI" pitchFamily="34" charset="0"/>
                        </a:rPr>
                        <a:t>Voicemail, Data Loss Prevention, In-Place </a:t>
                      </a:r>
                      <a:r>
                        <a:rPr lang="en-US" sz="1400" b="1" u="none" strike="noStrike" kern="1200" dirty="0" smtClean="0">
                          <a:solidFill>
                            <a:schemeClr val="tx1"/>
                          </a:solidFill>
                          <a:latin typeface="+mj-lt"/>
                          <a:ea typeface="Segoe UI" pitchFamily="34" charset="0"/>
                          <a:cs typeface="Segoe UI" pitchFamily="34" charset="0"/>
                        </a:rPr>
                        <a:t>compliance Hold</a:t>
                      </a:r>
                      <a:endParaRPr lang="en-US" sz="1400" b="1" u="none" strike="noStrike" kern="1200" dirty="0">
                        <a:solidFill>
                          <a:schemeClr val="tx1"/>
                        </a:solidFill>
                        <a:latin typeface="+mj-lt"/>
                        <a:ea typeface="Segoe UI" pitchFamily="34" charset="0"/>
                        <a:cs typeface="Segoe U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endParaRPr lang="en-US" sz="12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0" marR="0" anchor="ctr" anchorCtr="1">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algn="ctr" defTabSz="914363" rtl="0" eaLnBrk="1" latinLnBrk="0" hangingPunct="1"/>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endParaRPr lang="en-US" sz="12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93192">
                <a:tc>
                  <a:txBody>
                    <a:bodyPr/>
                    <a:lstStyle/>
                    <a:p>
                      <a:pPr marL="0" marR="0" indent="0" algn="l" defTabSz="914363" rtl="0" eaLnBrk="1" fontAlgn="b" latinLnBrk="0" hangingPunct="1">
                        <a:lnSpc>
                          <a:spcPct val="100000"/>
                        </a:lnSpc>
                        <a:spcBef>
                          <a:spcPts val="0"/>
                        </a:spcBef>
                        <a:spcAft>
                          <a:spcPts val="0"/>
                        </a:spcAft>
                        <a:buClrTx/>
                        <a:buSzTx/>
                        <a:buFontTx/>
                        <a:buNone/>
                        <a:tabLst/>
                        <a:defRPr/>
                      </a:pPr>
                      <a:r>
                        <a:rPr lang="en-US" sz="1400" b="1" u="none" strike="noStrike" kern="1200" dirty="0" smtClean="0">
                          <a:solidFill>
                            <a:schemeClr val="tx1"/>
                          </a:solidFill>
                          <a:latin typeface="+mj-lt"/>
                          <a:ea typeface="Segoe UI" pitchFamily="34" charset="0"/>
                          <a:cs typeface="Segoe UI" pitchFamily="34" charset="0"/>
                        </a:rPr>
                        <a:t>Advanced SharePoint </a:t>
                      </a:r>
                      <a:r>
                        <a:rPr lang="en-US" sz="1400" b="1" u="none" strike="noStrike" kern="1200" dirty="0" smtClean="0">
                          <a:solidFill>
                            <a:schemeClr val="tx1"/>
                          </a:solidFill>
                          <a:latin typeface="+mj-lt"/>
                          <a:ea typeface="Segoe UI" pitchFamily="34" charset="0"/>
                          <a:cs typeface="Segoe UI" pitchFamily="34" charset="0"/>
                        </a:rPr>
                        <a:t>Services, eDiscovery Center</a:t>
                      </a:r>
                      <a:r>
                        <a:rPr lang="en-US" sz="1400" b="1" u="none" strike="noStrike" kern="1200" baseline="0" dirty="0" smtClean="0">
                          <a:solidFill>
                            <a:schemeClr val="tx1"/>
                          </a:solidFill>
                          <a:latin typeface="+mj-lt"/>
                          <a:ea typeface="Segoe UI" pitchFamily="34" charset="0"/>
                          <a:cs typeface="Segoe UI" pitchFamily="34" charset="0"/>
                        </a:rPr>
                        <a:t>, Business Connectivity Services</a:t>
                      </a:r>
                      <a:endParaRPr lang="en-US" sz="1400" b="1" u="none" strike="noStrike" kern="1200" dirty="0" smtClean="0">
                        <a:solidFill>
                          <a:schemeClr val="tx1"/>
                        </a:solidFill>
                        <a:latin typeface="+mj-lt"/>
                        <a:ea typeface="Segoe UI" pitchFamily="34" charset="0"/>
                        <a:cs typeface="Segoe U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endParaRPr lang="en-US" sz="12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0" marR="0" anchor="ctr" anchorCtr="1">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algn="ctr" defTabSz="914363" rtl="0" eaLnBrk="1" latinLnBrk="0" hangingPunct="1"/>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endParaRPr lang="en-US" sz="12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93192">
                <a:tc>
                  <a:txBody>
                    <a:bodyPr/>
                    <a:lstStyle/>
                    <a:p>
                      <a:pPr marL="0" algn="l" defTabSz="914363" rtl="0" eaLnBrk="1" fontAlgn="b" latinLnBrk="0" hangingPunct="1"/>
                      <a:r>
                        <a:rPr lang="en-US" sz="1400" b="1" u="none" strike="noStrike" kern="1200" dirty="0" smtClean="0">
                          <a:solidFill>
                            <a:schemeClr val="tx1"/>
                          </a:solidFill>
                          <a:latin typeface="+mj-lt"/>
                          <a:ea typeface="Segoe UI" pitchFamily="34" charset="0"/>
                          <a:cs typeface="Segoe UI" pitchFamily="34" charset="0"/>
                        </a:rPr>
                        <a:t>Unlimited In-Place Archiving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endParaRPr lang="en-US" sz="12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0" marR="0" anchor="ctr" anchorCtr="1">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algn="ctr" defTabSz="914363" rtl="0" eaLnBrk="1" latinLnBrk="0" hangingPunct="1"/>
                      <a:r>
                        <a:rPr lang="en-US" sz="12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a:t>
                      </a:r>
                      <a:endParaRPr lang="en-US" sz="12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93192">
                <a:tc>
                  <a:txBody>
                    <a:bodyPr/>
                    <a:lstStyle/>
                    <a:p>
                      <a:pPr marL="0" algn="l" defTabSz="914363" rtl="0" eaLnBrk="1" fontAlgn="b" latinLnBrk="0" hangingPunct="1"/>
                      <a:r>
                        <a:rPr lang="en-US" sz="1400" b="1" u="none" strike="noStrike" kern="1200" dirty="0" smtClean="0">
                          <a:gradFill>
                            <a:gsLst>
                              <a:gs pos="1250">
                                <a:schemeClr val="bg2">
                                  <a:lumMod val="50000"/>
                                </a:schemeClr>
                              </a:gs>
                              <a:gs pos="100000">
                                <a:schemeClr val="bg2">
                                  <a:lumMod val="50000"/>
                                </a:schemeClr>
                              </a:gs>
                            </a:gsLst>
                            <a:lin ang="5400000" scaled="0"/>
                          </a:gradFill>
                          <a:latin typeface="+mj-lt"/>
                          <a:ea typeface="Segoe UI" pitchFamily="34" charset="0"/>
                          <a:cs typeface="Segoe UI" pitchFamily="34" charset="0"/>
                        </a:rPr>
                        <a:t>Price (</a:t>
                      </a:r>
                      <a:r>
                        <a:rPr lang="en-US" sz="1400" b="1" u="none" strike="noStrike" kern="1200" dirty="0" err="1" smtClean="0">
                          <a:gradFill>
                            <a:gsLst>
                              <a:gs pos="1250">
                                <a:schemeClr val="bg2">
                                  <a:lumMod val="50000"/>
                                </a:schemeClr>
                              </a:gs>
                              <a:gs pos="100000">
                                <a:schemeClr val="bg2">
                                  <a:lumMod val="50000"/>
                                </a:schemeClr>
                              </a:gs>
                            </a:gsLst>
                            <a:lin ang="5400000" scaled="0"/>
                          </a:gradFill>
                          <a:latin typeface="+mj-lt"/>
                          <a:ea typeface="Segoe UI" pitchFamily="34" charset="0"/>
                          <a:cs typeface="Segoe UI" pitchFamily="34" charset="0"/>
                        </a:rPr>
                        <a:t>Fac</a:t>
                      </a:r>
                      <a:r>
                        <a:rPr lang="en-US" sz="1400" b="1" u="none" strike="noStrike" kern="1200" dirty="0" smtClean="0">
                          <a:gradFill>
                            <a:gsLst>
                              <a:gs pos="1250">
                                <a:schemeClr val="bg2">
                                  <a:lumMod val="50000"/>
                                </a:schemeClr>
                              </a:gs>
                              <a:gs pos="100000">
                                <a:schemeClr val="bg2">
                                  <a:lumMod val="50000"/>
                                </a:schemeClr>
                              </a:gs>
                            </a:gsLst>
                            <a:lin ang="5400000" scaled="0"/>
                          </a:gradFill>
                          <a:latin typeface="+mj-lt"/>
                          <a:ea typeface="Segoe UI" pitchFamily="34" charset="0"/>
                          <a:cs typeface="Segoe UI" pitchFamily="34" charset="0"/>
                        </a:rPr>
                        <a:t>/Stu)</a:t>
                      </a:r>
                      <a:endParaRPr lang="en-US" sz="1400" b="1" u="none" strike="noStrike" kern="1200" dirty="0">
                        <a:gradFill>
                          <a:gsLst>
                            <a:gs pos="1250">
                              <a:schemeClr val="bg2">
                                <a:lumMod val="50000"/>
                              </a:schemeClr>
                            </a:gs>
                            <a:gs pos="100000">
                              <a:schemeClr val="bg2">
                                <a:lumMod val="50000"/>
                              </a:schemeClr>
                            </a:gs>
                          </a:gsLst>
                          <a:lin ang="5400000" scaled="0"/>
                        </a:gradFill>
                        <a:latin typeface="+mj-lt"/>
                        <a:ea typeface="Segoe UI" pitchFamily="34" charset="0"/>
                        <a:cs typeface="Segoe U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latinLnBrk="0" hangingPunct="1"/>
                      <a:r>
                        <a:rPr lang="en-US" sz="14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Free</a:t>
                      </a:r>
                      <a:endParaRPr lang="en-US" sz="14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0" marR="0" anchor="ctr" anchorCtr="1">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algn="ctr" defTabSz="914363" rtl="0" eaLnBrk="1" latinLnBrk="0" hangingPunct="1"/>
                      <a:r>
                        <a:rPr lang="en-US" sz="1400" b="0" u="none" strike="noStrike" kern="1200" dirty="0" smtClean="0">
                          <a:gradFill>
                            <a:gsLst>
                              <a:gs pos="0">
                                <a:schemeClr val="tx1"/>
                              </a:gs>
                              <a:gs pos="100000">
                                <a:schemeClr val="tx1"/>
                              </a:gs>
                            </a:gsLst>
                            <a:lin ang="5400000" scaled="0"/>
                          </a:gradFill>
                          <a:latin typeface="+mn-lt"/>
                          <a:ea typeface="Segoe UI" pitchFamily="34" charset="0"/>
                          <a:cs typeface="Segoe UI" pitchFamily="34" charset="0"/>
                        </a:rPr>
                        <a:t>$4.5/$2.5</a:t>
                      </a:r>
                      <a:endParaRPr lang="en-US" sz="1400" b="0" u="none" strike="noStrike" kern="1200" dirty="0">
                        <a:gradFill>
                          <a:gsLst>
                            <a:gs pos="0">
                              <a:schemeClr val="tx1"/>
                            </a:gs>
                            <a:gs pos="100000">
                              <a:schemeClr val="tx1"/>
                            </a:gs>
                          </a:gsLst>
                          <a:lin ang="5400000" scaled="0"/>
                        </a:gradFill>
                        <a:latin typeface="+mn-lt"/>
                        <a:ea typeface="Segoe UI" pitchFamily="34" charset="0"/>
                        <a:cs typeface="Segoe UI" pitchFamily="34" charset="0"/>
                      </a:endParaRPr>
                    </a:p>
                  </a:txBody>
                  <a:tcPr marL="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bl>
          </a:graphicData>
        </a:graphic>
      </p:graphicFrame>
      <p:sp>
        <p:nvSpPr>
          <p:cNvPr id="57" name="TextBox 56"/>
          <p:cNvSpPr txBox="1"/>
          <p:nvPr/>
        </p:nvSpPr>
        <p:spPr>
          <a:xfrm>
            <a:off x="580660" y="1014141"/>
            <a:ext cx="11147425" cy="307777"/>
          </a:xfrm>
          <a:prstGeom prst="rect">
            <a:avLst/>
          </a:prstGeom>
          <a:noFill/>
        </p:spPr>
        <p:txBody>
          <a:bodyPr wrap="square" lIns="0" tIns="0" rIns="0" bIns="0" rtlCol="0">
            <a:spAutoFit/>
          </a:bodyPr>
          <a:lstStyle/>
          <a:p>
            <a:pPr defTabSz="914363"/>
            <a:r>
              <a:rPr lang="en-US" sz="2000" spc="-70" dirty="0">
                <a:gradFill>
                  <a:gsLst>
                    <a:gs pos="2917">
                      <a:srgbClr val="797A7D"/>
                    </a:gs>
                    <a:gs pos="95000">
                      <a:srgbClr val="797A7D"/>
                    </a:gs>
                  </a:gsLst>
                  <a:lin ang="5400000" scaled="0"/>
                </a:gradFill>
              </a:rPr>
              <a:t>Exchange, </a:t>
            </a:r>
            <a:r>
              <a:rPr lang="en-US" sz="2000" spc="-70" dirty="0" smtClean="0">
                <a:gradFill>
                  <a:gsLst>
                    <a:gs pos="2917">
                      <a:srgbClr val="797A7D"/>
                    </a:gs>
                    <a:gs pos="95000">
                      <a:srgbClr val="797A7D"/>
                    </a:gs>
                  </a:gsLst>
                  <a:lin ang="5400000" scaled="0"/>
                </a:gradFill>
              </a:rPr>
              <a:t>SharePoint, Lync and Office working together to provide enterprise-level value</a:t>
            </a:r>
          </a:p>
        </p:txBody>
      </p:sp>
      <p:sp>
        <p:nvSpPr>
          <p:cNvPr id="72" name="TextBox 71"/>
          <p:cNvSpPr txBox="1"/>
          <p:nvPr/>
        </p:nvSpPr>
        <p:spPr>
          <a:xfrm>
            <a:off x="9600260" y="6387659"/>
            <a:ext cx="2067874" cy="153888"/>
          </a:xfrm>
          <a:prstGeom prst="rect">
            <a:avLst/>
          </a:prstGeom>
          <a:noFill/>
        </p:spPr>
        <p:txBody>
          <a:bodyPr wrap="none" lIns="0" tIns="0" rIns="0" bIns="0" rtlCol="0">
            <a:spAutoFit/>
          </a:bodyPr>
          <a:lstStyle/>
          <a:p>
            <a:pPr defTabSz="914363"/>
            <a:r>
              <a:rPr lang="en-US" sz="1000" i="1" dirty="0">
                <a:gradFill>
                  <a:gsLst>
                    <a:gs pos="0">
                      <a:srgbClr val="000000"/>
                    </a:gs>
                    <a:gs pos="86000">
                      <a:srgbClr val="000000"/>
                    </a:gs>
                  </a:gsLst>
                  <a:lin ang="5400000" scaled="0"/>
                </a:gradFill>
              </a:rPr>
              <a:t>USD estimated </a:t>
            </a:r>
            <a:r>
              <a:rPr lang="en-US" sz="1000" i="1" dirty="0" smtClean="0">
                <a:gradFill>
                  <a:gsLst>
                    <a:gs pos="0">
                      <a:srgbClr val="000000"/>
                    </a:gs>
                    <a:gs pos="86000">
                      <a:srgbClr val="000000"/>
                    </a:gs>
                  </a:gsLst>
                  <a:lin ang="5400000" scaled="0"/>
                </a:gradFill>
              </a:rPr>
              <a:t>prices </a:t>
            </a:r>
            <a:r>
              <a:rPr lang="en-US" sz="1000" i="1" dirty="0">
                <a:gradFill>
                  <a:gsLst>
                    <a:gs pos="0">
                      <a:srgbClr val="000000"/>
                    </a:gs>
                    <a:gs pos="86000">
                      <a:srgbClr val="000000"/>
                    </a:gs>
                  </a:gsLst>
                  <a:lin ang="5400000" scaled="0"/>
                </a:gradFill>
              </a:rPr>
              <a:t>per user/month</a:t>
            </a:r>
          </a:p>
        </p:txBody>
      </p:sp>
      <p:sp>
        <p:nvSpPr>
          <p:cNvPr id="2" name="Rectangle 1"/>
          <p:cNvSpPr/>
          <p:nvPr/>
        </p:nvSpPr>
        <p:spPr bwMode="auto">
          <a:xfrm>
            <a:off x="8256896" y="1447800"/>
            <a:ext cx="1856095" cy="4802875"/>
          </a:xfrm>
          <a:prstGeom prst="rect">
            <a:avLst/>
          </a:prstGeom>
          <a:solidFill>
            <a:schemeClr val="bg1">
              <a:alpha val="7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20342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100000" fill="hold" grpId="0" nodeType="withEffect">
                                  <p:stCondLst>
                                    <p:cond delay="300"/>
                                  </p:stCondLst>
                                  <p:childTnLst>
                                    <p:anim calcmode="lin" valueType="num">
                                      <p:cBhvr additive="base">
                                        <p:cTn id="6" dur="750"/>
                                        <p:tgtEl>
                                          <p:spTgt spid="45"/>
                                        </p:tgtEl>
                                        <p:attrNameLst>
                                          <p:attrName>ppt_x</p:attrName>
                                        </p:attrNameLst>
                                      </p:cBhvr>
                                      <p:tavLst>
                                        <p:tav tm="0">
                                          <p:val>
                                            <p:strVal val="ppt_x"/>
                                          </p:val>
                                        </p:tav>
                                        <p:tav tm="100000">
                                          <p:val>
                                            <p:strVal val="ppt_x"/>
                                          </p:val>
                                        </p:tav>
                                      </p:tavLst>
                                    </p:anim>
                                    <p:anim calcmode="lin" valueType="num">
                                      <p:cBhvr additive="base">
                                        <p:cTn id="7" dur="750"/>
                                        <p:tgtEl>
                                          <p:spTgt spid="45"/>
                                        </p:tgtEl>
                                        <p:attrNameLst>
                                          <p:attrName>ppt_y</p:attrName>
                                        </p:attrNameLst>
                                      </p:cBhvr>
                                      <p:tavLst>
                                        <p:tav tm="0">
                                          <p:val>
                                            <p:strVal val="ppt_y"/>
                                          </p:val>
                                        </p:tav>
                                        <p:tav tm="100000">
                                          <p:val>
                                            <p:strVal val="1+ppt_h/2"/>
                                          </p:val>
                                        </p:tav>
                                      </p:tavLst>
                                    </p:anim>
                                    <p:set>
                                      <p:cBhvr>
                                        <p:cTn id="8" dur="1" fill="hold">
                                          <p:stCondLst>
                                            <p:cond delay="749"/>
                                          </p:stCondLst>
                                        </p:cTn>
                                        <p:tgtEl>
                                          <p:spTgt spid="45"/>
                                        </p:tgtEl>
                                        <p:attrNameLst>
                                          <p:attrName>style.visibility</p:attrName>
                                        </p:attrNameLst>
                                      </p:cBhvr>
                                      <p:to>
                                        <p:strVal val="hidden"/>
                                      </p:to>
                                    </p:set>
                                  </p:childTnLst>
                                </p:cTn>
                              </p:par>
                            </p:childTnLst>
                          </p:cTn>
                        </p:par>
                        <p:par>
                          <p:cTn id="9" fill="hold">
                            <p:stCondLst>
                              <p:cond delay="1050"/>
                            </p:stCondLst>
                            <p:childTnLst>
                              <p:par>
                                <p:cTn id="10" presetID="10" presetClass="entr" presetSubtype="0"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Advantage</a:t>
            </a:r>
            <a:endParaRPr lang="en-US" dirty="0"/>
          </a:p>
        </p:txBody>
      </p:sp>
    </p:spTree>
    <p:extLst>
      <p:ext uri="{BB962C8B-B14F-4D97-AF65-F5344CB8AC3E}">
        <p14:creationId xmlns:p14="http://schemas.microsoft.com/office/powerpoint/2010/main" val="3560621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33065" y="-375"/>
            <a:ext cx="10969943" cy="1143000"/>
          </a:xfrm>
        </p:spPr>
        <p:txBody>
          <a:bodyPr/>
          <a:lstStyle/>
          <a:p>
            <a:r>
              <a:rPr lang="en-US" dirty="0" smtClean="0"/>
              <a:t>Student Advantage</a:t>
            </a:r>
            <a:endParaRPr lang="en-US" dirty="0"/>
          </a:p>
        </p:txBody>
      </p:sp>
      <p:sp>
        <p:nvSpPr>
          <p:cNvPr id="18" name="Rectangle 17"/>
          <p:cNvSpPr/>
          <p:nvPr/>
        </p:nvSpPr>
        <p:spPr bwMode="auto">
          <a:xfrm>
            <a:off x="441552" y="4785476"/>
            <a:ext cx="3432281" cy="116671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a:xfrm>
            <a:off x="441553" y="5105683"/>
            <a:ext cx="3440476" cy="263149"/>
          </a:xfrm>
          <a:prstGeom prst="rect">
            <a:avLst/>
          </a:prstGeom>
        </p:spPr>
        <p:txBody>
          <a:bodyPr wrap="square" lIns="0" tIns="0" rIns="0" bIns="0">
            <a:spAutoFit/>
          </a:bodyPr>
          <a:lstStyle/>
          <a:p>
            <a:pPr algn="ctr" defTabSz="1949639" fontAlgn="base">
              <a:lnSpc>
                <a:spcPct val="90000"/>
              </a:lnSpc>
              <a:spcBef>
                <a:spcPct val="0"/>
              </a:spcBef>
              <a:spcAft>
                <a:spcPct val="0"/>
              </a:spcAft>
            </a:pPr>
            <a:r>
              <a:rPr lang="en-US" dirty="0" smtClean="0">
                <a:solidFill>
                  <a:schemeClr val="bg1"/>
                </a:solidFill>
                <a:ea typeface="Segoe UI" pitchFamily="34" charset="0"/>
                <a:cs typeface="Segoe UI" pitchFamily="34" charset="0"/>
              </a:rPr>
              <a:t>For All MEEC Members</a:t>
            </a:r>
            <a:endParaRPr lang="en-US" b="1" dirty="0">
              <a:solidFill>
                <a:schemeClr val="bg1"/>
              </a:solidFill>
              <a:cs typeface="Segoe UI Semibold" pitchFamily="34" charset="0"/>
            </a:endParaRPr>
          </a:p>
        </p:txBody>
      </p:sp>
      <p:sp>
        <p:nvSpPr>
          <p:cNvPr id="30" name="Rectangle 29"/>
          <p:cNvSpPr/>
          <p:nvPr/>
        </p:nvSpPr>
        <p:spPr bwMode="auto">
          <a:xfrm>
            <a:off x="4354728" y="4785476"/>
            <a:ext cx="3463871" cy="116671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8267901" y="4785476"/>
            <a:ext cx="3463871" cy="116671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a:xfrm>
            <a:off x="8260151" y="5105683"/>
            <a:ext cx="3455676" cy="526298"/>
          </a:xfrm>
          <a:prstGeom prst="rect">
            <a:avLst/>
          </a:prstGeom>
        </p:spPr>
        <p:txBody>
          <a:bodyPr wrap="square" lIns="0" tIns="0" rIns="0" bIns="0">
            <a:spAutoFit/>
          </a:bodyPr>
          <a:lstStyle/>
          <a:p>
            <a:pPr algn="ctr" defTabSz="1949639" fontAlgn="base">
              <a:lnSpc>
                <a:spcPct val="90000"/>
              </a:lnSpc>
              <a:spcBef>
                <a:spcPct val="0"/>
              </a:spcBef>
              <a:spcAft>
                <a:spcPct val="0"/>
              </a:spcAft>
            </a:pPr>
            <a:r>
              <a:rPr lang="en-US" dirty="0" smtClean="0">
                <a:solidFill>
                  <a:schemeClr val="bg1"/>
                </a:solidFill>
                <a:cs typeface="Segoe UI" pitchFamily="34" charset="0"/>
              </a:rPr>
              <a:t>Office 365 </a:t>
            </a:r>
            <a:r>
              <a:rPr lang="en-US" dirty="0" err="1" smtClean="0">
                <a:solidFill>
                  <a:schemeClr val="bg1"/>
                </a:solidFill>
                <a:cs typeface="Segoe UI" pitchFamily="34" charset="0"/>
              </a:rPr>
              <a:t>ProPlus</a:t>
            </a:r>
            <a:r>
              <a:rPr lang="en-US" dirty="0" smtClean="0">
                <a:solidFill>
                  <a:schemeClr val="bg1"/>
                </a:solidFill>
                <a:cs typeface="Segoe UI" pitchFamily="34" charset="0"/>
              </a:rPr>
              <a:t> for students at no extra cost </a:t>
            </a:r>
            <a:endParaRPr lang="en-US" b="1" dirty="0">
              <a:solidFill>
                <a:schemeClr val="bg1"/>
              </a:solidFill>
              <a:cs typeface="Segoe UI Semibold"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52" y="1286818"/>
            <a:ext cx="3440477" cy="3354465"/>
          </a:xfrm>
          <a:prstGeom prst="rect">
            <a:avLst/>
          </a:prstGeom>
          <a:noFill/>
          <a:ln>
            <a:noFill/>
          </a:ln>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232"/>
          <a:stretch/>
        </p:blipFill>
        <p:spPr>
          <a:xfrm>
            <a:off x="8260151" y="1286817"/>
            <a:ext cx="3471621" cy="3354465"/>
          </a:xfrm>
          <a:prstGeom prst="rect">
            <a:avLst/>
          </a:prstGeom>
          <a:noFill/>
          <a:ln>
            <a:noFill/>
          </a:ln>
          <a:effectLst/>
        </p:spPr>
      </p:pic>
      <p:sp>
        <p:nvSpPr>
          <p:cNvPr id="37" name="Rectangle 36"/>
          <p:cNvSpPr/>
          <p:nvPr/>
        </p:nvSpPr>
        <p:spPr>
          <a:xfrm>
            <a:off x="4362924" y="5105683"/>
            <a:ext cx="3455676" cy="526298"/>
          </a:xfrm>
          <a:prstGeom prst="rect">
            <a:avLst/>
          </a:prstGeom>
        </p:spPr>
        <p:txBody>
          <a:bodyPr wrap="square" lIns="0" tIns="0" rIns="0" bIns="0">
            <a:spAutoFit/>
          </a:bodyPr>
          <a:lstStyle/>
          <a:p>
            <a:pPr algn="ctr" defTabSz="1949639" fontAlgn="base">
              <a:lnSpc>
                <a:spcPct val="90000"/>
              </a:lnSpc>
              <a:spcBef>
                <a:spcPct val="0"/>
              </a:spcBef>
              <a:spcAft>
                <a:spcPct val="0"/>
              </a:spcAft>
            </a:pPr>
            <a:r>
              <a:rPr lang="en-US" dirty="0" smtClean="0">
                <a:solidFill>
                  <a:schemeClr val="bg1"/>
                </a:solidFill>
                <a:ea typeface="Segoe UI" pitchFamily="34" charset="0"/>
                <a:cs typeface="Segoe UI" pitchFamily="34" charset="0"/>
              </a:rPr>
              <a:t>Purchase Office for 100% of organization's faculty &amp; staff</a:t>
            </a:r>
            <a:endParaRPr lang="en-US" b="1" dirty="0">
              <a:solidFill>
                <a:schemeClr val="bg1"/>
              </a:solidFill>
              <a:cs typeface="Segoe UI Semibold" pitchFamily="34" charset="0"/>
            </a:endParaRP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362625" y="1286818"/>
            <a:ext cx="3432874" cy="3354465"/>
          </a:xfrm>
          <a:prstGeom prst="rect">
            <a:avLst/>
          </a:prstGeom>
          <a:noFill/>
          <a:ln>
            <a:noFill/>
          </a:ln>
          <a:effectLst/>
        </p:spPr>
      </p:pic>
    </p:spTree>
    <p:extLst>
      <p:ext uri="{BB962C8B-B14F-4D97-AF65-F5344CB8AC3E}">
        <p14:creationId xmlns:p14="http://schemas.microsoft.com/office/powerpoint/2010/main" val="171561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74553" y="90371"/>
            <a:ext cx="11669713" cy="748430"/>
          </a:xfrm>
        </p:spPr>
        <p:txBody>
          <a:bodyPr>
            <a:normAutofit fontScale="90000"/>
          </a:bodyPr>
          <a:lstStyle/>
          <a:p>
            <a:r>
              <a:rPr lang="en-US" sz="4400" dirty="0" smtClean="0"/>
              <a:t>Office 365 </a:t>
            </a:r>
            <a:r>
              <a:rPr lang="en-US" sz="4400" dirty="0" err="1" smtClean="0"/>
              <a:t>ProPlus</a:t>
            </a:r>
            <a:r>
              <a:rPr lang="en-US" sz="4400" dirty="0" smtClean="0"/>
              <a:t> – The Best Office Client Experience</a:t>
            </a:r>
            <a:endParaRPr lang="en-US" sz="4000" dirty="0"/>
          </a:p>
        </p:txBody>
      </p:sp>
      <p:grpSp>
        <p:nvGrpSpPr>
          <p:cNvPr id="17" name="Group 16"/>
          <p:cNvGrpSpPr/>
          <p:nvPr/>
        </p:nvGrpSpPr>
        <p:grpSpPr>
          <a:xfrm>
            <a:off x="4257651" y="1270448"/>
            <a:ext cx="2377440" cy="2286000"/>
            <a:chOff x="4431157" y="1450411"/>
            <a:chExt cx="2377440" cy="2286000"/>
          </a:xfrm>
        </p:grpSpPr>
        <p:sp>
          <p:nvSpPr>
            <p:cNvPr id="18" name="Rectangle 17"/>
            <p:cNvSpPr/>
            <p:nvPr/>
          </p:nvSpPr>
          <p:spPr bwMode="auto">
            <a:xfrm>
              <a:off x="4431157" y="1450411"/>
              <a:ext cx="2377440" cy="2286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91440" numCol="1" spcCol="0" rtlCol="0" fromWordArt="0" anchor="b" anchorCtr="0" forceAA="0" compatLnSpc="1">
              <a:prstTxWarp prst="textNoShape">
                <a:avLst/>
              </a:prstTxWarp>
              <a:noAutofit/>
            </a:bodyPr>
            <a:lstStyle/>
            <a:p>
              <a:pPr algn="ctr" defTabSz="914363"/>
              <a:r>
                <a:rPr lang="en-US" sz="2000" dirty="0">
                  <a:gradFill>
                    <a:gsLst>
                      <a:gs pos="0">
                        <a:srgbClr val="FFFFFF"/>
                      </a:gs>
                      <a:gs pos="100000">
                        <a:srgbClr val="FFFFFF"/>
                      </a:gs>
                    </a:gsLst>
                    <a:lin ang="5400000" scaled="0"/>
                  </a:gradFill>
                </a:rPr>
                <a:t>Office as a </a:t>
              </a:r>
              <a:r>
                <a:rPr lang="en-US" sz="2000" dirty="0" smtClean="0">
                  <a:gradFill>
                    <a:gsLst>
                      <a:gs pos="0">
                        <a:srgbClr val="FFFFFF"/>
                      </a:gs>
                      <a:gs pos="100000">
                        <a:srgbClr val="FFFFFF"/>
                      </a:gs>
                    </a:gsLst>
                    <a:lin ang="5400000" scaled="0"/>
                  </a:gradFill>
                </a:rPr>
                <a:t>Service</a:t>
              </a:r>
              <a:endParaRPr lang="en-US" sz="2000" dirty="0">
                <a:gradFill>
                  <a:gsLst>
                    <a:gs pos="0">
                      <a:srgbClr val="FFFFFF"/>
                    </a:gs>
                    <a:gs pos="100000">
                      <a:srgbClr val="FFFFFF"/>
                    </a:gs>
                  </a:gsLst>
                  <a:lin ang="5400000" scaled="0"/>
                </a:gradFill>
              </a:endParaRPr>
            </a:p>
          </p:txBody>
        </p:sp>
        <p:pic>
          <p:nvPicPr>
            <p:cNvPr id="19" name="Picture 4" descr="\\MAGNUM\Projects\Microsoft\Cloud Power FY12\Design\ICONS_PNG\Connect_to_Cloud_Services.png"/>
            <p:cNvPicPr>
              <a:picLocks noChangeAspect="1" noChangeArrowheads="1"/>
            </p:cNvPicPr>
            <p:nvPr/>
          </p:nvPicPr>
          <p:blipFill>
            <a:blip r:embed="rId3" cstate="screen">
              <a:lum bright="100000"/>
              <a:extLst>
                <a:ext uri="{28A0092B-C50C-407E-A947-70E740481C1C}">
                  <a14:useLocalDpi xmlns:a14="http://schemas.microsoft.com/office/drawing/2010/main" val="0"/>
                </a:ext>
              </a:extLst>
            </a:blip>
            <a:srcRect/>
            <a:stretch>
              <a:fillRect/>
            </a:stretch>
          </p:blipFill>
          <p:spPr bwMode="auto">
            <a:xfrm>
              <a:off x="4960724" y="1796278"/>
              <a:ext cx="1352985" cy="1352985"/>
            </a:xfrm>
            <a:prstGeom prst="rect">
              <a:avLst/>
            </a:prstGeom>
            <a:noFill/>
          </p:spPr>
        </p:pic>
      </p:grpSp>
      <p:sp>
        <p:nvSpPr>
          <p:cNvPr id="21" name="Rectangle 20"/>
          <p:cNvSpPr/>
          <p:nvPr/>
        </p:nvSpPr>
        <p:spPr bwMode="auto">
          <a:xfrm>
            <a:off x="6728073" y="1270448"/>
            <a:ext cx="2377440" cy="22920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20" rIns="0" bIns="91440" numCol="1" spcCol="0" rtlCol="0" fromWordArt="0" anchor="b" anchorCtr="0" forceAA="0" compatLnSpc="1">
            <a:prstTxWarp prst="textNoShape">
              <a:avLst/>
            </a:prstTxWarp>
            <a:noAutofit/>
          </a:bodyPr>
          <a:lstStyle/>
          <a:p>
            <a:pPr algn="ctr" defTabSz="914363" fontAlgn="base">
              <a:spcBef>
                <a:spcPct val="0"/>
              </a:spcBef>
              <a:spcAft>
                <a:spcPct val="0"/>
              </a:spcAft>
            </a:pPr>
            <a:r>
              <a:rPr lang="en-US" sz="2000" dirty="0" smtClean="0">
                <a:gradFill>
                  <a:gsLst>
                    <a:gs pos="0">
                      <a:srgbClr val="FFFFFF"/>
                    </a:gs>
                    <a:gs pos="100000">
                      <a:srgbClr val="FFFFFF"/>
                    </a:gs>
                  </a:gsLst>
                  <a:lin ang="5400000" scaled="0"/>
                </a:gradFill>
              </a:rPr>
              <a:t>Use Across Devices</a:t>
            </a:r>
          </a:p>
          <a:p>
            <a:pPr algn="ctr" defTabSz="914363" fontAlgn="base">
              <a:spcBef>
                <a:spcPct val="0"/>
              </a:spcBef>
              <a:spcAft>
                <a:spcPct val="0"/>
              </a:spcAft>
            </a:pPr>
            <a:r>
              <a:rPr lang="en-US" sz="2000" dirty="0" smtClean="0">
                <a:gradFill>
                  <a:gsLst>
                    <a:gs pos="0">
                      <a:srgbClr val="FFFFFF"/>
                    </a:gs>
                    <a:gs pos="100000">
                      <a:srgbClr val="FFFFFF"/>
                    </a:gs>
                  </a:gsLst>
                  <a:lin ang="5400000" scaled="0"/>
                </a:gradFill>
              </a:rPr>
              <a:t>5 machines 5 mobile</a:t>
            </a:r>
            <a:endParaRPr lang="en-US" sz="2000" dirty="0">
              <a:gradFill>
                <a:gsLst>
                  <a:gs pos="0">
                    <a:srgbClr val="FFFFFF"/>
                  </a:gs>
                  <a:gs pos="100000">
                    <a:srgbClr val="FFFFFF"/>
                  </a:gs>
                </a:gsLst>
                <a:lin ang="5400000" scaled="0"/>
              </a:gradFill>
            </a:endParaRPr>
          </a:p>
        </p:txBody>
      </p:sp>
      <p:sp>
        <p:nvSpPr>
          <p:cNvPr id="30" name="Rectangle 29"/>
          <p:cNvSpPr/>
          <p:nvPr/>
        </p:nvSpPr>
        <p:spPr bwMode="auto">
          <a:xfrm>
            <a:off x="9198495" y="1270448"/>
            <a:ext cx="2377440" cy="228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363" fontAlgn="base">
              <a:spcBef>
                <a:spcPct val="0"/>
              </a:spcBef>
              <a:spcAft>
                <a:spcPct val="0"/>
              </a:spcAft>
            </a:pPr>
            <a:r>
              <a:rPr lang="en-US" sz="2000" dirty="0">
                <a:gradFill>
                  <a:gsLst>
                    <a:gs pos="0">
                      <a:srgbClr val="FFFFFF"/>
                    </a:gs>
                    <a:gs pos="100000">
                      <a:srgbClr val="FFFFFF"/>
                    </a:gs>
                  </a:gsLst>
                  <a:lin ang="5400000" scaled="0"/>
                </a:gradFill>
              </a:rPr>
              <a:t>Office on Demand </a:t>
            </a:r>
          </a:p>
        </p:txBody>
      </p:sp>
      <p:grpSp>
        <p:nvGrpSpPr>
          <p:cNvPr id="31" name="Group 30"/>
          <p:cNvGrpSpPr/>
          <p:nvPr/>
        </p:nvGrpSpPr>
        <p:grpSpPr bwMode="black">
          <a:xfrm>
            <a:off x="9863915" y="1813637"/>
            <a:ext cx="1106560" cy="1038488"/>
            <a:chOff x="2462213" y="1598613"/>
            <a:chExt cx="4222750" cy="3667125"/>
          </a:xfrm>
        </p:grpSpPr>
        <p:sp>
          <p:nvSpPr>
            <p:cNvPr id="32" name="Rectangle 6"/>
            <p:cNvSpPr>
              <a:spLocks noChangeArrowheads="1"/>
            </p:cNvSpPr>
            <p:nvPr/>
          </p:nvSpPr>
          <p:spPr bwMode="black">
            <a:xfrm>
              <a:off x="5564188"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33" name="Rectangle 7"/>
            <p:cNvSpPr>
              <a:spLocks noChangeArrowheads="1"/>
            </p:cNvSpPr>
            <p:nvPr/>
          </p:nvSpPr>
          <p:spPr bwMode="black">
            <a:xfrm>
              <a:off x="5795963" y="3346451"/>
              <a:ext cx="112713"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34" name="Rectangle 8"/>
            <p:cNvSpPr>
              <a:spLocks noChangeArrowheads="1"/>
            </p:cNvSpPr>
            <p:nvPr/>
          </p:nvSpPr>
          <p:spPr bwMode="black">
            <a:xfrm>
              <a:off x="3092451" y="3346451"/>
              <a:ext cx="115888"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35" name="Rectangle 9"/>
            <p:cNvSpPr>
              <a:spLocks noChangeArrowheads="1"/>
            </p:cNvSpPr>
            <p:nvPr/>
          </p:nvSpPr>
          <p:spPr bwMode="black">
            <a:xfrm>
              <a:off x="3324226" y="3346451"/>
              <a:ext cx="117475" cy="4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36"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38"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39"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40"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41"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42"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43"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44"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45"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46"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47"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48"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49"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52"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53"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54"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55"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56" name="Oval 27"/>
            <p:cNvSpPr>
              <a:spLocks noChangeArrowheads="1"/>
            </p:cNvSpPr>
            <p:nvPr/>
          </p:nvSpPr>
          <p:spPr bwMode="black">
            <a:xfrm>
              <a:off x="62245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57" name="Oval 28"/>
            <p:cNvSpPr>
              <a:spLocks noChangeArrowheads="1"/>
            </p:cNvSpPr>
            <p:nvPr/>
          </p:nvSpPr>
          <p:spPr bwMode="black">
            <a:xfrm>
              <a:off x="6453188"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58" name="Oval 29"/>
            <p:cNvSpPr>
              <a:spLocks noChangeArrowheads="1"/>
            </p:cNvSpPr>
            <p:nvPr/>
          </p:nvSpPr>
          <p:spPr bwMode="black">
            <a:xfrm>
              <a:off x="6340476" y="37258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59"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sp>
          <p:nvSpPr>
            <p:cNvPr id="60"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200">
                <a:solidFill>
                  <a:srgbClr val="000000"/>
                </a:solidFill>
              </a:endParaRPr>
            </a:p>
          </p:txBody>
        </p:sp>
      </p:grpSp>
      <p:grpSp>
        <p:nvGrpSpPr>
          <p:cNvPr id="61" name="Group 60"/>
          <p:cNvGrpSpPr/>
          <p:nvPr/>
        </p:nvGrpSpPr>
        <p:grpSpPr>
          <a:xfrm>
            <a:off x="4257651" y="3625590"/>
            <a:ext cx="2377440" cy="2286000"/>
            <a:chOff x="4431157" y="3805553"/>
            <a:chExt cx="2377440" cy="2286000"/>
          </a:xfrm>
        </p:grpSpPr>
        <p:sp>
          <p:nvSpPr>
            <p:cNvPr id="62" name="Rectangle 61"/>
            <p:cNvSpPr/>
            <p:nvPr/>
          </p:nvSpPr>
          <p:spPr bwMode="auto">
            <a:xfrm>
              <a:off x="4431157" y="3805553"/>
              <a:ext cx="2377440" cy="2286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363" fontAlgn="base">
                <a:spcBef>
                  <a:spcPct val="0"/>
                </a:spcBef>
                <a:spcAft>
                  <a:spcPct val="0"/>
                </a:spcAft>
              </a:pPr>
              <a:r>
                <a:rPr lang="en-US" sz="2000" dirty="0">
                  <a:gradFill>
                    <a:gsLst>
                      <a:gs pos="0">
                        <a:srgbClr val="FFFFFF"/>
                      </a:gs>
                      <a:gs pos="100000">
                        <a:srgbClr val="FFFFFF"/>
                      </a:gs>
                    </a:gsLst>
                    <a:lin ang="5400000" scaled="0"/>
                  </a:gradFill>
                </a:rPr>
                <a:t>Click To Run</a:t>
              </a:r>
            </a:p>
          </p:txBody>
        </p:sp>
        <p:pic>
          <p:nvPicPr>
            <p:cNvPr id="63" name="Picture 7" descr="\\MAGNUM\Projects\Microsoft\Cloud Power FY12\Design\ICONS_PNG\Physical_Virtual.png"/>
            <p:cNvPicPr>
              <a:picLocks noChangeAspect="1" noChangeArrowheads="1"/>
            </p:cNvPicPr>
            <p:nvPr/>
          </p:nvPicPr>
          <p:blipFill>
            <a:blip r:embed="rId4" cstate="screen">
              <a:lum bright="100000"/>
              <a:extLst>
                <a:ext uri="{28A0092B-C50C-407E-A947-70E740481C1C}">
                  <a14:useLocalDpi xmlns:a14="http://schemas.microsoft.com/office/drawing/2010/main" val="0"/>
                </a:ext>
              </a:extLst>
            </a:blip>
            <a:srcRect/>
            <a:stretch>
              <a:fillRect/>
            </a:stretch>
          </p:blipFill>
          <p:spPr bwMode="auto">
            <a:xfrm>
              <a:off x="5044099" y="4252855"/>
              <a:ext cx="1151557" cy="1151557"/>
            </a:xfrm>
            <a:prstGeom prst="rect">
              <a:avLst/>
            </a:prstGeom>
            <a:noFill/>
          </p:spPr>
        </p:pic>
      </p:grpSp>
      <p:grpSp>
        <p:nvGrpSpPr>
          <p:cNvPr id="4" name="Group 3"/>
          <p:cNvGrpSpPr/>
          <p:nvPr/>
        </p:nvGrpSpPr>
        <p:grpSpPr>
          <a:xfrm>
            <a:off x="6728073" y="3632874"/>
            <a:ext cx="2377440" cy="2286000"/>
            <a:chOff x="6728073" y="3810226"/>
            <a:chExt cx="2377440" cy="2286000"/>
          </a:xfrm>
        </p:grpSpPr>
        <p:sp>
          <p:nvSpPr>
            <p:cNvPr id="65" name="Rectangle 64"/>
            <p:cNvSpPr/>
            <p:nvPr/>
          </p:nvSpPr>
          <p:spPr bwMode="auto">
            <a:xfrm>
              <a:off x="6728073" y="3810226"/>
              <a:ext cx="2377440" cy="2286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363" fontAlgn="base">
                <a:spcBef>
                  <a:spcPct val="0"/>
                </a:spcBef>
                <a:spcAft>
                  <a:spcPct val="0"/>
                </a:spcAft>
              </a:pPr>
              <a:r>
                <a:rPr lang="en-US" sz="2000" dirty="0">
                  <a:gradFill>
                    <a:gsLst>
                      <a:gs pos="0">
                        <a:srgbClr val="FFFFFF"/>
                      </a:gs>
                      <a:gs pos="100000">
                        <a:srgbClr val="FFFFFF"/>
                      </a:gs>
                    </a:gsLst>
                    <a:lin ang="5400000" scaled="0"/>
                  </a:gradFill>
                </a:rPr>
                <a:t>Save to </a:t>
              </a:r>
              <a:r>
                <a:rPr lang="en-US" sz="2000" dirty="0" smtClean="0">
                  <a:gradFill>
                    <a:gsLst>
                      <a:gs pos="0">
                        <a:srgbClr val="FFFFFF"/>
                      </a:gs>
                      <a:gs pos="100000">
                        <a:srgbClr val="FFFFFF"/>
                      </a:gs>
                    </a:gsLst>
                    <a:lin ang="5400000" scaled="0"/>
                  </a:gradFill>
                </a:rPr>
                <a:t>Cloud </a:t>
              </a:r>
              <a:endParaRPr lang="en-US" sz="2000" dirty="0">
                <a:gradFill>
                  <a:gsLst>
                    <a:gs pos="0">
                      <a:srgbClr val="FFFFFF"/>
                    </a:gs>
                    <a:gs pos="100000">
                      <a:srgbClr val="FFFFFF"/>
                    </a:gs>
                  </a:gsLst>
                  <a:lin ang="5400000" scaled="0"/>
                </a:gradFill>
              </a:endParaRPr>
            </a:p>
          </p:txBody>
        </p:sp>
        <p:sp>
          <p:nvSpPr>
            <p:cNvPr id="66" name="Freeform 79"/>
            <p:cNvSpPr>
              <a:spLocks noEditPoints="1"/>
            </p:cNvSpPr>
            <p:nvPr/>
          </p:nvSpPr>
          <p:spPr bwMode="black">
            <a:xfrm>
              <a:off x="7593101" y="4413032"/>
              <a:ext cx="647383" cy="881881"/>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1737" tIns="30869" rIns="61737" bIns="30869" numCol="1" anchor="t" anchorCtr="0" compatLnSpc="1">
              <a:prstTxWarp prst="textNoShape">
                <a:avLst/>
              </a:prstTxWarp>
            </a:bodyPr>
            <a:lstStyle/>
            <a:p>
              <a:pPr defTabSz="914363"/>
              <a:endParaRPr lang="en-US" sz="1200">
                <a:solidFill>
                  <a:srgbClr val="000000"/>
                </a:solidFill>
              </a:endParaRPr>
            </a:p>
          </p:txBody>
        </p:sp>
      </p:grpSp>
      <p:grpSp>
        <p:nvGrpSpPr>
          <p:cNvPr id="67" name="Group 66"/>
          <p:cNvGrpSpPr/>
          <p:nvPr/>
        </p:nvGrpSpPr>
        <p:grpSpPr>
          <a:xfrm>
            <a:off x="9198495" y="3632874"/>
            <a:ext cx="2377440" cy="2286000"/>
            <a:chOff x="9372001" y="3812837"/>
            <a:chExt cx="2377440" cy="2286000"/>
          </a:xfrm>
        </p:grpSpPr>
        <p:sp>
          <p:nvSpPr>
            <p:cNvPr id="68" name="Rectangle 67"/>
            <p:cNvSpPr/>
            <p:nvPr/>
          </p:nvSpPr>
          <p:spPr bwMode="auto">
            <a:xfrm>
              <a:off x="9372001" y="3812837"/>
              <a:ext cx="2377440" cy="2286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20" rIns="0" bIns="91440" numCol="1" spcCol="0" rtlCol="0" fromWordArt="0" anchor="b" anchorCtr="0" forceAA="0" compatLnSpc="1">
              <a:prstTxWarp prst="textNoShape">
                <a:avLst/>
              </a:prstTxWarp>
              <a:noAutofit/>
            </a:bodyPr>
            <a:lstStyle/>
            <a:p>
              <a:pPr algn="ctr" defTabSz="914363" fontAlgn="base">
                <a:spcBef>
                  <a:spcPct val="0"/>
                </a:spcBef>
                <a:spcAft>
                  <a:spcPct val="0"/>
                </a:spcAft>
              </a:pPr>
              <a:r>
                <a:rPr lang="en-US" sz="2000" dirty="0">
                  <a:gradFill>
                    <a:gsLst>
                      <a:gs pos="0">
                        <a:srgbClr val="FFFFFF"/>
                      </a:gs>
                      <a:gs pos="100000">
                        <a:srgbClr val="FFFFFF"/>
                      </a:gs>
                    </a:gsLst>
                    <a:lin ang="5400000" scaled="0"/>
                  </a:gradFill>
                </a:rPr>
                <a:t>Upgrades </a:t>
              </a:r>
              <a:r>
                <a:rPr lang="en-US" sz="2000" dirty="0" smtClean="0">
                  <a:gradFill>
                    <a:gsLst>
                      <a:gs pos="0">
                        <a:srgbClr val="FFFFFF"/>
                      </a:gs>
                      <a:gs pos="100000">
                        <a:srgbClr val="FFFFFF"/>
                      </a:gs>
                    </a:gsLst>
                    <a:lin ang="5400000" scaled="0"/>
                  </a:gradFill>
                </a:rPr>
                <a:t>Included</a:t>
              </a:r>
              <a:endParaRPr lang="en-US" sz="2000" dirty="0">
                <a:gradFill>
                  <a:gsLst>
                    <a:gs pos="0">
                      <a:srgbClr val="FFFFFF"/>
                    </a:gs>
                    <a:gs pos="100000">
                      <a:srgbClr val="FFFFFF"/>
                    </a:gs>
                  </a:gsLst>
                  <a:lin ang="5400000" scaled="0"/>
                </a:gradFill>
              </a:endParaRPr>
            </a:p>
          </p:txBody>
        </p:sp>
        <p:sp>
          <p:nvSpPr>
            <p:cNvPr id="69" name="Freeform 11"/>
            <p:cNvSpPr>
              <a:spLocks noChangeAspect="1" noEditPoints="1"/>
            </p:cNvSpPr>
            <p:nvPr/>
          </p:nvSpPr>
          <p:spPr bwMode="black">
            <a:xfrm>
              <a:off x="10115221" y="4415643"/>
              <a:ext cx="891000" cy="881881"/>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rgbClr val="FFFFFF"/>
            </a:solidFill>
            <a:ln>
              <a:noFill/>
            </a:ln>
          </p:spPr>
          <p:txBody>
            <a:bodyPr vert="horz" wrap="square" lIns="61737" tIns="30869" rIns="61737" bIns="30869" numCol="1" anchor="t" anchorCtr="0" compatLnSpc="1">
              <a:prstTxWarp prst="textNoShape">
                <a:avLst/>
              </a:prstTxWarp>
            </a:bodyPr>
            <a:lstStyle/>
            <a:p>
              <a:pPr defTabSz="914363"/>
              <a:endParaRPr lang="en-US" sz="1200">
                <a:solidFill>
                  <a:srgbClr val="000000"/>
                </a:solidFill>
              </a:endParaRPr>
            </a:p>
          </p:txBody>
        </p:sp>
      </p:grpSp>
      <p:sp>
        <p:nvSpPr>
          <p:cNvPr id="70" name="Freeform 6"/>
          <p:cNvSpPr>
            <a:spLocks noEditPoints="1"/>
          </p:cNvSpPr>
          <p:nvPr/>
        </p:nvSpPr>
        <p:spPr bwMode="black">
          <a:xfrm>
            <a:off x="7096960" y="2125619"/>
            <a:ext cx="1639665" cy="517942"/>
          </a:xfrm>
          <a:custGeom>
            <a:avLst/>
            <a:gdLst>
              <a:gd name="T0" fmla="*/ 1781 w 1985"/>
              <a:gd name="T1" fmla="*/ 576 h 627"/>
              <a:gd name="T2" fmla="*/ 1781 w 1985"/>
              <a:gd name="T3" fmla="*/ 576 h 627"/>
              <a:gd name="T4" fmla="*/ 1781 w 1985"/>
              <a:gd name="T5" fmla="*/ 576 h 627"/>
              <a:gd name="T6" fmla="*/ 1781 w 1985"/>
              <a:gd name="T7" fmla="*/ 576 h 627"/>
              <a:gd name="T8" fmla="*/ 1781 w 1985"/>
              <a:gd name="T9" fmla="*/ 576 h 627"/>
              <a:gd name="T10" fmla="*/ 1781 w 1985"/>
              <a:gd name="T11" fmla="*/ 576 h 627"/>
              <a:gd name="T12" fmla="*/ 1745 w 1985"/>
              <a:gd name="T13" fmla="*/ 627 h 627"/>
              <a:gd name="T14" fmla="*/ 1787 w 1985"/>
              <a:gd name="T15" fmla="*/ 590 h 627"/>
              <a:gd name="T16" fmla="*/ 1788 w 1985"/>
              <a:gd name="T17" fmla="*/ 581 h 627"/>
              <a:gd name="T18" fmla="*/ 1846 w 1985"/>
              <a:gd name="T19" fmla="*/ 575 h 627"/>
              <a:gd name="T20" fmla="*/ 1846 w 1985"/>
              <a:gd name="T21" fmla="*/ 575 h 627"/>
              <a:gd name="T22" fmla="*/ 1853 w 1985"/>
              <a:gd name="T23" fmla="*/ 575 h 627"/>
              <a:gd name="T24" fmla="*/ 1855 w 1985"/>
              <a:gd name="T25" fmla="*/ 575 h 627"/>
              <a:gd name="T26" fmla="*/ 1854 w 1985"/>
              <a:gd name="T27" fmla="*/ 584 h 627"/>
              <a:gd name="T28" fmla="*/ 1856 w 1985"/>
              <a:gd name="T29" fmla="*/ 574 h 627"/>
              <a:gd name="T30" fmla="*/ 1862 w 1985"/>
              <a:gd name="T31" fmla="*/ 572 h 627"/>
              <a:gd name="T32" fmla="*/ 1867 w 1985"/>
              <a:gd name="T33" fmla="*/ 581 h 627"/>
              <a:gd name="T34" fmla="*/ 1867 w 1985"/>
              <a:gd name="T35" fmla="*/ 581 h 627"/>
              <a:gd name="T36" fmla="*/ 1858 w 1985"/>
              <a:gd name="T37" fmla="*/ 582 h 627"/>
              <a:gd name="T38" fmla="*/ 1856 w 1985"/>
              <a:gd name="T39" fmla="*/ 574 h 627"/>
              <a:gd name="T40" fmla="*/ 1855 w 1985"/>
              <a:gd name="T41" fmla="*/ 593 h 627"/>
              <a:gd name="T42" fmla="*/ 1849 w 1985"/>
              <a:gd name="T43" fmla="*/ 585 h 627"/>
              <a:gd name="T44" fmla="*/ 1850 w 1985"/>
              <a:gd name="T45" fmla="*/ 585 h 627"/>
              <a:gd name="T46" fmla="*/ 1858 w 1985"/>
              <a:gd name="T47" fmla="*/ 583 h 627"/>
              <a:gd name="T48" fmla="*/ 1860 w 1985"/>
              <a:gd name="T49" fmla="*/ 592 h 627"/>
              <a:gd name="T50" fmla="*/ 1867 w 1985"/>
              <a:gd name="T51" fmla="*/ 590 h 627"/>
              <a:gd name="T52" fmla="*/ 1861 w 1985"/>
              <a:gd name="T53" fmla="*/ 591 h 627"/>
              <a:gd name="T54" fmla="*/ 1859 w 1985"/>
              <a:gd name="T55" fmla="*/ 583 h 627"/>
              <a:gd name="T56" fmla="*/ 1867 w 1985"/>
              <a:gd name="T57" fmla="*/ 582 h 627"/>
              <a:gd name="T58" fmla="*/ 1931 w 1985"/>
              <a:gd name="T59" fmla="*/ 589 h 627"/>
              <a:gd name="T60" fmla="*/ 1931 w 1985"/>
              <a:gd name="T61" fmla="*/ 575 h 627"/>
              <a:gd name="T62" fmla="*/ 1752 w 1985"/>
              <a:gd name="T63" fmla="*/ 522 h 627"/>
              <a:gd name="T64" fmla="*/ 1776 w 1985"/>
              <a:gd name="T65" fmla="*/ 581 h 627"/>
              <a:gd name="T66" fmla="*/ 1776 w 1985"/>
              <a:gd name="T67" fmla="*/ 581 h 627"/>
              <a:gd name="T68" fmla="*/ 1776 w 1985"/>
              <a:gd name="T69" fmla="*/ 581 h 627"/>
              <a:gd name="T70" fmla="*/ 1776 w 1985"/>
              <a:gd name="T71" fmla="*/ 581 h 627"/>
              <a:gd name="T72" fmla="*/ 1776 w 1985"/>
              <a:gd name="T73" fmla="*/ 581 h 627"/>
              <a:gd name="T74" fmla="*/ 1583 w 1985"/>
              <a:gd name="T75" fmla="*/ 59 h 627"/>
              <a:gd name="T76" fmla="*/ 803 w 1985"/>
              <a:gd name="T77" fmla="*/ 570 h 627"/>
              <a:gd name="T78" fmla="*/ 1288 w 1985"/>
              <a:gd name="T79" fmla="*/ 580 h 627"/>
              <a:gd name="T80" fmla="*/ 1275 w 1985"/>
              <a:gd name="T81" fmla="*/ 540 h 627"/>
              <a:gd name="T82" fmla="*/ 902 w 1985"/>
              <a:gd name="T83" fmla="*/ 482 h 627"/>
              <a:gd name="T84" fmla="*/ 1557 w 1985"/>
              <a:gd name="T85" fmla="*/ 482 h 627"/>
              <a:gd name="T86" fmla="*/ 292 w 1985"/>
              <a:gd name="T87" fmla="*/ 16 h 627"/>
              <a:gd name="T88" fmla="*/ 708 w 1985"/>
              <a:gd name="T89" fmla="*/ 627 h 627"/>
              <a:gd name="T90" fmla="*/ 292 w 1985"/>
              <a:gd name="T91" fmla="*/ 479 h 627"/>
              <a:gd name="T92" fmla="*/ 670 w 1985"/>
              <a:gd name="T93" fmla="*/ 585 h 627"/>
              <a:gd name="T94" fmla="*/ 333 w 1985"/>
              <a:gd name="T95" fmla="*/ 57 h 627"/>
              <a:gd name="T96" fmla="*/ 238 w 1985"/>
              <a:gd name="T97" fmla="*/ 546 h 627"/>
              <a:gd name="T98" fmla="*/ 247 w 1985"/>
              <a:gd name="T99" fmla="*/ 480 h 627"/>
              <a:gd name="T100" fmla="*/ 307 w 1985"/>
              <a:gd name="T101" fmla="*/ 362 h 627"/>
              <a:gd name="T102" fmla="*/ 205 w 1985"/>
              <a:gd name="T103" fmla="*/ 339 h 627"/>
              <a:gd name="T104" fmla="*/ 86 w 1985"/>
              <a:gd name="T105" fmla="*/ 368 h 627"/>
              <a:gd name="T106" fmla="*/ 95 w 1985"/>
              <a:gd name="T107" fmla="*/ 5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5" h="627">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968" y="133"/>
                </a:moveTo>
                <a:cubicBezTo>
                  <a:pt x="1745" y="133"/>
                  <a:pt x="1745" y="133"/>
                  <a:pt x="1745" y="133"/>
                </a:cubicBezTo>
                <a:cubicBezTo>
                  <a:pt x="1735" y="133"/>
                  <a:pt x="1728" y="140"/>
                  <a:pt x="1728" y="150"/>
                </a:cubicBezTo>
                <a:cubicBezTo>
                  <a:pt x="1728" y="610"/>
                  <a:pt x="1728" y="610"/>
                  <a:pt x="1728" y="610"/>
                </a:cubicBezTo>
                <a:cubicBezTo>
                  <a:pt x="1728" y="619"/>
                  <a:pt x="1735" y="627"/>
                  <a:pt x="1745" y="627"/>
                </a:cubicBezTo>
                <a:cubicBezTo>
                  <a:pt x="1968" y="627"/>
                  <a:pt x="1968" y="627"/>
                  <a:pt x="1968" y="627"/>
                </a:cubicBezTo>
                <a:cubicBezTo>
                  <a:pt x="1978" y="627"/>
                  <a:pt x="1985" y="619"/>
                  <a:pt x="1985" y="610"/>
                </a:cubicBezTo>
                <a:cubicBezTo>
                  <a:pt x="1985" y="150"/>
                  <a:pt x="1985" y="150"/>
                  <a:pt x="1985" y="150"/>
                </a:cubicBezTo>
                <a:cubicBezTo>
                  <a:pt x="1985" y="140"/>
                  <a:pt x="1978" y="133"/>
                  <a:pt x="1968" y="133"/>
                </a:cubicBezTo>
                <a:close/>
                <a:moveTo>
                  <a:pt x="1787" y="590"/>
                </a:moveTo>
                <a:cubicBezTo>
                  <a:pt x="1784" y="586"/>
                  <a:pt x="1784" y="586"/>
                  <a:pt x="1784" y="586"/>
                </a:cubicBezTo>
                <a:cubicBezTo>
                  <a:pt x="1783" y="587"/>
                  <a:pt x="1782" y="587"/>
                  <a:pt x="1781" y="587"/>
                </a:cubicBezTo>
                <a:cubicBezTo>
                  <a:pt x="1777" y="587"/>
                  <a:pt x="1774" y="584"/>
                  <a:pt x="1774" y="581"/>
                </a:cubicBezTo>
                <a:cubicBezTo>
                  <a:pt x="1774" y="577"/>
                  <a:pt x="1777" y="574"/>
                  <a:pt x="1781" y="574"/>
                </a:cubicBezTo>
                <a:cubicBezTo>
                  <a:pt x="1785" y="574"/>
                  <a:pt x="1788" y="577"/>
                  <a:pt x="1788" y="581"/>
                </a:cubicBezTo>
                <a:cubicBezTo>
                  <a:pt x="1788" y="582"/>
                  <a:pt x="1787" y="584"/>
                  <a:pt x="1786" y="585"/>
                </a:cubicBezTo>
                <a:cubicBezTo>
                  <a:pt x="1788" y="589"/>
                  <a:pt x="1788" y="589"/>
                  <a:pt x="1788" y="589"/>
                </a:cubicBezTo>
                <a:lnTo>
                  <a:pt x="1787" y="590"/>
                </a:lnTo>
                <a:close/>
                <a:moveTo>
                  <a:pt x="1848" y="583"/>
                </a:move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7" y="575"/>
                  <a:pt x="1847" y="575"/>
                  <a:pt x="1848" y="575"/>
                </a:cubicBezTo>
                <a:cubicBezTo>
                  <a:pt x="1848" y="576"/>
                  <a:pt x="1849" y="576"/>
                  <a:pt x="1849" y="576"/>
                </a:cubicBezTo>
                <a:cubicBezTo>
                  <a:pt x="1850" y="576"/>
                  <a:pt x="1850" y="576"/>
                  <a:pt x="1850" y="576"/>
                </a:cubicBezTo>
                <a:cubicBezTo>
                  <a:pt x="1851" y="576"/>
                  <a:pt x="1851" y="576"/>
                  <a:pt x="1852" y="576"/>
                </a:cubicBezTo>
                <a:cubicBezTo>
                  <a:pt x="1852" y="576"/>
                  <a:pt x="1853" y="576"/>
                  <a:pt x="1853" y="575"/>
                </a:cubicBezTo>
                <a:cubicBezTo>
                  <a:pt x="1854" y="575"/>
                  <a:pt x="1854" y="575"/>
                  <a:pt x="1855" y="574"/>
                </a:cubicBezTo>
                <a:cubicBezTo>
                  <a:pt x="1855" y="574"/>
                  <a:pt x="1855" y="574"/>
                  <a:pt x="1855" y="574"/>
                </a:cubicBezTo>
                <a:cubicBezTo>
                  <a:pt x="1855" y="574"/>
                  <a:pt x="1855" y="574"/>
                  <a:pt x="1855" y="574"/>
                </a:cubicBezTo>
                <a:cubicBezTo>
                  <a:pt x="1855" y="575"/>
                  <a:pt x="1855" y="575"/>
                  <a:pt x="1855" y="575"/>
                </a:cubicBezTo>
                <a:cubicBezTo>
                  <a:pt x="1855" y="575"/>
                  <a:pt x="1855" y="575"/>
                  <a:pt x="1855" y="575"/>
                </a:cubicBezTo>
                <a:cubicBezTo>
                  <a:pt x="1857" y="582"/>
                  <a:pt x="1857" y="582"/>
                  <a:pt x="1857" y="582"/>
                </a:cubicBezTo>
                <a:cubicBezTo>
                  <a:pt x="1857" y="582"/>
                  <a:pt x="1857" y="582"/>
                  <a:pt x="1857" y="582"/>
                </a:cubicBezTo>
                <a:cubicBezTo>
                  <a:pt x="1857" y="582"/>
                  <a:pt x="1857" y="582"/>
                  <a:pt x="1857" y="582"/>
                </a:cubicBezTo>
                <a:cubicBezTo>
                  <a:pt x="1857" y="583"/>
                  <a:pt x="1857" y="583"/>
                  <a:pt x="1857" y="583"/>
                </a:cubicBezTo>
                <a:cubicBezTo>
                  <a:pt x="1856" y="583"/>
                  <a:pt x="1855" y="584"/>
                  <a:pt x="1854" y="584"/>
                </a:cubicBezTo>
                <a:cubicBezTo>
                  <a:pt x="1854" y="584"/>
                  <a:pt x="1853" y="584"/>
                  <a:pt x="1853" y="584"/>
                </a:cubicBezTo>
                <a:cubicBezTo>
                  <a:pt x="1852" y="584"/>
                  <a:pt x="1852" y="584"/>
                  <a:pt x="1851" y="584"/>
                </a:cubicBezTo>
                <a:cubicBezTo>
                  <a:pt x="1850" y="584"/>
                  <a:pt x="1849" y="583"/>
                  <a:pt x="1848" y="583"/>
                </a:cubicBezTo>
                <a:cubicBezTo>
                  <a:pt x="1848" y="583"/>
                  <a:pt x="1848" y="583"/>
                  <a:pt x="1848" y="583"/>
                </a:cubicBezTo>
                <a:close/>
                <a:moveTo>
                  <a:pt x="1856" y="574"/>
                </a:moveTo>
                <a:cubicBezTo>
                  <a:pt x="1856" y="574"/>
                  <a:pt x="1856" y="574"/>
                  <a:pt x="1856" y="574"/>
                </a:cubicBezTo>
                <a:cubicBezTo>
                  <a:pt x="1856" y="574"/>
                  <a:pt x="1856" y="574"/>
                  <a:pt x="1856" y="574"/>
                </a:cubicBezTo>
                <a:cubicBezTo>
                  <a:pt x="1856" y="573"/>
                  <a:pt x="1857" y="573"/>
                  <a:pt x="1857" y="573"/>
                </a:cubicBezTo>
                <a:cubicBezTo>
                  <a:pt x="1858" y="572"/>
                  <a:pt x="1859" y="572"/>
                  <a:pt x="1860" y="572"/>
                </a:cubicBezTo>
                <a:cubicBezTo>
                  <a:pt x="1861" y="572"/>
                  <a:pt x="1862" y="572"/>
                  <a:pt x="1862" y="572"/>
                </a:cubicBezTo>
                <a:cubicBezTo>
                  <a:pt x="1863" y="572"/>
                  <a:pt x="1864" y="573"/>
                  <a:pt x="1865" y="573"/>
                </a:cubicBezTo>
                <a:cubicBezTo>
                  <a:pt x="1865" y="573"/>
                  <a:pt x="1865" y="573"/>
                  <a:pt x="1865" y="573"/>
                </a:cubicBezTo>
                <a:cubicBezTo>
                  <a:pt x="1865" y="574"/>
                  <a:pt x="1865" y="574"/>
                  <a:pt x="1865" y="574"/>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5" y="580"/>
                  <a:pt x="1863" y="580"/>
                  <a:pt x="1862" y="580"/>
                </a:cubicBezTo>
                <a:cubicBezTo>
                  <a:pt x="1861" y="580"/>
                  <a:pt x="1861" y="580"/>
                  <a:pt x="1860" y="581"/>
                </a:cubicBezTo>
                <a:cubicBezTo>
                  <a:pt x="1860" y="581"/>
                  <a:pt x="1859" y="581"/>
                  <a:pt x="1859" y="582"/>
                </a:cubicBezTo>
                <a:cubicBezTo>
                  <a:pt x="1859" y="582"/>
                  <a:pt x="1859" y="582"/>
                  <a:pt x="1858" y="582"/>
                </a:cubicBezTo>
                <a:cubicBezTo>
                  <a:pt x="1858" y="582"/>
                  <a:pt x="1858" y="582"/>
                  <a:pt x="1858" y="582"/>
                </a:cubicBezTo>
                <a:cubicBezTo>
                  <a:pt x="1858" y="581"/>
                  <a:pt x="1858" y="581"/>
                  <a:pt x="1858" y="581"/>
                </a:cubicBezTo>
                <a:cubicBezTo>
                  <a:pt x="1857" y="577"/>
                  <a:pt x="1857" y="577"/>
                  <a:pt x="1857" y="577"/>
                </a:cubicBezTo>
                <a:cubicBezTo>
                  <a:pt x="1856" y="574"/>
                  <a:pt x="1856" y="574"/>
                  <a:pt x="1856" y="574"/>
                </a:cubicBezTo>
                <a:cubicBezTo>
                  <a:pt x="1856" y="574"/>
                  <a:pt x="1856" y="574"/>
                  <a:pt x="1856" y="574"/>
                </a:cubicBezTo>
                <a:cubicBezTo>
                  <a:pt x="1856" y="574"/>
                  <a:pt x="1856" y="574"/>
                  <a:pt x="1856" y="574"/>
                </a:cubicBezTo>
                <a:close/>
                <a:moveTo>
                  <a:pt x="1860" y="592"/>
                </a:moveTo>
                <a:cubicBezTo>
                  <a:pt x="1859" y="592"/>
                  <a:pt x="1859" y="592"/>
                  <a:pt x="1858" y="592"/>
                </a:cubicBezTo>
                <a:cubicBezTo>
                  <a:pt x="1858" y="593"/>
                  <a:pt x="1858" y="593"/>
                  <a:pt x="1857" y="593"/>
                </a:cubicBezTo>
                <a:cubicBezTo>
                  <a:pt x="1857" y="593"/>
                  <a:pt x="1857" y="593"/>
                  <a:pt x="1856" y="593"/>
                </a:cubicBezTo>
                <a:cubicBezTo>
                  <a:pt x="1856" y="593"/>
                  <a:pt x="1856" y="593"/>
                  <a:pt x="1855" y="593"/>
                </a:cubicBezTo>
                <a:cubicBezTo>
                  <a:pt x="1855" y="593"/>
                  <a:pt x="1854" y="593"/>
                  <a:pt x="1854" y="593"/>
                </a:cubicBezTo>
                <a:cubicBezTo>
                  <a:pt x="1853" y="593"/>
                  <a:pt x="1853" y="593"/>
                  <a:pt x="1852" y="593"/>
                </a:cubicBezTo>
                <a:cubicBezTo>
                  <a:pt x="1852" y="593"/>
                  <a:pt x="1851" y="592"/>
                  <a:pt x="1851" y="592"/>
                </a:cubicBezTo>
                <a:cubicBezTo>
                  <a:pt x="1851" y="592"/>
                  <a:pt x="1851" y="592"/>
                  <a:pt x="1851" y="592"/>
                </a:cubicBezTo>
                <a:cubicBezTo>
                  <a:pt x="1849" y="585"/>
                  <a:pt x="1849" y="585"/>
                  <a:pt x="1849" y="585"/>
                </a:cubicBezTo>
                <a:cubicBezTo>
                  <a:pt x="1849" y="584"/>
                  <a:pt x="1849" y="584"/>
                  <a:pt x="1849" y="584"/>
                </a:cubicBezTo>
                <a:cubicBezTo>
                  <a:pt x="1849" y="584"/>
                  <a:pt x="1849" y="584"/>
                  <a:pt x="1849" y="584"/>
                </a:cubicBezTo>
                <a:cubicBezTo>
                  <a:pt x="1849" y="584"/>
                  <a:pt x="1849" y="584"/>
                  <a:pt x="1849" y="584"/>
                </a:cubicBezTo>
                <a:cubicBezTo>
                  <a:pt x="1849" y="584"/>
                  <a:pt x="1849" y="584"/>
                  <a:pt x="1849" y="584"/>
                </a:cubicBezTo>
                <a:cubicBezTo>
                  <a:pt x="1849" y="584"/>
                  <a:pt x="1850" y="585"/>
                  <a:pt x="1850" y="585"/>
                </a:cubicBezTo>
                <a:cubicBezTo>
                  <a:pt x="1851" y="585"/>
                  <a:pt x="1851" y="585"/>
                  <a:pt x="1852" y="585"/>
                </a:cubicBezTo>
                <a:cubicBezTo>
                  <a:pt x="1853" y="585"/>
                  <a:pt x="1853" y="585"/>
                  <a:pt x="1854" y="585"/>
                </a:cubicBezTo>
                <a:cubicBezTo>
                  <a:pt x="1855" y="585"/>
                  <a:pt x="1855" y="585"/>
                  <a:pt x="1856" y="584"/>
                </a:cubicBezTo>
                <a:cubicBezTo>
                  <a:pt x="1856" y="584"/>
                  <a:pt x="1857" y="584"/>
                  <a:pt x="1858" y="584"/>
                </a:cubicBezTo>
                <a:cubicBezTo>
                  <a:pt x="1858" y="583"/>
                  <a:pt x="1858" y="583"/>
                  <a:pt x="1858" y="583"/>
                </a:cubicBezTo>
                <a:cubicBezTo>
                  <a:pt x="1858" y="583"/>
                  <a:pt x="1858" y="584"/>
                  <a:pt x="1858" y="584"/>
                </a:cubicBezTo>
                <a:cubicBezTo>
                  <a:pt x="1858" y="584"/>
                  <a:pt x="1858" y="584"/>
                  <a:pt x="1858" y="584"/>
                </a:cubicBezTo>
                <a:cubicBezTo>
                  <a:pt x="1858" y="584"/>
                  <a:pt x="1858" y="584"/>
                  <a:pt x="1858" y="584"/>
                </a:cubicBezTo>
                <a:cubicBezTo>
                  <a:pt x="1860" y="591"/>
                  <a:pt x="1860" y="591"/>
                  <a:pt x="1860" y="591"/>
                </a:cubicBezTo>
                <a:cubicBezTo>
                  <a:pt x="1860" y="591"/>
                  <a:pt x="1860" y="592"/>
                  <a:pt x="1860" y="592"/>
                </a:cubicBezTo>
                <a:close/>
                <a:moveTo>
                  <a:pt x="1870" y="590"/>
                </a:moveTo>
                <a:cubicBezTo>
                  <a:pt x="1869" y="590"/>
                  <a:pt x="1869" y="590"/>
                  <a:pt x="1869" y="590"/>
                </a:cubicBezTo>
                <a:cubicBezTo>
                  <a:pt x="1869" y="590"/>
                  <a:pt x="1869" y="590"/>
                  <a:pt x="1869" y="590"/>
                </a:cubicBezTo>
                <a:cubicBezTo>
                  <a:pt x="1869" y="590"/>
                  <a:pt x="1869" y="590"/>
                  <a:pt x="1869" y="590"/>
                </a:cubicBezTo>
                <a:cubicBezTo>
                  <a:pt x="1869" y="590"/>
                  <a:pt x="1868" y="590"/>
                  <a:pt x="1867" y="590"/>
                </a:cubicBezTo>
                <a:cubicBezTo>
                  <a:pt x="1866" y="589"/>
                  <a:pt x="1866" y="589"/>
                  <a:pt x="1865" y="589"/>
                </a:cubicBezTo>
                <a:cubicBezTo>
                  <a:pt x="1865" y="589"/>
                  <a:pt x="1864" y="589"/>
                  <a:pt x="1864" y="590"/>
                </a:cubicBezTo>
                <a:cubicBezTo>
                  <a:pt x="1863" y="590"/>
                  <a:pt x="1863" y="590"/>
                  <a:pt x="1863" y="590"/>
                </a:cubicBezTo>
                <a:cubicBezTo>
                  <a:pt x="1862" y="590"/>
                  <a:pt x="1862" y="591"/>
                  <a:pt x="1861" y="591"/>
                </a:cubicBezTo>
                <a:cubicBezTo>
                  <a:pt x="1861" y="591"/>
                  <a:pt x="1861" y="591"/>
                  <a:pt x="1861" y="591"/>
                </a:cubicBezTo>
                <a:cubicBezTo>
                  <a:pt x="1861" y="591"/>
                  <a:pt x="1861" y="591"/>
                  <a:pt x="1861" y="591"/>
                </a:cubicBezTo>
                <a:cubicBezTo>
                  <a:pt x="1861" y="591"/>
                  <a:pt x="1861" y="591"/>
                  <a:pt x="1861" y="591"/>
                </a:cubicBezTo>
                <a:cubicBezTo>
                  <a:pt x="1861" y="591"/>
                  <a:pt x="1859" y="583"/>
                  <a:pt x="1859" y="583"/>
                </a:cubicBezTo>
                <a:cubicBezTo>
                  <a:pt x="1859" y="583"/>
                  <a:pt x="1859" y="583"/>
                  <a:pt x="1859" y="583"/>
                </a:cubicBezTo>
                <a:cubicBezTo>
                  <a:pt x="1859" y="583"/>
                  <a:pt x="1859" y="583"/>
                  <a:pt x="1859" y="583"/>
                </a:cubicBezTo>
                <a:cubicBezTo>
                  <a:pt x="1860" y="582"/>
                  <a:pt x="1861" y="582"/>
                  <a:pt x="1862" y="581"/>
                </a:cubicBezTo>
                <a:cubicBezTo>
                  <a:pt x="1862" y="581"/>
                  <a:pt x="1863" y="581"/>
                  <a:pt x="1863" y="581"/>
                </a:cubicBezTo>
                <a:cubicBezTo>
                  <a:pt x="1864" y="581"/>
                  <a:pt x="1864" y="581"/>
                  <a:pt x="1864" y="581"/>
                </a:cubicBezTo>
                <a:cubicBezTo>
                  <a:pt x="1865" y="581"/>
                  <a:pt x="1865" y="582"/>
                  <a:pt x="1866" y="582"/>
                </a:cubicBezTo>
                <a:cubicBezTo>
                  <a:pt x="1866" y="582"/>
                  <a:pt x="1867" y="582"/>
                  <a:pt x="1867" y="582"/>
                </a:cubicBezTo>
                <a:cubicBezTo>
                  <a:pt x="1867" y="582"/>
                  <a:pt x="1867" y="582"/>
                  <a:pt x="1867" y="582"/>
                </a:cubicBezTo>
                <a:cubicBezTo>
                  <a:pt x="1870" y="590"/>
                  <a:pt x="1870" y="590"/>
                  <a:pt x="1870" y="590"/>
                </a:cubicBezTo>
                <a:cubicBezTo>
                  <a:pt x="1870" y="590"/>
                  <a:pt x="1870" y="590"/>
                  <a:pt x="1870" y="590"/>
                </a:cubicBezTo>
                <a:close/>
                <a:moveTo>
                  <a:pt x="1934" y="589"/>
                </a:moveTo>
                <a:cubicBezTo>
                  <a:pt x="1931" y="589"/>
                  <a:pt x="1931" y="589"/>
                  <a:pt x="1931" y="589"/>
                </a:cubicBezTo>
                <a:cubicBezTo>
                  <a:pt x="1937" y="583"/>
                  <a:pt x="1937" y="583"/>
                  <a:pt x="1937" y="583"/>
                </a:cubicBezTo>
                <a:cubicBezTo>
                  <a:pt x="1926" y="583"/>
                  <a:pt x="1926" y="583"/>
                  <a:pt x="1926" y="583"/>
                </a:cubicBezTo>
                <a:cubicBezTo>
                  <a:pt x="1926" y="581"/>
                  <a:pt x="1926" y="581"/>
                  <a:pt x="1926" y="581"/>
                </a:cubicBezTo>
                <a:cubicBezTo>
                  <a:pt x="1937" y="581"/>
                  <a:pt x="1937" y="581"/>
                  <a:pt x="1937" y="581"/>
                </a:cubicBezTo>
                <a:cubicBezTo>
                  <a:pt x="1931" y="575"/>
                  <a:pt x="1931" y="575"/>
                  <a:pt x="1931" y="575"/>
                </a:cubicBezTo>
                <a:cubicBezTo>
                  <a:pt x="1934" y="575"/>
                  <a:pt x="1934" y="575"/>
                  <a:pt x="1934" y="575"/>
                </a:cubicBezTo>
                <a:cubicBezTo>
                  <a:pt x="1941" y="582"/>
                  <a:pt x="1941" y="582"/>
                  <a:pt x="1941" y="582"/>
                </a:cubicBezTo>
                <a:lnTo>
                  <a:pt x="1934" y="589"/>
                </a:lnTo>
                <a:close/>
                <a:moveTo>
                  <a:pt x="1962" y="522"/>
                </a:moveTo>
                <a:cubicBezTo>
                  <a:pt x="1752" y="522"/>
                  <a:pt x="1752" y="522"/>
                  <a:pt x="1752" y="522"/>
                </a:cubicBezTo>
                <a:cubicBezTo>
                  <a:pt x="1752" y="173"/>
                  <a:pt x="1752" y="173"/>
                  <a:pt x="1752" y="173"/>
                </a:cubicBezTo>
                <a:cubicBezTo>
                  <a:pt x="1962" y="173"/>
                  <a:pt x="1962" y="173"/>
                  <a:pt x="1962" y="173"/>
                </a:cubicBezTo>
                <a:lnTo>
                  <a:pt x="1962" y="522"/>
                </a:ln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583" y="482"/>
                </a:moveTo>
                <a:cubicBezTo>
                  <a:pt x="1583" y="59"/>
                  <a:pt x="1583" y="59"/>
                  <a:pt x="1583" y="59"/>
                </a:cubicBezTo>
                <a:cubicBezTo>
                  <a:pt x="1583" y="39"/>
                  <a:pt x="1566" y="23"/>
                  <a:pt x="1546" y="23"/>
                </a:cubicBezTo>
                <a:cubicBezTo>
                  <a:pt x="910" y="23"/>
                  <a:pt x="910" y="23"/>
                  <a:pt x="910" y="23"/>
                </a:cubicBezTo>
                <a:cubicBezTo>
                  <a:pt x="890" y="23"/>
                  <a:pt x="874" y="39"/>
                  <a:pt x="874" y="59"/>
                </a:cubicBezTo>
                <a:cubicBezTo>
                  <a:pt x="874" y="482"/>
                  <a:pt x="874" y="482"/>
                  <a:pt x="874" y="482"/>
                </a:cubicBezTo>
                <a:cubicBezTo>
                  <a:pt x="803" y="570"/>
                  <a:pt x="803" y="570"/>
                  <a:pt x="803" y="570"/>
                </a:cubicBezTo>
                <a:cubicBezTo>
                  <a:pt x="803" y="594"/>
                  <a:pt x="823" y="614"/>
                  <a:pt x="847" y="614"/>
                </a:cubicBezTo>
                <a:cubicBezTo>
                  <a:pt x="1609" y="614"/>
                  <a:pt x="1609" y="614"/>
                  <a:pt x="1609" y="614"/>
                </a:cubicBezTo>
                <a:cubicBezTo>
                  <a:pt x="1633" y="614"/>
                  <a:pt x="1654" y="594"/>
                  <a:pt x="1654" y="570"/>
                </a:cubicBezTo>
                <a:lnTo>
                  <a:pt x="1583" y="482"/>
                </a:lnTo>
                <a:close/>
                <a:moveTo>
                  <a:pt x="1288" y="580"/>
                </a:moveTo>
                <a:cubicBezTo>
                  <a:pt x="1156" y="580"/>
                  <a:pt x="1156" y="580"/>
                  <a:pt x="1156" y="580"/>
                </a:cubicBezTo>
                <a:cubicBezTo>
                  <a:pt x="1148" y="580"/>
                  <a:pt x="1142" y="577"/>
                  <a:pt x="1142" y="573"/>
                </a:cubicBezTo>
                <a:cubicBezTo>
                  <a:pt x="1158" y="545"/>
                  <a:pt x="1158" y="545"/>
                  <a:pt x="1158" y="545"/>
                </a:cubicBezTo>
                <a:cubicBezTo>
                  <a:pt x="1158" y="542"/>
                  <a:pt x="1163" y="540"/>
                  <a:pt x="1169" y="540"/>
                </a:cubicBezTo>
                <a:cubicBezTo>
                  <a:pt x="1275" y="540"/>
                  <a:pt x="1275" y="540"/>
                  <a:pt x="1275" y="540"/>
                </a:cubicBezTo>
                <a:cubicBezTo>
                  <a:pt x="1280" y="540"/>
                  <a:pt x="1285" y="542"/>
                  <a:pt x="1285" y="545"/>
                </a:cubicBezTo>
                <a:cubicBezTo>
                  <a:pt x="1301" y="573"/>
                  <a:pt x="1301" y="573"/>
                  <a:pt x="1301" y="573"/>
                </a:cubicBezTo>
                <a:cubicBezTo>
                  <a:pt x="1301" y="577"/>
                  <a:pt x="1295" y="580"/>
                  <a:pt x="1288" y="580"/>
                </a:cubicBezTo>
                <a:close/>
                <a:moveTo>
                  <a:pt x="1557" y="482"/>
                </a:moveTo>
                <a:cubicBezTo>
                  <a:pt x="902" y="482"/>
                  <a:pt x="902" y="482"/>
                  <a:pt x="902" y="482"/>
                </a:cubicBezTo>
                <a:cubicBezTo>
                  <a:pt x="902" y="65"/>
                  <a:pt x="902" y="65"/>
                  <a:pt x="902" y="65"/>
                </a:cubicBezTo>
                <a:cubicBezTo>
                  <a:pt x="902" y="55"/>
                  <a:pt x="910" y="47"/>
                  <a:pt x="921" y="47"/>
                </a:cubicBezTo>
                <a:cubicBezTo>
                  <a:pt x="1539" y="47"/>
                  <a:pt x="1539" y="47"/>
                  <a:pt x="1539" y="47"/>
                </a:cubicBezTo>
                <a:cubicBezTo>
                  <a:pt x="1549" y="47"/>
                  <a:pt x="1557" y="55"/>
                  <a:pt x="1557" y="65"/>
                </a:cubicBezTo>
                <a:lnTo>
                  <a:pt x="1557" y="482"/>
                </a:lnTo>
                <a:close/>
                <a:moveTo>
                  <a:pt x="333" y="57"/>
                </a:moveTo>
                <a:cubicBezTo>
                  <a:pt x="333" y="57"/>
                  <a:pt x="333" y="57"/>
                  <a:pt x="333" y="57"/>
                </a:cubicBezTo>
                <a:cubicBezTo>
                  <a:pt x="333" y="327"/>
                  <a:pt x="333" y="327"/>
                  <a:pt x="333" y="327"/>
                </a:cubicBezTo>
                <a:cubicBezTo>
                  <a:pt x="333" y="327"/>
                  <a:pt x="333" y="327"/>
                  <a:pt x="292" y="363"/>
                </a:cubicBezTo>
                <a:cubicBezTo>
                  <a:pt x="292" y="363"/>
                  <a:pt x="292" y="363"/>
                  <a:pt x="292" y="16"/>
                </a:cubicBezTo>
                <a:cubicBezTo>
                  <a:pt x="292" y="6"/>
                  <a:pt x="298" y="0"/>
                  <a:pt x="308" y="0"/>
                </a:cubicBezTo>
                <a:cubicBezTo>
                  <a:pt x="308" y="0"/>
                  <a:pt x="308" y="0"/>
                  <a:pt x="708" y="0"/>
                </a:cubicBezTo>
                <a:cubicBezTo>
                  <a:pt x="717" y="0"/>
                  <a:pt x="725" y="6"/>
                  <a:pt x="725" y="16"/>
                </a:cubicBezTo>
                <a:cubicBezTo>
                  <a:pt x="725" y="16"/>
                  <a:pt x="725" y="16"/>
                  <a:pt x="725" y="611"/>
                </a:cubicBezTo>
                <a:cubicBezTo>
                  <a:pt x="725" y="621"/>
                  <a:pt x="717" y="627"/>
                  <a:pt x="708" y="627"/>
                </a:cubicBezTo>
                <a:cubicBezTo>
                  <a:pt x="708" y="627"/>
                  <a:pt x="708" y="627"/>
                  <a:pt x="308" y="627"/>
                </a:cubicBezTo>
                <a:cubicBezTo>
                  <a:pt x="298" y="627"/>
                  <a:pt x="292" y="621"/>
                  <a:pt x="292" y="611"/>
                </a:cubicBezTo>
                <a:cubicBezTo>
                  <a:pt x="292" y="611"/>
                  <a:pt x="292" y="593"/>
                  <a:pt x="292" y="536"/>
                </a:cubicBezTo>
                <a:cubicBezTo>
                  <a:pt x="292" y="527"/>
                  <a:pt x="292" y="517"/>
                  <a:pt x="292" y="506"/>
                </a:cubicBezTo>
                <a:cubicBezTo>
                  <a:pt x="292" y="498"/>
                  <a:pt x="292" y="489"/>
                  <a:pt x="292" y="479"/>
                </a:cubicBezTo>
                <a:cubicBezTo>
                  <a:pt x="292" y="474"/>
                  <a:pt x="292" y="468"/>
                  <a:pt x="292" y="461"/>
                </a:cubicBezTo>
                <a:cubicBezTo>
                  <a:pt x="292" y="461"/>
                  <a:pt x="292" y="461"/>
                  <a:pt x="333" y="424"/>
                </a:cubicBezTo>
                <a:cubicBezTo>
                  <a:pt x="333" y="424"/>
                  <a:pt x="333" y="457"/>
                  <a:pt x="333" y="570"/>
                </a:cubicBezTo>
                <a:cubicBezTo>
                  <a:pt x="333" y="578"/>
                  <a:pt x="339" y="585"/>
                  <a:pt x="345" y="585"/>
                </a:cubicBezTo>
                <a:cubicBezTo>
                  <a:pt x="345" y="585"/>
                  <a:pt x="345" y="585"/>
                  <a:pt x="670" y="585"/>
                </a:cubicBezTo>
                <a:cubicBezTo>
                  <a:pt x="677" y="585"/>
                  <a:pt x="683" y="578"/>
                  <a:pt x="683" y="570"/>
                </a:cubicBezTo>
                <a:cubicBezTo>
                  <a:pt x="683" y="570"/>
                  <a:pt x="683" y="570"/>
                  <a:pt x="683" y="57"/>
                </a:cubicBezTo>
                <a:cubicBezTo>
                  <a:pt x="683" y="49"/>
                  <a:pt x="677" y="42"/>
                  <a:pt x="670" y="42"/>
                </a:cubicBezTo>
                <a:cubicBezTo>
                  <a:pt x="670" y="42"/>
                  <a:pt x="670" y="42"/>
                  <a:pt x="345" y="42"/>
                </a:cubicBezTo>
                <a:cubicBezTo>
                  <a:pt x="339" y="42"/>
                  <a:pt x="333" y="49"/>
                  <a:pt x="333" y="57"/>
                </a:cubicBezTo>
                <a:close/>
                <a:moveTo>
                  <a:pt x="95" y="587"/>
                </a:moveTo>
                <a:cubicBezTo>
                  <a:pt x="103" y="579"/>
                  <a:pt x="121" y="567"/>
                  <a:pt x="132" y="565"/>
                </a:cubicBezTo>
                <a:cubicBezTo>
                  <a:pt x="146" y="562"/>
                  <a:pt x="160" y="562"/>
                  <a:pt x="175" y="562"/>
                </a:cubicBezTo>
                <a:cubicBezTo>
                  <a:pt x="188" y="561"/>
                  <a:pt x="200" y="555"/>
                  <a:pt x="214" y="552"/>
                </a:cubicBezTo>
                <a:cubicBezTo>
                  <a:pt x="225" y="548"/>
                  <a:pt x="230" y="548"/>
                  <a:pt x="238" y="546"/>
                </a:cubicBezTo>
                <a:cubicBezTo>
                  <a:pt x="256" y="543"/>
                  <a:pt x="254" y="543"/>
                  <a:pt x="262" y="541"/>
                </a:cubicBezTo>
                <a:cubicBezTo>
                  <a:pt x="272" y="539"/>
                  <a:pt x="284" y="531"/>
                  <a:pt x="286" y="520"/>
                </a:cubicBezTo>
                <a:cubicBezTo>
                  <a:pt x="288" y="509"/>
                  <a:pt x="277" y="496"/>
                  <a:pt x="266" y="497"/>
                </a:cubicBezTo>
                <a:cubicBezTo>
                  <a:pt x="241" y="499"/>
                  <a:pt x="237" y="504"/>
                  <a:pt x="215" y="505"/>
                </a:cubicBezTo>
                <a:cubicBezTo>
                  <a:pt x="228" y="494"/>
                  <a:pt x="234" y="492"/>
                  <a:pt x="247" y="480"/>
                </a:cubicBezTo>
                <a:cubicBezTo>
                  <a:pt x="261" y="468"/>
                  <a:pt x="271" y="460"/>
                  <a:pt x="284" y="448"/>
                </a:cubicBezTo>
                <a:cubicBezTo>
                  <a:pt x="298" y="436"/>
                  <a:pt x="310" y="426"/>
                  <a:pt x="326" y="412"/>
                </a:cubicBezTo>
                <a:cubicBezTo>
                  <a:pt x="338" y="401"/>
                  <a:pt x="354" y="388"/>
                  <a:pt x="361" y="373"/>
                </a:cubicBezTo>
                <a:cubicBezTo>
                  <a:pt x="373" y="349"/>
                  <a:pt x="364" y="336"/>
                  <a:pt x="347" y="338"/>
                </a:cubicBezTo>
                <a:cubicBezTo>
                  <a:pt x="333" y="339"/>
                  <a:pt x="318" y="353"/>
                  <a:pt x="307" y="362"/>
                </a:cubicBezTo>
                <a:cubicBezTo>
                  <a:pt x="278" y="387"/>
                  <a:pt x="248" y="411"/>
                  <a:pt x="219" y="436"/>
                </a:cubicBezTo>
                <a:cubicBezTo>
                  <a:pt x="230" y="426"/>
                  <a:pt x="240" y="416"/>
                  <a:pt x="252" y="405"/>
                </a:cubicBezTo>
                <a:cubicBezTo>
                  <a:pt x="265" y="393"/>
                  <a:pt x="267" y="381"/>
                  <a:pt x="259" y="372"/>
                </a:cubicBezTo>
                <a:cubicBezTo>
                  <a:pt x="235" y="344"/>
                  <a:pt x="212" y="380"/>
                  <a:pt x="184" y="398"/>
                </a:cubicBezTo>
                <a:cubicBezTo>
                  <a:pt x="217" y="370"/>
                  <a:pt x="228" y="355"/>
                  <a:pt x="205" y="339"/>
                </a:cubicBezTo>
                <a:cubicBezTo>
                  <a:pt x="186" y="326"/>
                  <a:pt x="162" y="364"/>
                  <a:pt x="146" y="374"/>
                </a:cubicBezTo>
                <a:cubicBezTo>
                  <a:pt x="152" y="367"/>
                  <a:pt x="162" y="359"/>
                  <a:pt x="168" y="353"/>
                </a:cubicBezTo>
                <a:cubicBezTo>
                  <a:pt x="173" y="348"/>
                  <a:pt x="180" y="340"/>
                  <a:pt x="175" y="332"/>
                </a:cubicBezTo>
                <a:cubicBezTo>
                  <a:pt x="160" y="308"/>
                  <a:pt x="146" y="322"/>
                  <a:pt x="135" y="331"/>
                </a:cubicBezTo>
                <a:cubicBezTo>
                  <a:pt x="118" y="342"/>
                  <a:pt x="102" y="355"/>
                  <a:pt x="86" y="368"/>
                </a:cubicBezTo>
                <a:cubicBezTo>
                  <a:pt x="72" y="381"/>
                  <a:pt x="54" y="392"/>
                  <a:pt x="49" y="410"/>
                </a:cubicBezTo>
                <a:cubicBezTo>
                  <a:pt x="45" y="423"/>
                  <a:pt x="45" y="435"/>
                  <a:pt x="36" y="446"/>
                </a:cubicBezTo>
                <a:cubicBezTo>
                  <a:pt x="27" y="456"/>
                  <a:pt x="10" y="469"/>
                  <a:pt x="0" y="478"/>
                </a:cubicBezTo>
                <a:cubicBezTo>
                  <a:pt x="7" y="486"/>
                  <a:pt x="15" y="495"/>
                  <a:pt x="23" y="504"/>
                </a:cubicBezTo>
                <a:cubicBezTo>
                  <a:pt x="33" y="516"/>
                  <a:pt x="85" y="575"/>
                  <a:pt x="95" y="5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800">
              <a:solidFill>
                <a:srgbClr val="000000"/>
              </a:solidFill>
            </a:endParaRPr>
          </a:p>
        </p:txBody>
      </p:sp>
      <p:grpSp>
        <p:nvGrpSpPr>
          <p:cNvPr id="88" name="Group 87"/>
          <p:cNvGrpSpPr/>
          <p:nvPr/>
        </p:nvGrpSpPr>
        <p:grpSpPr>
          <a:xfrm>
            <a:off x="506179" y="1270447"/>
            <a:ext cx="3774639" cy="4640503"/>
            <a:chOff x="556589" y="1335184"/>
            <a:chExt cx="3699474" cy="4667985"/>
          </a:xfrm>
        </p:grpSpPr>
        <p:sp>
          <p:nvSpPr>
            <p:cNvPr id="89" name="Rectangle 88"/>
            <p:cNvSpPr/>
            <p:nvPr/>
          </p:nvSpPr>
          <p:spPr bwMode="auto">
            <a:xfrm>
              <a:off x="988982" y="1335184"/>
              <a:ext cx="3197754" cy="463993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16" tIns="137124" rIns="45708" bIns="0" numCol="1" spcCol="0" rtlCol="0" fromWordArt="0" anchor="t" anchorCtr="0" forceAA="0" compatLnSpc="1">
              <a:prstTxWarp prst="textNoShape">
                <a:avLst/>
              </a:prstTxWarp>
              <a:noAutofit/>
            </a:bodyPr>
            <a:lstStyle/>
            <a:p>
              <a:pPr defTabSz="932010" fontAlgn="base">
                <a:lnSpc>
                  <a:spcPts val="4281"/>
                </a:lnSpc>
                <a:spcBef>
                  <a:spcPct val="0"/>
                </a:spcBef>
                <a:spcAft>
                  <a:spcPct val="0"/>
                </a:spcAft>
              </a:pPr>
              <a:endParaRPr lang="en-US" sz="4500" dirty="0">
                <a:gradFill>
                  <a:gsLst>
                    <a:gs pos="0">
                      <a:srgbClr val="000000">
                        <a:lumMod val="85000"/>
                        <a:lumOff val="15000"/>
                      </a:srgbClr>
                    </a:gs>
                    <a:gs pos="100000">
                      <a:srgbClr val="000000">
                        <a:lumMod val="85000"/>
                        <a:lumOff val="15000"/>
                      </a:srgbClr>
                    </a:gs>
                  </a:gsLst>
                  <a:lin ang="5400000" scaled="0"/>
                </a:gradFill>
                <a:latin typeface="Segoe UI Light" pitchFamily="34" charset="0"/>
              </a:endParaRPr>
            </a:p>
          </p:txBody>
        </p:sp>
        <p:pic>
          <p:nvPicPr>
            <p:cNvPr id="90" name="Picture 89"/>
            <p:cNvPicPr>
              <a:picLocks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76467" y="1342671"/>
              <a:ext cx="3538330" cy="4652324"/>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91" name="Rectangle 90"/>
            <p:cNvSpPr/>
            <p:nvPr/>
          </p:nvSpPr>
          <p:spPr bwMode="auto">
            <a:xfrm>
              <a:off x="567121" y="5160826"/>
              <a:ext cx="3547675" cy="842343"/>
            </a:xfrm>
            <a:prstGeom prst="rect">
              <a:avLst/>
            </a:prstGeom>
            <a:gradFill flip="none" rotWithShape="1">
              <a:gsLst>
                <a:gs pos="0">
                  <a:schemeClr val="bg1">
                    <a:alpha val="0"/>
                  </a:schemeClr>
                </a:gs>
                <a:gs pos="70000">
                  <a:schemeClr val="tx1">
                    <a:alpha val="66000"/>
                  </a:scheme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a:xfrm>
              <a:off x="556589" y="5342711"/>
              <a:ext cx="3699474" cy="646331"/>
            </a:xfrm>
            <a:prstGeom prst="rect">
              <a:avLst/>
            </a:prstGeom>
            <a:noFill/>
          </p:spPr>
          <p:txBody>
            <a:bodyPr wrap="none">
              <a:spAutoFit/>
            </a:bodyPr>
            <a:lstStyle/>
            <a:p>
              <a:pPr defTabSz="932163" fontAlgn="base">
                <a:spcBef>
                  <a:spcPct val="0"/>
                </a:spcBef>
                <a:spcAft>
                  <a:spcPct val="0"/>
                </a:spcAft>
              </a:pPr>
              <a:r>
                <a:rPr lang="en-US" sz="1800" dirty="0" smtClean="0">
                  <a:gradFill>
                    <a:gsLst>
                      <a:gs pos="0">
                        <a:srgbClr val="FFFFFF"/>
                      </a:gs>
                      <a:gs pos="100000">
                        <a:srgbClr val="FFFFFF"/>
                      </a:gs>
                    </a:gsLst>
                    <a:lin ang="5400000" scaled="0"/>
                  </a:gradFill>
                </a:rPr>
                <a:t>Familiar &amp; full Office applications -</a:t>
              </a:r>
              <a:br>
                <a:rPr lang="en-US" sz="1800" dirty="0" smtClean="0">
                  <a:gradFill>
                    <a:gsLst>
                      <a:gs pos="0">
                        <a:srgbClr val="FFFFFF"/>
                      </a:gs>
                      <a:gs pos="100000">
                        <a:srgbClr val="FFFFFF"/>
                      </a:gs>
                    </a:gsLst>
                    <a:lin ang="5400000" scaled="0"/>
                  </a:gradFill>
                </a:rPr>
              </a:br>
              <a:r>
                <a:rPr lang="en-US" sz="1800" dirty="0" smtClean="0">
                  <a:gradFill>
                    <a:gsLst>
                      <a:gs pos="0">
                        <a:srgbClr val="FFFFFF"/>
                      </a:gs>
                      <a:gs pos="100000">
                        <a:srgbClr val="FFFFFF"/>
                      </a:gs>
                    </a:gsLst>
                    <a:lin ang="5400000" scaled="0"/>
                  </a:gradFill>
                </a:rPr>
                <a:t>locally installed, available offline</a:t>
              </a:r>
              <a:endParaRPr lang="en-US" sz="1800" dirty="0">
                <a:gradFill>
                  <a:gsLst>
                    <a:gs pos="0">
                      <a:srgbClr val="FFFFFF"/>
                    </a:gs>
                    <a:gs pos="100000">
                      <a:srgbClr val="FFFFFF"/>
                    </a:gs>
                  </a:gsLst>
                  <a:lin ang="5400000" scaled="0"/>
                </a:gradFill>
              </a:endParaRPr>
            </a:p>
          </p:txBody>
        </p:sp>
      </p:grpSp>
      <p:sp>
        <p:nvSpPr>
          <p:cNvPr id="6" name="Rectangle 5"/>
          <p:cNvSpPr/>
          <p:nvPr/>
        </p:nvSpPr>
        <p:spPr>
          <a:xfrm>
            <a:off x="1724930" y="3920375"/>
            <a:ext cx="1326917" cy="85193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5" name="Group 74"/>
          <p:cNvGrpSpPr/>
          <p:nvPr/>
        </p:nvGrpSpPr>
        <p:grpSpPr>
          <a:xfrm>
            <a:off x="1541525" y="3870618"/>
            <a:ext cx="1703946" cy="1240104"/>
            <a:chOff x="3711403" y="2598776"/>
            <a:chExt cx="5028269" cy="3586124"/>
          </a:xfrm>
        </p:grpSpPr>
        <p:grpSp>
          <p:nvGrpSpPr>
            <p:cNvPr id="76" name="Group 75"/>
            <p:cNvGrpSpPr>
              <a:grpSpLocks noChangeAspect="1"/>
            </p:cNvGrpSpPr>
            <p:nvPr/>
          </p:nvGrpSpPr>
          <p:grpSpPr>
            <a:xfrm>
              <a:off x="3711403" y="2598776"/>
              <a:ext cx="5028269" cy="3586124"/>
              <a:chOff x="1919150" y="3044496"/>
              <a:chExt cx="666391" cy="475141"/>
            </a:xfrm>
            <a:solidFill>
              <a:schemeClr val="tx2"/>
            </a:solidFill>
          </p:grpSpPr>
          <p:sp>
            <p:nvSpPr>
              <p:cNvPr id="85"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w="25400" cap="flat" cmpd="sng" algn="ctr">
                <a:noFill/>
                <a:prstDash val="solid"/>
              </a:ln>
              <a:effectLst/>
            </p:spPr>
            <p:txBody>
              <a:bodyPr rtlCol="0" anchor="ctr"/>
              <a:lstStyle/>
              <a:p>
                <a:pPr algn="ctr" defTabSz="896203">
                  <a:defRPr/>
                </a:pPr>
                <a:endParaRPr lang="en-US" sz="1764" kern="0" dirty="0">
                  <a:solidFill>
                    <a:sysClr val="window" lastClr="FFFFFF"/>
                  </a:solidFill>
                  <a:latin typeface="Segoe"/>
                </a:endParaRPr>
              </a:p>
            </p:txBody>
          </p:sp>
          <p:sp>
            <p:nvSpPr>
              <p:cNvPr id="86"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w="25400" cap="flat" cmpd="sng" algn="ctr">
                <a:noFill/>
                <a:prstDash val="solid"/>
              </a:ln>
              <a:effectLst/>
            </p:spPr>
            <p:txBody>
              <a:bodyPr rtlCol="0" anchor="ctr"/>
              <a:lstStyle/>
              <a:p>
                <a:pPr algn="ctr" defTabSz="896203">
                  <a:defRPr/>
                </a:pPr>
                <a:endParaRPr lang="en-US" sz="1764" kern="0" dirty="0">
                  <a:solidFill>
                    <a:sysClr val="window" lastClr="FFFFFF"/>
                  </a:solidFill>
                  <a:latin typeface="Segoe"/>
                </a:endParaRPr>
              </a:p>
            </p:txBody>
          </p:sp>
          <p:sp>
            <p:nvSpPr>
              <p:cNvPr id="87" name="Rectangle 86"/>
              <p:cNvSpPr/>
              <p:nvPr/>
            </p:nvSpPr>
            <p:spPr>
              <a:xfrm>
                <a:off x="1919446" y="3492205"/>
                <a:ext cx="665798" cy="27432"/>
              </a:xfrm>
              <a:prstGeom prst="rect">
                <a:avLst/>
              </a:prstGeom>
              <a:grpFill/>
              <a:ln w="25400" cap="flat" cmpd="sng" algn="ctr">
                <a:noFill/>
                <a:prstDash val="solid"/>
              </a:ln>
              <a:effectLst/>
            </p:spPr>
            <p:txBody>
              <a:bodyPr rtlCol="0" anchor="ctr"/>
              <a:lstStyle/>
              <a:p>
                <a:pPr algn="ctr" defTabSz="896203">
                  <a:defRPr/>
                </a:pPr>
                <a:endParaRPr lang="en-US" sz="1764" kern="0" dirty="0">
                  <a:solidFill>
                    <a:sysClr val="window" lastClr="FFFFFF"/>
                  </a:solidFill>
                  <a:latin typeface="Segoe"/>
                </a:endParaRPr>
              </a:p>
            </p:txBody>
          </p:sp>
        </p:grpSp>
        <p:pic>
          <p:nvPicPr>
            <p:cNvPr id="77" name="Picture 7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3942" y="4577812"/>
              <a:ext cx="1265532" cy="548640"/>
            </a:xfrm>
            <a:prstGeom prst="rect">
              <a:avLst/>
            </a:prstGeom>
          </p:spPr>
        </p:pic>
        <p:pic>
          <p:nvPicPr>
            <p:cNvPr id="78" name="Picture 7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3677" y="4577812"/>
              <a:ext cx="1148484" cy="548640"/>
            </a:xfrm>
            <a:prstGeom prst="rect">
              <a:avLst/>
            </a:prstGeom>
          </p:spPr>
        </p:pic>
        <p:pic>
          <p:nvPicPr>
            <p:cNvPr id="79" name="Picture 7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3942" y="3436375"/>
              <a:ext cx="1002180" cy="548640"/>
            </a:xfrm>
            <a:prstGeom prst="rect">
              <a:avLst/>
            </a:prstGeom>
          </p:spPr>
        </p:pic>
        <p:pic>
          <p:nvPicPr>
            <p:cNvPr id="80" name="Picture 7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43677" y="3989288"/>
              <a:ext cx="1338684" cy="548640"/>
            </a:xfrm>
            <a:prstGeom prst="rect">
              <a:avLst/>
            </a:prstGeom>
          </p:spPr>
        </p:pic>
        <p:pic>
          <p:nvPicPr>
            <p:cNvPr id="81" name="Picture 8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3942" y="4007094"/>
              <a:ext cx="1492302" cy="548640"/>
            </a:xfrm>
            <a:prstGeom prst="rect">
              <a:avLst/>
            </a:prstGeom>
          </p:spPr>
        </p:pic>
        <p:pic>
          <p:nvPicPr>
            <p:cNvPr id="82" name="Picture 8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43677" y="3431739"/>
              <a:ext cx="1342338" cy="548640"/>
            </a:xfrm>
            <a:prstGeom prst="rect">
              <a:avLst/>
            </a:prstGeom>
          </p:spPr>
        </p:pic>
        <p:pic>
          <p:nvPicPr>
            <p:cNvPr id="83" name="Picture 8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73942" y="2865656"/>
              <a:ext cx="1071678" cy="548640"/>
            </a:xfrm>
            <a:prstGeom prst="rect">
              <a:avLst/>
            </a:prstGeom>
          </p:spPr>
        </p:pic>
        <p:pic>
          <p:nvPicPr>
            <p:cNvPr id="84" name="Picture 8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43677" y="2865656"/>
              <a:ext cx="1072950" cy="548640"/>
            </a:xfrm>
            <a:prstGeom prst="rect">
              <a:avLst/>
            </a:prstGeom>
          </p:spPr>
        </p:pic>
      </p:grpSp>
    </p:spTree>
    <p:extLst>
      <p:ext uri="{BB962C8B-B14F-4D97-AF65-F5344CB8AC3E}">
        <p14:creationId xmlns:p14="http://schemas.microsoft.com/office/powerpoint/2010/main" val="63937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855" y="2539374"/>
            <a:ext cx="3250178" cy="1143000"/>
          </a:xfrm>
        </p:spPr>
        <p:txBody>
          <a:bodyPr/>
          <a:lstStyle/>
          <a:p>
            <a:r>
              <a:rPr lang="en-US" dirty="0" smtClean="0"/>
              <a:t>Demo</a:t>
            </a:r>
            <a:endParaRPr lang="en-US" dirty="0"/>
          </a:p>
        </p:txBody>
      </p:sp>
    </p:spTree>
    <p:extLst>
      <p:ext uri="{BB962C8B-B14F-4D97-AF65-F5344CB8AC3E}">
        <p14:creationId xmlns:p14="http://schemas.microsoft.com/office/powerpoint/2010/main" val="833654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sz="4400" dirty="0" smtClean="0"/>
              <a:t>How to get Student Advantage</a:t>
            </a:r>
            <a:endParaRPr lang="en-US" sz="4400" dirty="0"/>
          </a:p>
        </p:txBody>
      </p:sp>
      <p:sp>
        <p:nvSpPr>
          <p:cNvPr id="37" name="Rectangle 36"/>
          <p:cNvSpPr/>
          <p:nvPr/>
        </p:nvSpPr>
        <p:spPr bwMode="auto">
          <a:xfrm>
            <a:off x="438547" y="3859802"/>
            <a:ext cx="2745941" cy="914400"/>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4008" tIns="45718" rIns="91436" bIns="91440" numCol="1" rtlCol="0" anchor="b" anchorCtr="0" compatLnSpc="1">
            <a:prstTxWarp prst="textNoShape">
              <a:avLst/>
            </a:prstTxWarp>
          </a:bodyPr>
          <a:lstStyle/>
          <a:p>
            <a:pPr algn="ctr" defTabSz="913294" fontAlgn="base">
              <a:lnSpc>
                <a:spcPct val="90000"/>
              </a:lnSpc>
              <a:spcBef>
                <a:spcPct val="0"/>
              </a:spcBef>
              <a:spcAft>
                <a:spcPct val="0"/>
              </a:spcAft>
            </a:pPr>
            <a:endParaRPr lang="en-US" sz="2800" dirty="0">
              <a:gradFill>
                <a:gsLst>
                  <a:gs pos="0">
                    <a:srgbClr val="FFFFFF"/>
                  </a:gs>
                  <a:gs pos="100000">
                    <a:srgbClr val="FFFFFF"/>
                  </a:gs>
                </a:gsLst>
                <a:lin ang="5400000" scaled="0"/>
              </a:gradFill>
              <a:latin typeface="+mj-lt"/>
              <a:ea typeface="Segoe UI" pitchFamily="34" charset="0"/>
              <a:cs typeface="Segoe UI" pitchFamily="34" charset="0"/>
            </a:endParaRPr>
          </a:p>
          <a:p>
            <a:pPr algn="ctr" defTabSz="913294" fontAlgn="base">
              <a:spcBef>
                <a:spcPct val="0"/>
              </a:spcBef>
              <a:spcAft>
                <a:spcPct val="0"/>
              </a:spcAft>
            </a:pPr>
            <a:r>
              <a:rPr lang="en-US" sz="2800" dirty="0" smtClean="0">
                <a:gradFill>
                  <a:gsLst>
                    <a:gs pos="0">
                      <a:srgbClr val="FFFFFF"/>
                    </a:gs>
                    <a:gs pos="100000">
                      <a:srgbClr val="FFFFFF"/>
                    </a:gs>
                  </a:gsLst>
                  <a:lin ang="5400000" scaled="0"/>
                </a:gradFill>
                <a:latin typeface="+mj-lt"/>
                <a:ea typeface="Segoe UI" pitchFamily="34" charset="0"/>
                <a:cs typeface="Segoe UI" pitchFamily="34" charset="0"/>
              </a:rPr>
              <a:t>Institutions </a:t>
            </a:r>
            <a:endParaRPr lang="en-US" sz="280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38" name="Picture 37"/>
          <p:cNvPicPr>
            <a:picLocks noChangeArrowheads="1"/>
          </p:cNvPicPr>
          <p:nvPr/>
        </p:nvPicPr>
        <p:blipFill rotWithShape="1">
          <a:blip r:embed="rId3">
            <a:extLst>
              <a:ext uri="{28A0092B-C50C-407E-A947-70E740481C1C}">
                <a14:useLocalDpi xmlns:a14="http://schemas.microsoft.com/office/drawing/2010/main" val="0"/>
              </a:ext>
            </a:extLst>
          </a:blip>
          <a:srcRect t="-408"/>
          <a:stretch/>
        </p:blipFill>
        <p:spPr bwMode="auto">
          <a:xfrm>
            <a:off x="9021231" y="1202513"/>
            <a:ext cx="2743200" cy="274320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59" name="Rectangle 58"/>
          <p:cNvSpPr/>
          <p:nvPr/>
        </p:nvSpPr>
        <p:spPr bwMode="auto">
          <a:xfrm>
            <a:off x="6149857" y="3947483"/>
            <a:ext cx="2745941" cy="82960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4008" tIns="45718" rIns="91436" bIns="91440" numCol="1" rtlCol="0" anchor="b" anchorCtr="0" compatLnSpc="1">
            <a:prstTxWarp prst="textNoShape">
              <a:avLst/>
            </a:prstTxWarp>
          </a:bodyPr>
          <a:lstStyle/>
          <a:p>
            <a:pPr algn="ctr" defTabSz="913294" fontAlgn="base">
              <a:lnSpc>
                <a:spcPct val="90000"/>
              </a:lnSpc>
              <a:spcBef>
                <a:spcPct val="0"/>
              </a:spcBef>
              <a:spcAft>
                <a:spcPct val="0"/>
              </a:spcAft>
            </a:pPr>
            <a:endParaRPr lang="en-US" sz="28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53" name="Rectangle 52"/>
          <p:cNvSpPr/>
          <p:nvPr/>
        </p:nvSpPr>
        <p:spPr bwMode="auto">
          <a:xfrm>
            <a:off x="3278512" y="3947475"/>
            <a:ext cx="2745941" cy="822138"/>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4008" tIns="45718" rIns="91436" bIns="91440" numCol="1" rtlCol="0" anchor="b" anchorCtr="0" compatLnSpc="1">
            <a:prstTxWarp prst="textNoShape">
              <a:avLst/>
            </a:prstTxWarp>
          </a:bodyPr>
          <a:lstStyle/>
          <a:p>
            <a:pPr algn="ctr" defTabSz="913294" fontAlgn="base">
              <a:lnSpc>
                <a:spcPct val="90000"/>
              </a:lnSpc>
              <a:spcBef>
                <a:spcPct val="0"/>
              </a:spcBef>
              <a:spcAft>
                <a:spcPct val="0"/>
              </a:spcAft>
            </a:pPr>
            <a:endParaRPr lang="en-US" sz="28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30" name="Rectangle 29"/>
          <p:cNvSpPr/>
          <p:nvPr/>
        </p:nvSpPr>
        <p:spPr bwMode="auto">
          <a:xfrm>
            <a:off x="398167" y="4778561"/>
            <a:ext cx="2786321" cy="1899187"/>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59" tIns="182719" rIns="91356" bIns="91359" numCol="1" rtlCol="0" anchor="t" anchorCtr="0" compatLnSpc="1">
            <a:prstTxWarp prst="textNoShape">
              <a:avLst/>
            </a:prstTxWarp>
          </a:bodyPr>
          <a:lstStyle/>
          <a:p>
            <a:pPr defTabSz="913294" fontAlgn="base">
              <a:lnSpc>
                <a:spcPct val="90000"/>
              </a:lnSpc>
              <a:spcBef>
                <a:spcPct val="0"/>
              </a:spcBef>
              <a:spcAft>
                <a:spcPts val="1200"/>
              </a:spcAft>
            </a:pPr>
            <a:r>
              <a:rPr lang="en-US" sz="1600" spc="-70" dirty="0" smtClean="0">
                <a:gradFill>
                  <a:gsLst>
                    <a:gs pos="100000">
                      <a:srgbClr val="797A7D"/>
                    </a:gs>
                    <a:gs pos="0">
                      <a:srgbClr val="797A7D"/>
                    </a:gs>
                  </a:gsLst>
                  <a:lin ang="5400000" scaled="0"/>
                </a:gradFill>
                <a:latin typeface="Segoe UI" pitchFamily="34" charset="0"/>
                <a:ea typeface="Segoe UI" pitchFamily="34" charset="0"/>
                <a:cs typeface="Segoe UI" pitchFamily="34" charset="0"/>
              </a:rPr>
              <a:t>Academic institution must cover Faculty and Staff for Office in a Microsoft volume licensing program, either EES or OVS-ES.</a:t>
            </a:r>
          </a:p>
          <a:p>
            <a:pPr defTabSz="913294" fontAlgn="base">
              <a:lnSpc>
                <a:spcPct val="90000"/>
              </a:lnSpc>
              <a:spcBef>
                <a:spcPct val="0"/>
              </a:spcBef>
              <a:spcAft>
                <a:spcPts val="1200"/>
              </a:spcAft>
            </a:pPr>
            <a:endParaRPr lang="en-US" sz="1600" spc="-70" dirty="0">
              <a:gradFill>
                <a:gsLst>
                  <a:gs pos="100000">
                    <a:srgbClr val="797A7D"/>
                  </a:gs>
                  <a:gs pos="0">
                    <a:srgbClr val="797A7D"/>
                  </a:gs>
                </a:gsLst>
                <a:lin ang="5400000" scaled="0"/>
              </a:gradFill>
              <a:latin typeface="Segoe UI" pitchFamily="34" charset="0"/>
              <a:ea typeface="Segoe UI" pitchFamily="34" charset="0"/>
              <a:cs typeface="Segoe UI" pitchFamily="34" charset="0"/>
            </a:endParaRPr>
          </a:p>
        </p:txBody>
      </p:sp>
      <p:sp>
        <p:nvSpPr>
          <p:cNvPr id="31" name="Rectangle 30"/>
          <p:cNvSpPr/>
          <p:nvPr/>
        </p:nvSpPr>
        <p:spPr bwMode="auto">
          <a:xfrm>
            <a:off x="3267089" y="4789194"/>
            <a:ext cx="2757336" cy="196369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59" tIns="182719" rIns="91356" bIns="91359" numCol="1" rtlCol="0" anchor="t" anchorCtr="0" compatLnSpc="1">
            <a:prstTxWarp prst="textNoShape">
              <a:avLst/>
            </a:prstTxWarp>
          </a:bodyPr>
          <a:lstStyle/>
          <a:p>
            <a:pPr defTabSz="913294" fontAlgn="base">
              <a:lnSpc>
                <a:spcPct val="90000"/>
              </a:lnSpc>
              <a:spcBef>
                <a:spcPct val="0"/>
              </a:spcBef>
              <a:spcAft>
                <a:spcPts val="1200"/>
              </a:spcAft>
            </a:pPr>
            <a:r>
              <a:rPr lang="en-US" sz="1600" spc="-70" dirty="0" smtClean="0">
                <a:gradFill>
                  <a:gsLst>
                    <a:gs pos="100000">
                      <a:srgbClr val="797A7D"/>
                    </a:gs>
                    <a:gs pos="0">
                      <a:srgbClr val="797A7D"/>
                    </a:gs>
                  </a:gsLst>
                  <a:lin ang="5400000" scaled="0"/>
                </a:gradFill>
                <a:latin typeface="Segoe UI" pitchFamily="34" charset="0"/>
                <a:ea typeface="Segoe UI" pitchFamily="34" charset="0"/>
                <a:cs typeface="Segoe UI" pitchFamily="34" charset="0"/>
              </a:rPr>
              <a:t>Office 365 ProPlus for students requires an Office 365 tenant.</a:t>
            </a:r>
          </a:p>
        </p:txBody>
      </p:sp>
      <p:sp>
        <p:nvSpPr>
          <p:cNvPr id="33" name="Rectangle 32"/>
          <p:cNvSpPr/>
          <p:nvPr/>
        </p:nvSpPr>
        <p:spPr bwMode="auto">
          <a:xfrm>
            <a:off x="6134339" y="4778514"/>
            <a:ext cx="2761477" cy="189918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59" tIns="182719" rIns="91356" bIns="91359" numCol="1" rtlCol="0" anchor="t" anchorCtr="0" compatLnSpc="1">
            <a:prstTxWarp prst="textNoShape">
              <a:avLst/>
            </a:prstTxWarp>
          </a:bodyPr>
          <a:lstStyle/>
          <a:p>
            <a:pPr defTabSz="913294" fontAlgn="base">
              <a:lnSpc>
                <a:spcPct val="90000"/>
              </a:lnSpc>
              <a:spcBef>
                <a:spcPct val="0"/>
              </a:spcBef>
              <a:spcAft>
                <a:spcPts val="1200"/>
              </a:spcAft>
            </a:pPr>
            <a:r>
              <a:rPr lang="en-US" sz="1600" spc="-70" dirty="0" smtClean="0">
                <a:gradFill>
                  <a:gsLst>
                    <a:gs pos="100000">
                      <a:srgbClr val="797A7D"/>
                    </a:gs>
                    <a:gs pos="0">
                      <a:srgbClr val="797A7D"/>
                    </a:gs>
                  </a:gsLst>
                  <a:lin ang="5400000" scaled="0"/>
                </a:gradFill>
                <a:latin typeface="Segoe UI" pitchFamily="34" charset="0"/>
                <a:ea typeface="Segoe UI" pitchFamily="34" charset="0"/>
                <a:cs typeface="Segoe UI" pitchFamily="34" charset="0"/>
              </a:rPr>
              <a:t>IT admin places a Volume License order for Office 365 ProPlus for students ($0 SKU), </a:t>
            </a:r>
          </a:p>
          <a:p>
            <a:pPr defTabSz="913294" fontAlgn="base">
              <a:lnSpc>
                <a:spcPct val="90000"/>
              </a:lnSpc>
              <a:spcBef>
                <a:spcPct val="0"/>
              </a:spcBef>
              <a:spcAft>
                <a:spcPts val="1200"/>
              </a:spcAft>
            </a:pPr>
            <a:r>
              <a:rPr lang="en-US" sz="1600" spc="-70" dirty="0" smtClean="0">
                <a:gradFill>
                  <a:gsLst>
                    <a:gs pos="100000">
                      <a:srgbClr val="797A7D"/>
                    </a:gs>
                    <a:gs pos="0">
                      <a:srgbClr val="797A7D"/>
                    </a:gs>
                  </a:gsLst>
                  <a:lin ang="5400000" scaled="0"/>
                </a:gradFill>
                <a:latin typeface="Segoe UI" pitchFamily="34" charset="0"/>
                <a:ea typeface="Segoe UI" pitchFamily="34" charset="0"/>
                <a:cs typeface="Segoe UI" pitchFamily="34" charset="0"/>
              </a:rPr>
              <a:t>Assigns licenses to students via the Office 365 admin portal</a:t>
            </a:r>
            <a:endParaRPr lang="en-US" sz="1600" spc="-70" dirty="0">
              <a:gradFill>
                <a:gsLst>
                  <a:gs pos="100000">
                    <a:srgbClr val="797A7D"/>
                  </a:gs>
                  <a:gs pos="0">
                    <a:srgbClr val="797A7D"/>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auto">
          <a:xfrm>
            <a:off x="9026091" y="4778561"/>
            <a:ext cx="2741062" cy="180928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3952" tIns="182719" rIns="91356" bIns="91359" numCol="1" rtlCol="0" anchor="t" anchorCtr="0" compatLnSpc="1">
            <a:prstTxWarp prst="textNoShape">
              <a:avLst/>
            </a:prstTxWarp>
          </a:bodyPr>
          <a:lstStyle/>
          <a:p>
            <a:pPr defTabSz="913294" fontAlgn="base">
              <a:lnSpc>
                <a:spcPct val="90000"/>
              </a:lnSpc>
              <a:spcBef>
                <a:spcPct val="0"/>
              </a:spcBef>
              <a:spcAft>
                <a:spcPts val="1200"/>
              </a:spcAft>
            </a:pPr>
            <a:r>
              <a:rPr lang="en-US" sz="1600" spc="-70" dirty="0" smtClean="0">
                <a:gradFill>
                  <a:gsLst>
                    <a:gs pos="100000">
                      <a:srgbClr val="797A7D"/>
                    </a:gs>
                    <a:gs pos="0">
                      <a:srgbClr val="797A7D"/>
                    </a:gs>
                  </a:gsLst>
                  <a:lin ang="5400000" scaled="0"/>
                </a:gradFill>
                <a:latin typeface="Segoe UI" pitchFamily="34" charset="0"/>
                <a:ea typeface="Segoe UI" pitchFamily="34" charset="0"/>
                <a:cs typeface="Segoe UI" pitchFamily="34" charset="0"/>
              </a:rPr>
              <a:t>Students sign in and downloads Office 365 ProPlus</a:t>
            </a:r>
            <a:endParaRPr lang="en-US" sz="1600" spc="-70" dirty="0">
              <a:gradFill>
                <a:gsLst>
                  <a:gs pos="100000">
                    <a:srgbClr val="797A7D"/>
                  </a:gs>
                  <a:gs pos="0">
                    <a:srgbClr val="797A7D"/>
                  </a:gs>
                </a:gsLst>
                <a:lin ang="5400000" scaled="0"/>
              </a:gradFill>
              <a:latin typeface="Segoe UI" pitchFamily="34" charset="0"/>
              <a:ea typeface="Segoe UI" pitchFamily="34" charset="0"/>
              <a:cs typeface="Segoe UI" pitchFamily="34" charset="0"/>
            </a:endParaRPr>
          </a:p>
          <a:p>
            <a:pPr defTabSz="913294" fontAlgn="base">
              <a:lnSpc>
                <a:spcPct val="90000"/>
              </a:lnSpc>
              <a:spcBef>
                <a:spcPct val="0"/>
              </a:spcBef>
              <a:spcAft>
                <a:spcPts val="1200"/>
              </a:spcAft>
            </a:pPr>
            <a:r>
              <a:rPr lang="en-US" sz="1600" spc="-70" dirty="0" smtClean="0">
                <a:gradFill>
                  <a:gsLst>
                    <a:gs pos="100000">
                      <a:srgbClr val="797A7D"/>
                    </a:gs>
                    <a:gs pos="0">
                      <a:srgbClr val="797A7D"/>
                    </a:gs>
                  </a:gsLst>
                  <a:lin ang="5400000" scaled="0"/>
                </a:gradFill>
                <a:latin typeface="Segoe UI" pitchFamily="34" charset="0"/>
                <a:ea typeface="Segoe UI" pitchFamily="34" charset="0"/>
                <a:cs typeface="Segoe UI" pitchFamily="34" charset="0"/>
              </a:rPr>
              <a:t>Up to 5 installs on different devices, and 5 mobile</a:t>
            </a:r>
            <a:endParaRPr lang="en-US" sz="1600" spc="-70" dirty="0">
              <a:gradFill>
                <a:gsLst>
                  <a:gs pos="100000">
                    <a:srgbClr val="797A7D"/>
                  </a:gs>
                  <a:gs pos="0">
                    <a:srgbClr val="797A7D"/>
                  </a:gs>
                </a:gsLst>
                <a:lin ang="5400000" scaled="0"/>
              </a:gradFill>
              <a:latin typeface="Segoe UI" pitchFamily="34" charset="0"/>
              <a:ea typeface="Segoe UI" pitchFamily="34" charset="0"/>
              <a:cs typeface="Segoe UI" pitchFamily="34" charset="0"/>
            </a:endParaRPr>
          </a:p>
          <a:p>
            <a:pPr defTabSz="913294" fontAlgn="base">
              <a:lnSpc>
                <a:spcPct val="90000"/>
              </a:lnSpc>
              <a:spcBef>
                <a:spcPct val="0"/>
              </a:spcBef>
              <a:spcAft>
                <a:spcPts val="1200"/>
              </a:spcAft>
            </a:pPr>
            <a:r>
              <a:rPr lang="en-US" sz="1600" spc="-70" dirty="0" smtClean="0">
                <a:gradFill>
                  <a:gsLst>
                    <a:gs pos="100000">
                      <a:srgbClr val="797A7D"/>
                    </a:gs>
                    <a:gs pos="0">
                      <a:srgbClr val="797A7D"/>
                    </a:gs>
                  </a:gsLst>
                  <a:lin ang="5400000" scaled="0"/>
                </a:gradFill>
                <a:latin typeface="Segoe UI" pitchFamily="34" charset="0"/>
                <a:ea typeface="Segoe UI" pitchFamily="34" charset="0"/>
                <a:cs typeface="Segoe UI" pitchFamily="34" charset="0"/>
              </a:rPr>
              <a:t>Office 365 ProPlus automatically updates</a:t>
            </a:r>
            <a:endParaRPr lang="en-US" sz="1600" spc="-70" dirty="0">
              <a:gradFill>
                <a:gsLst>
                  <a:gs pos="100000">
                    <a:srgbClr val="797A7D"/>
                  </a:gs>
                  <a:gs pos="0">
                    <a:srgbClr val="797A7D"/>
                  </a:gs>
                </a:gsLst>
                <a:lin ang="5400000" scaled="0"/>
              </a:gradFill>
              <a:latin typeface="Segoe UI" pitchFamily="34" charset="0"/>
              <a:ea typeface="Segoe UI" pitchFamily="34" charset="0"/>
              <a:cs typeface="Segoe UI" pitchFamily="34" charset="0"/>
            </a:endParaRPr>
          </a:p>
        </p:txBody>
      </p:sp>
      <p:sp>
        <p:nvSpPr>
          <p:cNvPr id="65" name="Rectangle 64"/>
          <p:cNvSpPr/>
          <p:nvPr/>
        </p:nvSpPr>
        <p:spPr bwMode="auto">
          <a:xfrm>
            <a:off x="9021231" y="3947444"/>
            <a:ext cx="2745941" cy="820219"/>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4008" tIns="45718" rIns="91436" bIns="91440" numCol="1" rtlCol="0" anchor="b" anchorCtr="0" compatLnSpc="1">
            <a:prstTxWarp prst="textNoShape">
              <a:avLst/>
            </a:prstTxWarp>
          </a:bodyPr>
          <a:lstStyle/>
          <a:p>
            <a:pPr algn="ctr" defTabSz="913294" fontAlgn="base">
              <a:lnSpc>
                <a:spcPct val="90000"/>
              </a:lnSpc>
              <a:spcBef>
                <a:spcPct val="0"/>
              </a:spcBef>
              <a:spcAft>
                <a:spcPct val="0"/>
              </a:spcAft>
            </a:pPr>
            <a:r>
              <a:rPr lang="en-US" sz="2800" dirty="0" smtClean="0">
                <a:gradFill>
                  <a:gsLst>
                    <a:gs pos="0">
                      <a:srgbClr val="FFFFFF"/>
                    </a:gs>
                    <a:gs pos="100000">
                      <a:srgbClr val="FFFFFF"/>
                    </a:gs>
                  </a:gsLst>
                  <a:lin ang="5400000" scaled="0"/>
                </a:gradFill>
                <a:latin typeface="+mj-lt"/>
                <a:ea typeface="Segoe UI" pitchFamily="34" charset="0"/>
                <a:cs typeface="Segoe UI" pitchFamily="34" charset="0"/>
              </a:rPr>
              <a:t>Students</a:t>
            </a:r>
            <a:endParaRPr lang="en-US" sz="280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5123" name="Picture 3" descr="C:\Users\v-junyo\Documents\Jun_Mesh\Microsoft Files\DesignTools\Brand Photos\Windows 7\Commercial\COMMERCIAL\WIN12_Kiki_01.p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272786" y="1200705"/>
            <a:ext cx="2745941" cy="274673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592" y="1202512"/>
            <a:ext cx="2744896" cy="2744931"/>
          </a:xfrm>
          <a:prstGeom prst="rect">
            <a:avLst/>
          </a:prstGeom>
          <a:noFill/>
          <a:ln>
            <a:noFill/>
          </a:ln>
          <a:effectLst>
            <a:outerShdw blurRad="50800" dist="38100" dir="18900000" algn="bl" rotWithShape="0">
              <a:prstClr val="black">
                <a:alpha val="40000"/>
              </a:prstClr>
            </a:outerShdw>
          </a:effectLst>
        </p:spPr>
      </p:pic>
      <p:pic>
        <p:nvPicPr>
          <p:cNvPr id="36"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6149875" y="1200705"/>
            <a:ext cx="2745923" cy="27483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3766782" y="4339988"/>
            <a:ext cx="1733266" cy="13648"/>
          </a:xfrm>
          <a:prstGeom prst="straightConnector1">
            <a:avLst/>
          </a:prstGeom>
          <a:ln w="793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648444" y="4339988"/>
            <a:ext cx="1733266" cy="13648"/>
          </a:xfrm>
          <a:prstGeom prst="straightConnector1">
            <a:avLst/>
          </a:prstGeom>
          <a:ln w="793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115181"/>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9112" y="1447799"/>
            <a:ext cx="11149013" cy="4562476"/>
          </a:xfrm>
        </p:spPr>
        <p:txBody>
          <a:bodyPr/>
          <a:lstStyle/>
          <a:p>
            <a:pPr marL="342900" lvl="0" indent="-342900">
              <a:spcBef>
                <a:spcPts val="0"/>
              </a:spcBef>
              <a:buFont typeface="+mj-lt"/>
              <a:buAutoNum type="arabicPeriod"/>
            </a:pP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Set </a:t>
            </a: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up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your Office 365 tenant - Step </a:t>
            </a: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1 of Fast Track </a:t>
            </a:r>
            <a:r>
              <a:rPr lang="en-US" sz="24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2"/>
              </a:rPr>
              <a:t>http://fasttrack.office.com</a:t>
            </a: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buFont typeface="+mj-lt"/>
              <a:buAutoNum type="arabicPeriod"/>
            </a:pP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Verify EDU eligibility and work </a:t>
            </a: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with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your reseller</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to get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the Student Advantage SKU added </a:t>
            </a:r>
            <a:r>
              <a:rPr lang="en-US" sz="2400" dirty="0">
                <a:solidFill>
                  <a:srgbClr val="FF8C00"/>
                </a:solidFill>
                <a:latin typeface="Calibri" panose="020F0502020204030204" pitchFamily="34" charset="0"/>
                <a:ea typeface="Times New Roman" panose="02020603050405020304" pitchFamily="18" charset="0"/>
                <a:cs typeface="Times New Roman" panose="02020603050405020304" pitchFamily="18" charset="0"/>
              </a:rPr>
              <a:t>5XS-00002</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buFont typeface="+mj-lt"/>
              <a:buAutoNum type="arabicPeriod"/>
            </a:pP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Sync student users to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Office 365 with </a:t>
            </a: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password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sync</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buFont typeface="+mj-lt"/>
              <a:buAutoNum type="arabicPeriod"/>
            </a:pP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License the user account with the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student advantage SKU</a:t>
            </a: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See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hlinkClick r:id="rId3"/>
              </a:rPr>
              <a:t>Assign Licenses</a:t>
            </a:r>
            <a:r>
              <a:rPr lang="en-US" sz="2400"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hlinkClick r:id="rId3"/>
              </a:rPr>
              <a:t> </a:t>
            </a:r>
            <a:r>
              <a:rPr lang="en-US" sz="2400"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2400"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buFont typeface="+mj-lt"/>
              <a:buAutoNum type="arabicPeriod"/>
            </a:pP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Student logs in to Office 365 with the synced user and password and can download Office Pro Plus</a:t>
            </a:r>
          </a:p>
          <a:p>
            <a:pPr marL="342900" lvl="0" indent="-342900">
              <a:spcBef>
                <a:spcPts val="0"/>
              </a:spcBef>
              <a:buFont typeface="+mj-lt"/>
              <a:buAutoNum type="arabicPeriod"/>
            </a:pPr>
            <a:endPar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buFont typeface="+mj-lt"/>
              <a:buAutoNum type="arabicPeriod"/>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228600">
              <a:spcBef>
                <a:spcPts val="0"/>
              </a:spcBef>
            </a:pP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r>
              <a:rPr lang="en-US" sz="20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smtClean="0"/>
          </a:p>
        </p:txBody>
      </p:sp>
      <p:sp>
        <p:nvSpPr>
          <p:cNvPr id="3" name="Title 2"/>
          <p:cNvSpPr>
            <a:spLocks noGrp="1"/>
          </p:cNvSpPr>
          <p:nvPr>
            <p:ph type="title"/>
          </p:nvPr>
        </p:nvSpPr>
        <p:spPr/>
        <p:txBody>
          <a:bodyPr/>
          <a:lstStyle/>
          <a:p>
            <a:r>
              <a:rPr lang="en-US" dirty="0" smtClean="0"/>
              <a:t>Currently do not have Office 365</a:t>
            </a:r>
            <a:endParaRPr lang="en-US" dirty="0"/>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898105" y="3227732"/>
            <a:ext cx="4391025" cy="37528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4387" y="3729037"/>
            <a:ext cx="5703888" cy="2905418"/>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0379" y="3719512"/>
            <a:ext cx="2952750" cy="2952750"/>
          </a:xfrm>
          <a:prstGeom prst="rect">
            <a:avLst/>
          </a:prstGeom>
        </p:spPr>
      </p:pic>
      <p:pic>
        <p:nvPicPr>
          <p:cNvPr id="9" name="Picture 8"/>
          <p:cNvPicPr>
            <a:picLocks noChangeAspect="1"/>
          </p:cNvPicPr>
          <p:nvPr/>
        </p:nvPicPr>
        <p:blipFill>
          <a:blip r:embed="rId8"/>
          <a:stretch>
            <a:fillRect/>
          </a:stretch>
        </p:blipFill>
        <p:spPr>
          <a:xfrm>
            <a:off x="4310608" y="3878141"/>
            <a:ext cx="3252292" cy="2603436"/>
          </a:xfrm>
          <a:prstGeom prst="rect">
            <a:avLst/>
          </a:prstGeom>
        </p:spPr>
      </p:pic>
      <p:pic>
        <p:nvPicPr>
          <p:cNvPr id="10" name="Picture 9"/>
          <p:cNvPicPr>
            <a:picLocks noChangeAspect="1"/>
          </p:cNvPicPr>
          <p:nvPr/>
        </p:nvPicPr>
        <p:blipFill>
          <a:blip r:embed="rId9"/>
          <a:stretch>
            <a:fillRect/>
          </a:stretch>
        </p:blipFill>
        <p:spPr>
          <a:xfrm>
            <a:off x="4050804" y="3854328"/>
            <a:ext cx="3771900" cy="2543175"/>
          </a:xfrm>
          <a:prstGeom prst="rect">
            <a:avLst/>
          </a:prstGeom>
        </p:spPr>
      </p:pic>
    </p:spTree>
    <p:extLst>
      <p:ext uri="{BB962C8B-B14F-4D97-AF65-F5344CB8AC3E}">
        <p14:creationId xmlns:p14="http://schemas.microsoft.com/office/powerpoint/2010/main" val="181762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par>
                                <p:cTn id="27" presetID="10" presetClass="exit" presetSubtype="0" fill="hold"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500"/>
                                        <p:tgtEl>
                                          <p:spTgt spid="2">
                                            <p:txEl>
                                              <p:pRg st="3" end="3"/>
                                            </p:txEl>
                                          </p:spTgt>
                                        </p:tgtEl>
                                      </p:cBhvr>
                                    </p:animEffect>
                                  </p:childTnLst>
                                </p:cTn>
                              </p:par>
                              <p:par>
                                <p:cTn id="38" presetID="10" presetClass="exit" presetSubtype="0" fill="hold"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fade">
                                      <p:cBhvr>
                                        <p:cTn id="48" dur="500"/>
                                        <p:tgtEl>
                                          <p:spTgt spid="2">
                                            <p:txEl>
                                              <p:pRg st="4" end="4"/>
                                            </p:txEl>
                                          </p:spTgt>
                                        </p:tgtEl>
                                      </p:cBhvr>
                                    </p:animEffect>
                                  </p:childTnLst>
                                </p:cTn>
                              </p:par>
                              <p:par>
                                <p:cTn id="49" presetID="10" presetClass="exit" presetSubtype="0" fill="hold"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500"/>
                                        <p:tgtEl>
                                          <p:spTgt spid="2">
                                            <p:txEl>
                                              <p:pRg st="7" end="7"/>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9112" y="1447799"/>
            <a:ext cx="11149013" cy="4562476"/>
          </a:xfrm>
        </p:spPr>
        <p:txBody>
          <a:bodyPr/>
          <a:lstStyle/>
          <a:p>
            <a:pPr marL="342900" lvl="0" indent="-342900">
              <a:spcBef>
                <a:spcPts val="0"/>
              </a:spcBef>
              <a:buFont typeface="+mj-lt"/>
              <a:buAutoNum type="arabicPeriod"/>
            </a:pP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Work with your reseller</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to get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the Student Advantage SKU added </a:t>
            </a:r>
            <a:r>
              <a:rPr lang="en-US" sz="2400" dirty="0">
                <a:solidFill>
                  <a:srgbClr val="FF8C00"/>
                </a:solidFill>
                <a:latin typeface="Calibri" panose="020F0502020204030204" pitchFamily="34" charset="0"/>
                <a:ea typeface="Times New Roman" panose="02020603050405020304" pitchFamily="18" charset="0"/>
                <a:cs typeface="Times New Roman" panose="02020603050405020304" pitchFamily="18" charset="0"/>
              </a:rPr>
              <a:t>5XS-00002</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buFont typeface="+mj-lt"/>
              <a:buAutoNum type="arabicPeriod"/>
            </a:pP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License </a:t>
            </a: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the user account with the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student advantage SKU</a:t>
            </a: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See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hlinkClick r:id="rId2"/>
              </a:rPr>
              <a:t>Assign Licenses</a:t>
            </a:r>
            <a:r>
              <a:rPr lang="en-US" sz="2400"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hlinkClick r:id="rId2"/>
              </a:rPr>
              <a:t> </a:t>
            </a:r>
            <a:r>
              <a:rPr lang="en-US" sz="2400"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2400"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buFont typeface="+mj-lt"/>
              <a:buAutoNum type="arabicPeriod"/>
            </a:pP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Student logs in to Office 365 with the synced user and password and can download Office Pro Plus</a:t>
            </a:r>
          </a:p>
          <a:p>
            <a:pPr marL="342900" lvl="0" indent="-342900">
              <a:spcBef>
                <a:spcPts val="0"/>
              </a:spcBef>
              <a:buFont typeface="+mj-lt"/>
              <a:buAutoNum type="arabicPeriod"/>
            </a:pPr>
            <a:endPar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buFont typeface="+mj-lt"/>
              <a:buAutoNum type="arabicPeriod"/>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228600">
              <a:spcBef>
                <a:spcPts val="0"/>
              </a:spcBef>
            </a:pP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r>
              <a:rPr lang="en-US" sz="20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smtClean="0"/>
          </a:p>
        </p:txBody>
      </p:sp>
      <p:sp>
        <p:nvSpPr>
          <p:cNvPr id="3" name="Title 2"/>
          <p:cNvSpPr>
            <a:spLocks noGrp="1"/>
          </p:cNvSpPr>
          <p:nvPr>
            <p:ph type="title"/>
          </p:nvPr>
        </p:nvSpPr>
        <p:spPr/>
        <p:txBody>
          <a:bodyPr/>
          <a:lstStyle/>
          <a:p>
            <a:r>
              <a:rPr lang="en-US" dirty="0" smtClean="0"/>
              <a:t>Currently have Office 365</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080" y="3104857"/>
            <a:ext cx="5703888" cy="2905418"/>
          </a:xfrm>
          <a:prstGeom prst="rect">
            <a:avLst/>
          </a:prstGeom>
        </p:spPr>
      </p:pic>
      <p:pic>
        <p:nvPicPr>
          <p:cNvPr id="9" name="Picture 8"/>
          <p:cNvPicPr>
            <a:picLocks noChangeAspect="1"/>
          </p:cNvPicPr>
          <p:nvPr/>
        </p:nvPicPr>
        <p:blipFill>
          <a:blip r:embed="rId4"/>
          <a:stretch>
            <a:fillRect/>
          </a:stretch>
        </p:blipFill>
        <p:spPr>
          <a:xfrm>
            <a:off x="4467472" y="3453181"/>
            <a:ext cx="3252292" cy="2603436"/>
          </a:xfrm>
          <a:prstGeom prst="rect">
            <a:avLst/>
          </a:prstGeom>
        </p:spPr>
      </p:pic>
      <p:pic>
        <p:nvPicPr>
          <p:cNvPr id="10" name="Picture 9"/>
          <p:cNvPicPr>
            <a:picLocks noChangeAspect="1"/>
          </p:cNvPicPr>
          <p:nvPr/>
        </p:nvPicPr>
        <p:blipFill>
          <a:blip r:embed="rId5"/>
          <a:stretch>
            <a:fillRect/>
          </a:stretch>
        </p:blipFill>
        <p:spPr>
          <a:xfrm>
            <a:off x="4207668" y="3483311"/>
            <a:ext cx="3771900" cy="2543175"/>
          </a:xfrm>
          <a:prstGeom prst="rect">
            <a:avLst/>
          </a:prstGeom>
        </p:spPr>
      </p:pic>
    </p:spTree>
    <p:extLst>
      <p:ext uri="{BB962C8B-B14F-4D97-AF65-F5344CB8AC3E}">
        <p14:creationId xmlns:p14="http://schemas.microsoft.com/office/powerpoint/2010/main" val="384744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par>
                                <p:cTn id="27" presetID="10" presetClass="exit" presetSubtype="0" fill="hold" nodeType="with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9112" y="1447799"/>
            <a:ext cx="11149013" cy="4562476"/>
          </a:xfrm>
        </p:spPr>
        <p:txBody>
          <a:bodyPr/>
          <a:lstStyle/>
          <a:p>
            <a:pPr marL="342900" lvl="0" indent="-342900">
              <a:spcBef>
                <a:spcPts val="0"/>
              </a:spcBef>
              <a:buFont typeface="+mj-lt"/>
              <a:buAutoNum type="arabicPeriod"/>
            </a:pP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Set </a:t>
            </a: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up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your Office 365 tenant - Step </a:t>
            </a: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1 of Fast Track </a:t>
            </a:r>
            <a:r>
              <a:rPr lang="en-US" sz="24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2"/>
              </a:rPr>
              <a:t>http://fasttrack.office.com</a:t>
            </a: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buFont typeface="+mj-lt"/>
              <a:buAutoNum type="arabicPeriod"/>
            </a:pP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Verify EDU eligibility and work </a:t>
            </a: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with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your reseller</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to get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the Student Advantage SKU added </a:t>
            </a:r>
            <a:r>
              <a:rPr lang="en-US" sz="2400" dirty="0">
                <a:solidFill>
                  <a:srgbClr val="FF8C00"/>
                </a:solidFill>
                <a:latin typeface="Calibri" panose="020F0502020204030204" pitchFamily="34" charset="0"/>
                <a:ea typeface="Times New Roman" panose="02020603050405020304" pitchFamily="18" charset="0"/>
                <a:cs typeface="Times New Roman" panose="02020603050405020304" pitchFamily="18" charset="0"/>
              </a:rPr>
              <a:t>5XS-00002</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buFont typeface="+mj-lt"/>
              <a:buAutoNum type="arabicPeriod"/>
            </a:pP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Sync student users to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Office 365 with </a:t>
            </a: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password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sync</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buFont typeface="+mj-lt"/>
              <a:buAutoNum type="arabicPeriod"/>
            </a:pP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License the user account with the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student advantage SKU: See </a:t>
            </a: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hlinkClick r:id="rId3"/>
              </a:rPr>
              <a:t>Assign Licenses</a:t>
            </a:r>
            <a:r>
              <a:rPr lang="en-US" sz="2400"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hlinkClick r:id="rId3"/>
              </a:rPr>
              <a:t> </a:t>
            </a:r>
            <a:r>
              <a:rPr lang="en-US" sz="2400"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…this step does not require you to bring email. You may license services a la carte </a:t>
            </a:r>
            <a:endParaRPr lang="en-US" sz="2400"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buFont typeface="+mj-lt"/>
              <a:buAutoNum type="arabicPeriod"/>
            </a:pPr>
            <a:r>
              <a:rPr lang="en-US" sz="2400"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Student logs in to Office 365 with the synced user and password and can download Office Pro Plus</a:t>
            </a:r>
          </a:p>
          <a:p>
            <a:pPr marL="342900" lvl="0" indent="-342900">
              <a:spcBef>
                <a:spcPts val="0"/>
              </a:spcBef>
              <a:buFont typeface="+mj-lt"/>
              <a:buAutoNum type="arabicPeriod"/>
            </a:pPr>
            <a:endPar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Bef>
                <a:spcPts val="0"/>
              </a:spcBef>
              <a:buFont typeface="+mj-lt"/>
              <a:buAutoNum type="arabicPeriod"/>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r>
              <a:rPr lang="en-US" sz="24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228600">
              <a:spcBef>
                <a:spcPts val="0"/>
              </a:spcBef>
            </a:pP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r>
              <a:rPr lang="en-US" sz="20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smtClean="0"/>
          </a:p>
        </p:txBody>
      </p:sp>
      <p:sp>
        <p:nvSpPr>
          <p:cNvPr id="3" name="Title 2"/>
          <p:cNvSpPr>
            <a:spLocks noGrp="1"/>
          </p:cNvSpPr>
          <p:nvPr>
            <p:ph type="title"/>
          </p:nvPr>
        </p:nvSpPr>
        <p:spPr/>
        <p:txBody>
          <a:bodyPr/>
          <a:lstStyle/>
          <a:p>
            <a:r>
              <a:rPr lang="en-US" dirty="0" smtClean="0"/>
              <a:t>Currently have other cloud services</a:t>
            </a:r>
            <a:endParaRPr lang="en-US" dirty="0"/>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898105" y="3227732"/>
            <a:ext cx="4391025" cy="37528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4387" y="3729037"/>
            <a:ext cx="5703888" cy="2905418"/>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0379" y="3719512"/>
            <a:ext cx="2952750" cy="2952750"/>
          </a:xfrm>
          <a:prstGeom prst="rect">
            <a:avLst/>
          </a:prstGeom>
        </p:spPr>
      </p:pic>
      <p:pic>
        <p:nvPicPr>
          <p:cNvPr id="9" name="Picture 8"/>
          <p:cNvPicPr>
            <a:picLocks noChangeAspect="1"/>
          </p:cNvPicPr>
          <p:nvPr/>
        </p:nvPicPr>
        <p:blipFill>
          <a:blip r:embed="rId8"/>
          <a:stretch>
            <a:fillRect/>
          </a:stretch>
        </p:blipFill>
        <p:spPr>
          <a:xfrm>
            <a:off x="4310608" y="3878141"/>
            <a:ext cx="3252292" cy="2603436"/>
          </a:xfrm>
          <a:prstGeom prst="rect">
            <a:avLst/>
          </a:prstGeom>
        </p:spPr>
      </p:pic>
      <p:pic>
        <p:nvPicPr>
          <p:cNvPr id="10" name="Picture 9"/>
          <p:cNvPicPr>
            <a:picLocks noChangeAspect="1"/>
          </p:cNvPicPr>
          <p:nvPr/>
        </p:nvPicPr>
        <p:blipFill>
          <a:blip r:embed="rId9"/>
          <a:stretch>
            <a:fillRect/>
          </a:stretch>
        </p:blipFill>
        <p:spPr>
          <a:xfrm>
            <a:off x="4050804" y="3854328"/>
            <a:ext cx="3771900" cy="2543175"/>
          </a:xfrm>
          <a:prstGeom prst="rect">
            <a:avLst/>
          </a:prstGeom>
        </p:spPr>
      </p:pic>
      <p:pic>
        <p:nvPicPr>
          <p:cNvPr id="8" name="Picture 7"/>
          <p:cNvPicPr>
            <a:picLocks noChangeAspect="1"/>
          </p:cNvPicPr>
          <p:nvPr/>
        </p:nvPicPr>
        <p:blipFill>
          <a:blip r:embed="rId10"/>
          <a:stretch>
            <a:fillRect/>
          </a:stretch>
        </p:blipFill>
        <p:spPr>
          <a:xfrm>
            <a:off x="6992062" y="3719512"/>
            <a:ext cx="2853940" cy="2727593"/>
          </a:xfrm>
          <a:prstGeom prst="rect">
            <a:avLst/>
          </a:prstGeom>
        </p:spPr>
      </p:pic>
      <p:pic>
        <p:nvPicPr>
          <p:cNvPr id="12" name="Picture 11"/>
          <p:cNvPicPr>
            <a:picLocks noChangeAspect="1"/>
          </p:cNvPicPr>
          <p:nvPr/>
        </p:nvPicPr>
        <p:blipFill>
          <a:blip r:embed="rId11"/>
          <a:stretch>
            <a:fillRect/>
          </a:stretch>
        </p:blipFill>
        <p:spPr>
          <a:xfrm>
            <a:off x="7479804" y="5281724"/>
            <a:ext cx="1504950" cy="228600"/>
          </a:xfrm>
          <a:prstGeom prst="rect">
            <a:avLst/>
          </a:prstGeom>
        </p:spPr>
      </p:pic>
      <p:grpSp>
        <p:nvGrpSpPr>
          <p:cNvPr id="18" name="Group 17"/>
          <p:cNvGrpSpPr/>
          <p:nvPr/>
        </p:nvGrpSpPr>
        <p:grpSpPr>
          <a:xfrm>
            <a:off x="1008195" y="4625861"/>
            <a:ext cx="6314022" cy="1107996"/>
            <a:chOff x="1008195" y="4625861"/>
            <a:chExt cx="6314022" cy="1107996"/>
          </a:xfrm>
        </p:grpSpPr>
        <p:grpSp>
          <p:nvGrpSpPr>
            <p:cNvPr id="17" name="Group 16"/>
            <p:cNvGrpSpPr/>
            <p:nvPr/>
          </p:nvGrpSpPr>
          <p:grpSpPr>
            <a:xfrm>
              <a:off x="1008195" y="4625861"/>
              <a:ext cx="3152642" cy="1107996"/>
              <a:chOff x="1008195" y="4625861"/>
              <a:chExt cx="3152642" cy="1107996"/>
            </a:xfrm>
          </p:grpSpPr>
          <p:sp>
            <p:nvSpPr>
              <p:cNvPr id="11" name="TextBox 10"/>
              <p:cNvSpPr txBox="1"/>
              <p:nvPr/>
            </p:nvSpPr>
            <p:spPr>
              <a:xfrm>
                <a:off x="1008195" y="4625861"/>
                <a:ext cx="1776768" cy="1107996"/>
              </a:xfrm>
              <a:prstGeom prst="rect">
                <a:avLst/>
              </a:prstGeom>
              <a:noFill/>
            </p:spPr>
            <p:txBody>
              <a:bodyPr wrap="none" lIns="0" tIns="0" rIns="0" bIns="0" rtlCol="0">
                <a:spAutoFit/>
              </a:bodyPr>
              <a:lstStyle/>
              <a:p>
                <a:pPr algn="ctr"/>
                <a:r>
                  <a:rPr lang="en-US" sz="2400" spc="-70" dirty="0" smtClean="0">
                    <a:gradFill>
                      <a:gsLst>
                        <a:gs pos="2917">
                          <a:schemeClr val="bg2"/>
                        </a:gs>
                        <a:gs pos="95000">
                          <a:schemeClr val="bg2"/>
                        </a:gs>
                      </a:gsLst>
                      <a:lin ang="5400000" scaled="0"/>
                    </a:gradFill>
                  </a:rPr>
                  <a:t>Possible to</a:t>
                </a:r>
              </a:p>
              <a:p>
                <a:pPr algn="ctr"/>
                <a:r>
                  <a:rPr lang="en-US" sz="2400" spc="-70" dirty="0">
                    <a:gradFill>
                      <a:gsLst>
                        <a:gs pos="2917">
                          <a:schemeClr val="bg2"/>
                        </a:gs>
                        <a:gs pos="95000">
                          <a:schemeClr val="bg2"/>
                        </a:gs>
                      </a:gsLst>
                      <a:lin ang="5400000" scaled="0"/>
                    </a:gradFill>
                  </a:rPr>
                  <a:t>s</a:t>
                </a:r>
                <a:r>
                  <a:rPr lang="en-US" sz="2400" spc="-70" dirty="0" smtClean="0">
                    <a:gradFill>
                      <a:gsLst>
                        <a:gs pos="2917">
                          <a:schemeClr val="bg2"/>
                        </a:gs>
                        <a:gs pos="95000">
                          <a:schemeClr val="bg2"/>
                        </a:gs>
                      </a:gsLst>
                      <a:lin ang="5400000" scaled="0"/>
                    </a:gradFill>
                  </a:rPr>
                  <a:t>hare same </a:t>
                </a:r>
              </a:p>
              <a:p>
                <a:pPr algn="ctr"/>
                <a:r>
                  <a:rPr lang="en-US" sz="2400" spc="-70" dirty="0" smtClean="0">
                    <a:gradFill>
                      <a:gsLst>
                        <a:gs pos="2917">
                          <a:schemeClr val="bg2"/>
                        </a:gs>
                        <a:gs pos="95000">
                          <a:schemeClr val="bg2"/>
                        </a:gs>
                      </a:gsLst>
                      <a:lin ang="5400000" scaled="0"/>
                    </a:gradFill>
                  </a:rPr>
                  <a:t>domain name</a:t>
                </a:r>
              </a:p>
            </p:txBody>
          </p:sp>
          <p:cxnSp>
            <p:nvCxnSpPr>
              <p:cNvPr id="14" name="Straight Arrow Connector 13"/>
              <p:cNvCxnSpPr/>
              <p:nvPr/>
            </p:nvCxnSpPr>
            <p:spPr>
              <a:xfrm flipV="1">
                <a:off x="2803470" y="4869712"/>
                <a:ext cx="1357367" cy="1063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a:xfrm>
              <a:off x="2784963" y="5281724"/>
              <a:ext cx="4537254" cy="1143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4115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par>
                                <p:cTn id="27" presetID="10" presetClass="exit" presetSubtype="0" fill="hold"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500"/>
                                        <p:tgtEl>
                                          <p:spTgt spid="2">
                                            <p:txEl>
                                              <p:pRg st="3" end="3"/>
                                            </p:txEl>
                                          </p:spTgt>
                                        </p:tgtEl>
                                      </p:cBhvr>
                                    </p:animEffect>
                                  </p:childTnLst>
                                </p:cTn>
                              </p:par>
                              <p:par>
                                <p:cTn id="38" presetID="10" presetClass="exit" presetSubtype="0" fill="hold"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fade">
                                      <p:cBhvr>
                                        <p:cTn id="48" dur="500"/>
                                        <p:tgtEl>
                                          <p:spTgt spid="2">
                                            <p:txEl>
                                              <p:pRg st="4" end="4"/>
                                            </p:txEl>
                                          </p:spTgt>
                                        </p:tgtEl>
                                      </p:cBhvr>
                                    </p:animEffect>
                                  </p:childTnLst>
                                </p:cTn>
                              </p:par>
                              <p:par>
                                <p:cTn id="49" presetID="10" presetClass="exit" presetSubtype="0" fill="hold"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500"/>
                                        <p:tgtEl>
                                          <p:spTgt spid="2">
                                            <p:txEl>
                                              <p:pRg st="7" end="7"/>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1+#ppt_w/2"/>
                                          </p:val>
                                        </p:tav>
                                        <p:tav tm="100000">
                                          <p:val>
                                            <p:strVal val="#ppt_x"/>
                                          </p:val>
                                        </p:tav>
                                      </p:tavLst>
                                    </p:anim>
                                    <p:anim calcmode="lin" valueType="num">
                                      <p:cBhvr additive="base">
                                        <p:cTn id="63" dur="500" fill="hold"/>
                                        <p:tgtEl>
                                          <p:spTgt spid="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0-#ppt_w/2"/>
                                          </p:val>
                                        </p:tav>
                                        <p:tav tm="100000">
                                          <p:val>
                                            <p:strVal val="#ppt_x"/>
                                          </p:val>
                                        </p:tav>
                                      </p:tavLst>
                                    </p:anim>
                                    <p:anim calcmode="lin" valueType="num">
                                      <p:cBhvr additive="base">
                                        <p:cTn id="7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grpSp>
        <p:nvGrpSpPr>
          <p:cNvPr id="5" name="Group 4"/>
          <p:cNvGrpSpPr/>
          <p:nvPr/>
        </p:nvGrpSpPr>
        <p:grpSpPr>
          <a:xfrm>
            <a:off x="1915053" y="2581171"/>
            <a:ext cx="7801928" cy="1025353"/>
            <a:chOff x="1663122" y="2151969"/>
            <a:chExt cx="7801928" cy="1025353"/>
          </a:xfrm>
        </p:grpSpPr>
        <p:sp>
          <p:nvSpPr>
            <p:cNvPr id="6" name="Rectangle 5"/>
            <p:cNvSpPr/>
            <p:nvPr/>
          </p:nvSpPr>
          <p:spPr bwMode="auto">
            <a:xfrm>
              <a:off x="2794497" y="2151969"/>
              <a:ext cx="6670553" cy="1025353"/>
            </a:xfrm>
            <a:prstGeom prst="rect">
              <a:avLst/>
            </a:prstGeom>
            <a:solidFill>
              <a:schemeClr val="bg1">
                <a:lumMod val="85000"/>
              </a:schemeClr>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91440" rIns="91440" bIns="41153" numCol="1" rtlCol="0" anchor="ctr" anchorCtr="0" compatLnSpc="1">
              <a:prstTxWarp prst="textNoShape">
                <a:avLst/>
              </a:prstTxWarp>
            </a:bodyPr>
            <a:lstStyle/>
            <a:p>
              <a:pPr>
                <a:buSzPct val="90000"/>
                <a:defRPr/>
              </a:pPr>
              <a:r>
                <a:rPr lang="en-US" sz="2800" spc="-70" dirty="0" smtClean="0">
                  <a:gradFill>
                    <a:gsLst>
                      <a:gs pos="1250">
                        <a:schemeClr val="tx1"/>
                      </a:gs>
                      <a:gs pos="100000">
                        <a:schemeClr val="tx1"/>
                      </a:gs>
                    </a:gsLst>
                    <a:lin ang="5400000" scaled="0"/>
                  </a:gradFill>
                  <a:latin typeface="+mj-lt"/>
                </a:rPr>
                <a:t>What Office 365 Can Do </a:t>
              </a:r>
              <a:r>
                <a:rPr lang="en-US" sz="2800" spc="-70" dirty="0">
                  <a:gradFill>
                    <a:gsLst>
                      <a:gs pos="1250">
                        <a:schemeClr val="tx1"/>
                      </a:gs>
                      <a:gs pos="100000">
                        <a:schemeClr val="tx1"/>
                      </a:gs>
                    </a:gsLst>
                    <a:lin ang="5400000" scaled="0"/>
                  </a:gradFill>
                  <a:latin typeface="+mj-lt"/>
                </a:rPr>
                <a:t>For </a:t>
              </a:r>
              <a:r>
                <a:rPr lang="en-US" sz="2800" spc="-70" dirty="0" smtClean="0">
                  <a:gradFill>
                    <a:gsLst>
                      <a:gs pos="1250">
                        <a:schemeClr val="tx1"/>
                      </a:gs>
                      <a:gs pos="100000">
                        <a:schemeClr val="tx1"/>
                      </a:gs>
                    </a:gsLst>
                    <a:lin ang="5400000" scaled="0"/>
                  </a:gradFill>
                  <a:latin typeface="+mj-lt"/>
                </a:rPr>
                <a:t>You</a:t>
              </a:r>
              <a:endParaRPr lang="en-US" sz="2800" spc="-70" dirty="0">
                <a:gradFill>
                  <a:gsLst>
                    <a:gs pos="1250">
                      <a:schemeClr val="tx1"/>
                    </a:gs>
                    <a:gs pos="100000">
                      <a:schemeClr val="tx1"/>
                    </a:gs>
                  </a:gsLst>
                  <a:lin ang="5400000" scaled="0"/>
                </a:gradFill>
                <a:latin typeface="+mj-lt"/>
              </a:endParaRPr>
            </a:p>
          </p:txBody>
        </p:sp>
        <p:grpSp>
          <p:nvGrpSpPr>
            <p:cNvPr id="8" name="Group 7"/>
            <p:cNvGrpSpPr/>
            <p:nvPr/>
          </p:nvGrpSpPr>
          <p:grpSpPr>
            <a:xfrm>
              <a:off x="1663122" y="2151969"/>
              <a:ext cx="1025353" cy="1025353"/>
              <a:chOff x="519112" y="2553404"/>
              <a:chExt cx="1025353" cy="1025353"/>
            </a:xfrm>
          </p:grpSpPr>
          <p:sp>
            <p:nvSpPr>
              <p:cNvPr id="9" name="Rectangle 8"/>
              <p:cNvSpPr/>
              <p:nvPr/>
            </p:nvSpPr>
            <p:spPr bwMode="auto">
              <a:xfrm>
                <a:off x="519112" y="2553404"/>
                <a:ext cx="1025353" cy="1025353"/>
              </a:xfrm>
              <a:prstGeom prst="rect">
                <a:avLst/>
              </a:prstGeom>
              <a:solidFill>
                <a:schemeClr val="accent1"/>
              </a:solidFill>
              <a:ln w="0" cap="rnd" cmpd="sng">
                <a:no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20" rIns="0" bIns="0" numCol="1" rtlCol="0" anchor="ctr" anchorCtr="0" compatLnSpc="1">
                <a:prstTxWarp prst="textNoShape">
                  <a:avLst/>
                </a:prstTxWarp>
              </a:bodyPr>
              <a:lstStyle/>
              <a:p>
                <a:pPr algn="ctr" defTabSz="912996">
                  <a:lnSpc>
                    <a:spcPct val="80000"/>
                  </a:lnSpc>
                </a:pPr>
                <a:endParaRPr lang="en-US" sz="4000" dirty="0">
                  <a:ln w="12700" cmpd="sng">
                    <a:noFill/>
                    <a:prstDash val="solid"/>
                  </a:ln>
                  <a:gradFill>
                    <a:gsLst>
                      <a:gs pos="0">
                        <a:schemeClr val="bg1"/>
                      </a:gs>
                      <a:gs pos="100000">
                        <a:schemeClr val="bg1"/>
                      </a:gs>
                    </a:gsLst>
                    <a:lin ang="16200000" scaled="1"/>
                  </a:gradFill>
                  <a:latin typeface="Segoe UI Light"/>
                </a:endParaRPr>
              </a:p>
            </p:txBody>
          </p:sp>
          <p:pic>
            <p:nvPicPr>
              <p:cNvPr id="10" name="Picture 2" descr="C:\Users\v-clapal\AppData\Local\MetroStyleAddIn\Icons\Strengths.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45" y="2804142"/>
                <a:ext cx="522287" cy="52387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 name="Group 1"/>
          <p:cNvGrpSpPr/>
          <p:nvPr/>
        </p:nvGrpSpPr>
        <p:grpSpPr>
          <a:xfrm>
            <a:off x="1915053" y="1452935"/>
            <a:ext cx="7801928" cy="1025353"/>
            <a:chOff x="1663122" y="1023733"/>
            <a:chExt cx="7801928" cy="1025353"/>
          </a:xfrm>
        </p:grpSpPr>
        <p:sp>
          <p:nvSpPr>
            <p:cNvPr id="4" name="Rectangle 3"/>
            <p:cNvSpPr/>
            <p:nvPr/>
          </p:nvSpPr>
          <p:spPr bwMode="auto">
            <a:xfrm>
              <a:off x="2794497" y="1023733"/>
              <a:ext cx="6670553" cy="1025353"/>
            </a:xfrm>
            <a:prstGeom prst="rect">
              <a:avLst/>
            </a:prstGeom>
            <a:solidFill>
              <a:schemeClr val="bg1">
                <a:lumMod val="85000"/>
              </a:schemeClr>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91440" rIns="91440" bIns="41153" numCol="1" rtlCol="0" anchor="ctr" anchorCtr="0" compatLnSpc="1">
              <a:prstTxWarp prst="textNoShape">
                <a:avLst/>
              </a:prstTxWarp>
            </a:bodyPr>
            <a:lstStyle/>
            <a:p>
              <a:pPr>
                <a:buSzPct val="90000"/>
                <a:defRPr/>
              </a:pPr>
              <a:r>
                <a:rPr lang="en-US" sz="2800" spc="-70" dirty="0">
                  <a:gradFill>
                    <a:gsLst>
                      <a:gs pos="1250">
                        <a:schemeClr val="tx1"/>
                      </a:gs>
                      <a:gs pos="100000">
                        <a:schemeClr val="tx1"/>
                      </a:gs>
                    </a:gsLst>
                    <a:lin ang="5400000" scaled="0"/>
                  </a:gradFill>
                  <a:latin typeface="+mj-lt"/>
                </a:rPr>
                <a:t>Why Office 365? </a:t>
              </a:r>
            </a:p>
          </p:txBody>
        </p:sp>
        <p:grpSp>
          <p:nvGrpSpPr>
            <p:cNvPr id="14" name="Group 13"/>
            <p:cNvGrpSpPr/>
            <p:nvPr/>
          </p:nvGrpSpPr>
          <p:grpSpPr>
            <a:xfrm>
              <a:off x="1663122" y="1023733"/>
              <a:ext cx="1025353" cy="1025353"/>
              <a:chOff x="519112" y="1425168"/>
              <a:chExt cx="1025353" cy="1025353"/>
            </a:xfrm>
          </p:grpSpPr>
          <p:sp>
            <p:nvSpPr>
              <p:cNvPr id="15" name="Rectangle 14"/>
              <p:cNvSpPr/>
              <p:nvPr/>
            </p:nvSpPr>
            <p:spPr bwMode="auto">
              <a:xfrm>
                <a:off x="519112" y="1425168"/>
                <a:ext cx="1025353" cy="1025353"/>
              </a:xfrm>
              <a:prstGeom prst="rect">
                <a:avLst/>
              </a:prstGeom>
              <a:solidFill>
                <a:schemeClr val="accent1"/>
              </a:solidFill>
              <a:ln w="0" cap="rnd" cmpd="sng">
                <a:no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20" rIns="0" bIns="0" numCol="1" rtlCol="0" anchor="ctr" anchorCtr="0" compatLnSpc="1">
                <a:prstTxWarp prst="textNoShape">
                  <a:avLst/>
                </a:prstTxWarp>
              </a:bodyPr>
              <a:lstStyle/>
              <a:p>
                <a:pPr algn="ctr" defTabSz="912996">
                  <a:lnSpc>
                    <a:spcPct val="80000"/>
                  </a:lnSpc>
                </a:pPr>
                <a:endParaRPr lang="en-US" sz="4000" dirty="0">
                  <a:ln w="12700" cmpd="sng">
                    <a:noFill/>
                    <a:prstDash val="solid"/>
                  </a:ln>
                  <a:gradFill>
                    <a:gsLst>
                      <a:gs pos="0">
                        <a:schemeClr val="bg1"/>
                      </a:gs>
                      <a:gs pos="100000">
                        <a:schemeClr val="bg1"/>
                      </a:gs>
                    </a:gsLst>
                    <a:lin ang="16200000" scaled="1"/>
                  </a:gradFill>
                  <a:latin typeface="Segoe UI Light"/>
                </a:endParaRPr>
              </a:p>
            </p:txBody>
          </p:sp>
          <p:pic>
            <p:nvPicPr>
              <p:cNvPr id="16" name="Picture 6" descr="\\MAGNUM\Projects\Microsoft\Cloud Power FY12\Design\ICONS_PNG\Cloud.png"/>
              <p:cNvPicPr>
                <a:picLocks noChangeAspect="1" noChangeArrowheads="1"/>
              </p:cNvPicPr>
              <p:nvPr/>
            </p:nvPicPr>
            <p:blipFill>
              <a:blip r:embed="rId3" cstate="print">
                <a:lum bright="100000"/>
              </a:blip>
              <a:srcRect/>
              <a:stretch>
                <a:fillRect/>
              </a:stretch>
            </p:blipFill>
            <p:spPr bwMode="auto">
              <a:xfrm>
                <a:off x="655475" y="1579604"/>
                <a:ext cx="716477" cy="716477"/>
              </a:xfrm>
              <a:prstGeom prst="rect">
                <a:avLst/>
              </a:prstGeom>
              <a:noFill/>
            </p:spPr>
          </p:pic>
        </p:grpSp>
      </p:grpSp>
      <p:sp>
        <p:nvSpPr>
          <p:cNvPr id="7" name="Rectangle 6"/>
          <p:cNvSpPr/>
          <p:nvPr/>
        </p:nvSpPr>
        <p:spPr bwMode="auto">
          <a:xfrm>
            <a:off x="3046427" y="3725220"/>
            <a:ext cx="6670554" cy="1025353"/>
          </a:xfrm>
          <a:prstGeom prst="rect">
            <a:avLst/>
          </a:prstGeom>
          <a:solidFill>
            <a:schemeClr val="bg1">
              <a:lumMod val="85000"/>
            </a:schemeClr>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91440" rIns="91440" bIns="41153" numCol="1" rtlCol="0" anchor="ctr" anchorCtr="0" compatLnSpc="1">
            <a:prstTxWarp prst="textNoShape">
              <a:avLst/>
            </a:prstTxWarp>
          </a:bodyPr>
          <a:lstStyle/>
          <a:p>
            <a:pPr>
              <a:buSzPct val="90000"/>
              <a:defRPr/>
            </a:pPr>
            <a:r>
              <a:rPr lang="en-US" sz="2800" spc="-70" dirty="0" smtClean="0">
                <a:gradFill>
                  <a:gsLst>
                    <a:gs pos="1250">
                      <a:schemeClr val="tx1"/>
                    </a:gs>
                    <a:gs pos="100000">
                      <a:schemeClr val="tx1"/>
                    </a:gs>
                  </a:gsLst>
                  <a:lin ang="5400000" scaled="0"/>
                </a:gradFill>
                <a:latin typeface="+mj-lt"/>
              </a:rPr>
              <a:t>Student Advantage</a:t>
            </a:r>
            <a:endParaRPr lang="en-US" sz="2800" spc="-70" dirty="0">
              <a:gradFill>
                <a:gsLst>
                  <a:gs pos="1250">
                    <a:schemeClr val="tx1"/>
                  </a:gs>
                  <a:gs pos="100000">
                    <a:schemeClr val="tx1"/>
                  </a:gs>
                </a:gsLst>
                <a:lin ang="5400000" scaled="0"/>
              </a:gradFill>
              <a:latin typeface="+mj-lt"/>
            </a:endParaRPr>
          </a:p>
        </p:txBody>
      </p:sp>
      <p:sp>
        <p:nvSpPr>
          <p:cNvPr id="12" name="Rectangle 11"/>
          <p:cNvSpPr/>
          <p:nvPr/>
        </p:nvSpPr>
        <p:spPr bwMode="auto">
          <a:xfrm>
            <a:off x="1915052" y="3725220"/>
            <a:ext cx="1025353" cy="1025353"/>
          </a:xfrm>
          <a:prstGeom prst="rect">
            <a:avLst/>
          </a:prstGeom>
          <a:solidFill>
            <a:schemeClr val="accent1"/>
          </a:solidFill>
          <a:ln w="0" cap="rnd" cmpd="sng">
            <a:no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20" rIns="0" bIns="0" numCol="1" rtlCol="0" anchor="ctr" anchorCtr="0" compatLnSpc="1">
            <a:prstTxWarp prst="textNoShape">
              <a:avLst/>
            </a:prstTxWarp>
          </a:bodyPr>
          <a:lstStyle/>
          <a:p>
            <a:pPr algn="ctr" defTabSz="912996">
              <a:lnSpc>
                <a:spcPct val="80000"/>
              </a:lnSpc>
            </a:pPr>
            <a:endParaRPr lang="en-US" sz="4000" dirty="0">
              <a:ln w="12700" cmpd="sng">
                <a:noFill/>
                <a:prstDash val="solid"/>
              </a:ln>
              <a:gradFill>
                <a:gsLst>
                  <a:gs pos="0">
                    <a:schemeClr val="bg1"/>
                  </a:gs>
                  <a:gs pos="100000">
                    <a:schemeClr val="bg1"/>
                  </a:gs>
                </a:gsLst>
                <a:lin ang="16200000" scaled="1"/>
              </a:gradFill>
              <a:latin typeface="Segoe UI Light"/>
            </a:endParaRPr>
          </a:p>
        </p:txBody>
      </p:sp>
      <p:pic>
        <p:nvPicPr>
          <p:cNvPr id="26" name="Picture 3"/>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tretch>
            <a:fillRect/>
          </a:stretch>
        </p:blipFill>
        <p:spPr bwMode="auto">
          <a:xfrm>
            <a:off x="2255400" y="3891378"/>
            <a:ext cx="415821" cy="693036"/>
          </a:xfrm>
          <a:prstGeom prst="rect">
            <a:avLst/>
          </a:prstGeom>
          <a:noFill/>
        </p:spPr>
      </p:pic>
      <p:grpSp>
        <p:nvGrpSpPr>
          <p:cNvPr id="13" name="Group 12"/>
          <p:cNvGrpSpPr/>
          <p:nvPr/>
        </p:nvGrpSpPr>
        <p:grpSpPr>
          <a:xfrm>
            <a:off x="1915053" y="4902973"/>
            <a:ext cx="7801929" cy="1025353"/>
            <a:chOff x="1663122" y="4473771"/>
            <a:chExt cx="7801929" cy="1025353"/>
          </a:xfrm>
        </p:grpSpPr>
        <p:sp>
          <p:nvSpPr>
            <p:cNvPr id="17" name="Rectangle 16"/>
            <p:cNvSpPr/>
            <p:nvPr/>
          </p:nvSpPr>
          <p:spPr bwMode="auto">
            <a:xfrm>
              <a:off x="2794497" y="4473771"/>
              <a:ext cx="6670554" cy="1025353"/>
            </a:xfrm>
            <a:prstGeom prst="rect">
              <a:avLst/>
            </a:prstGeom>
            <a:solidFill>
              <a:schemeClr val="bg1">
                <a:lumMod val="85000"/>
              </a:schemeClr>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82880" tIns="91440" rIns="91440" bIns="41153" numCol="1" rtlCol="0" anchor="ctr" anchorCtr="0" compatLnSpc="1">
              <a:prstTxWarp prst="textNoShape">
                <a:avLst/>
              </a:prstTxWarp>
            </a:bodyPr>
            <a:lstStyle/>
            <a:p>
              <a:pPr>
                <a:buSzPct val="90000"/>
                <a:defRPr/>
              </a:pPr>
              <a:r>
                <a:rPr lang="en-US" sz="2800" spc="-70" dirty="0" smtClean="0">
                  <a:gradFill>
                    <a:gsLst>
                      <a:gs pos="1250">
                        <a:schemeClr val="tx1"/>
                      </a:gs>
                      <a:gs pos="100000">
                        <a:schemeClr val="tx1"/>
                      </a:gs>
                    </a:gsLst>
                    <a:lin ang="5400000" scaled="0"/>
                  </a:gradFill>
                  <a:latin typeface="+mj-lt"/>
                </a:rPr>
                <a:t>How to get and Deploy Office 365</a:t>
              </a:r>
              <a:endParaRPr lang="en-US" sz="2800" spc="-70" dirty="0">
                <a:gradFill>
                  <a:gsLst>
                    <a:gs pos="1250">
                      <a:schemeClr val="tx1"/>
                    </a:gs>
                    <a:gs pos="100000">
                      <a:schemeClr val="tx1"/>
                    </a:gs>
                  </a:gsLst>
                  <a:lin ang="5400000" scaled="0"/>
                </a:gradFill>
                <a:latin typeface="+mj-lt"/>
              </a:endParaRPr>
            </a:p>
          </p:txBody>
        </p:sp>
        <p:sp>
          <p:nvSpPr>
            <p:cNvPr id="19" name="Rectangle 18"/>
            <p:cNvSpPr/>
            <p:nvPr/>
          </p:nvSpPr>
          <p:spPr bwMode="auto">
            <a:xfrm>
              <a:off x="1663122" y="4473771"/>
              <a:ext cx="1025353" cy="1025353"/>
            </a:xfrm>
            <a:prstGeom prst="rect">
              <a:avLst/>
            </a:prstGeom>
            <a:solidFill>
              <a:schemeClr val="accent1"/>
            </a:solidFill>
            <a:ln w="0" cap="rnd" cmpd="sng">
              <a:noFill/>
              <a:miter lim="800000"/>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0" tIns="45720" rIns="0" bIns="0" numCol="1" rtlCol="0" anchor="ctr" anchorCtr="0" compatLnSpc="1">
              <a:prstTxWarp prst="textNoShape">
                <a:avLst/>
              </a:prstTxWarp>
            </a:bodyPr>
            <a:lstStyle/>
            <a:p>
              <a:pPr algn="ctr" defTabSz="912996">
                <a:lnSpc>
                  <a:spcPct val="80000"/>
                </a:lnSpc>
              </a:pPr>
              <a:endParaRPr lang="en-US" sz="4000" dirty="0">
                <a:ln w="12700" cmpd="sng">
                  <a:noFill/>
                  <a:prstDash val="solid"/>
                </a:ln>
                <a:gradFill>
                  <a:gsLst>
                    <a:gs pos="0">
                      <a:schemeClr val="bg1"/>
                    </a:gs>
                    <a:gs pos="100000">
                      <a:schemeClr val="bg1"/>
                    </a:gs>
                  </a:gsLst>
                  <a:lin ang="16200000" scaled="1"/>
                </a:gradFill>
                <a:latin typeface="Segoe UI Light"/>
              </a:endParaRPr>
            </a:p>
          </p:txBody>
        </p:sp>
        <p:pic>
          <p:nvPicPr>
            <p:cNvPr id="1026" name="Picture 2" descr="C:\Users\v-clapal\AppData\Local\MetroStyleAddIn\Icons\Build.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8753" y="4863306"/>
              <a:ext cx="827088" cy="3254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1106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Step 1: Pilot</a:t>
            </a:r>
            <a:endParaRPr lang="en-US" dirty="0"/>
          </a:p>
        </p:txBody>
      </p:sp>
      <p:sp>
        <p:nvSpPr>
          <p:cNvPr id="6" name="Right Arrow 5"/>
          <p:cNvSpPr/>
          <p:nvPr/>
        </p:nvSpPr>
        <p:spPr bwMode="auto">
          <a:xfrm>
            <a:off x="385011" y="2141612"/>
            <a:ext cx="5823702" cy="1840831"/>
          </a:xfrm>
          <a:prstGeom prst="right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Content Placeholder 2"/>
          <p:cNvSpPr>
            <a:spLocks noGrp="1"/>
          </p:cNvSpPr>
          <p:nvPr>
            <p:ph sz="quarter" idx="13"/>
          </p:nvPr>
        </p:nvSpPr>
        <p:spPr>
          <a:xfrm>
            <a:off x="510097" y="2919575"/>
            <a:ext cx="5444165" cy="609399"/>
          </a:xfrm>
        </p:spPr>
        <p:txBody>
          <a:bodyPr/>
          <a:lstStyle/>
          <a:p>
            <a:r>
              <a:rPr lang="en-US" sz="2400" dirty="0" smtClean="0">
                <a:solidFill>
                  <a:schemeClr val="bg1">
                    <a:lumMod val="50000"/>
                  </a:schemeClr>
                </a:solidFill>
                <a:hlinkClick r:id="rId2"/>
              </a:rPr>
              <a:t>http://fasttrack.office.com/</a:t>
            </a:r>
            <a:r>
              <a:rPr lang="en-US" sz="2400" dirty="0" smtClean="0">
                <a:solidFill>
                  <a:schemeClr val="bg1">
                    <a:lumMod val="50000"/>
                  </a:schemeClr>
                </a:solidFill>
              </a:rPr>
              <a:t> </a:t>
            </a:r>
            <a:endParaRPr lang="en-US" sz="2400" dirty="0" smtClean="0"/>
          </a:p>
          <a:p>
            <a:endParaRPr lang="en-US" sz="2400" dirty="0"/>
          </a:p>
        </p:txBody>
      </p:sp>
      <p:pic>
        <p:nvPicPr>
          <p:cNvPr id="11" name="Picture Placeholder 10"/>
          <p:cNvPicPr>
            <a:picLocks noGrp="1" noChangeAspect="1"/>
          </p:cNvPicPr>
          <p:nvPr>
            <p:ph type="pic" sz="quarter" idx="14"/>
          </p:nvPr>
        </p:nvPicPr>
        <p:blipFill>
          <a:blip r:embed="rId3"/>
          <a:srcRect l="8587" r="8587"/>
          <a:stretch>
            <a:fillRect/>
          </a:stretch>
        </p:blipFill>
        <p:spPr>
          <a:prstGeom prst="rect">
            <a:avLst/>
          </a:prstGeom>
        </p:spPr>
      </p:pic>
    </p:spTree>
    <p:extLst>
      <p:ext uri="{BB962C8B-B14F-4D97-AF65-F5344CB8AC3E}">
        <p14:creationId xmlns:p14="http://schemas.microsoft.com/office/powerpoint/2010/main" val="309473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855" y="2539374"/>
            <a:ext cx="3250178" cy="1143000"/>
          </a:xfrm>
        </p:spPr>
        <p:txBody>
          <a:bodyPr/>
          <a:lstStyle/>
          <a:p>
            <a:r>
              <a:rPr lang="en-US" dirty="0" smtClean="0"/>
              <a:t>Demo</a:t>
            </a:r>
            <a:endParaRPr lang="en-US" dirty="0"/>
          </a:p>
        </p:txBody>
      </p:sp>
    </p:spTree>
    <p:extLst>
      <p:ext uri="{BB962C8B-B14F-4D97-AF65-F5344CB8AC3E}">
        <p14:creationId xmlns:p14="http://schemas.microsoft.com/office/powerpoint/2010/main" val="3887527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Academic institutions must verify Office 365 licensing before any discounts are available</a:t>
            </a:r>
          </a:p>
          <a:p>
            <a:pPr marL="571500" indent="-571500">
              <a:buFont typeface="Arial" panose="020B0604020202020204" pitchFamily="34" charset="0"/>
              <a:buChar char="•"/>
            </a:pPr>
            <a:r>
              <a:rPr lang="en-US" dirty="0" smtClean="0"/>
              <a:t>via domain name and .</a:t>
            </a:r>
            <a:r>
              <a:rPr lang="en-US" dirty="0" err="1" smtClean="0"/>
              <a:t>edu</a:t>
            </a:r>
            <a:r>
              <a:rPr lang="en-US" dirty="0" smtClean="0"/>
              <a:t> automatically qualifies.</a:t>
            </a:r>
          </a:p>
          <a:p>
            <a:r>
              <a:rPr lang="en-US" dirty="0" smtClean="0"/>
              <a:t>If verification step is required e.g. </a:t>
            </a:r>
            <a:r>
              <a:rPr lang="en-US" dirty="0" err="1" smtClean="0"/>
              <a:t>.net</a:t>
            </a:r>
            <a:r>
              <a:rPr lang="en-US" dirty="0"/>
              <a:t>,</a:t>
            </a:r>
            <a:r>
              <a:rPr lang="en-US" dirty="0" smtClean="0"/>
              <a:t> .org or .us please contact </a:t>
            </a:r>
            <a:r>
              <a:rPr lang="en-US" dirty="0"/>
              <a:t>Yanni Chryssomitis </a:t>
            </a:r>
            <a:r>
              <a:rPr lang="en-US" dirty="0" smtClean="0">
                <a:hlinkClick r:id="rId2"/>
              </a:rPr>
              <a:t>yannic@microsoft.com</a:t>
            </a:r>
            <a:r>
              <a:rPr lang="en-US" dirty="0" smtClean="0"/>
              <a:t>  </a:t>
            </a:r>
            <a:r>
              <a:rPr lang="en-US" dirty="0" smtClean="0"/>
              <a:t>and </a:t>
            </a:r>
            <a:r>
              <a:rPr lang="en-US" dirty="0" smtClean="0"/>
              <a:t>Erik </a:t>
            </a:r>
            <a:r>
              <a:rPr lang="en-US" dirty="0" smtClean="0"/>
              <a:t>Desbois </a:t>
            </a:r>
            <a:r>
              <a:rPr lang="en-US" dirty="0" smtClean="0">
                <a:hlinkClick r:id="rId3"/>
              </a:rPr>
              <a:t>erikde@Microsoft.com</a:t>
            </a:r>
            <a:r>
              <a:rPr lang="en-US" dirty="0" smtClean="0"/>
              <a:t>  </a:t>
            </a:r>
            <a:r>
              <a:rPr lang="en-US" dirty="0" smtClean="0"/>
              <a:t>to have your domain </a:t>
            </a:r>
            <a:r>
              <a:rPr lang="en-US" dirty="0" smtClean="0"/>
              <a:t>verified</a:t>
            </a:r>
            <a:endParaRPr lang="en-US" dirty="0"/>
          </a:p>
        </p:txBody>
      </p:sp>
      <p:sp>
        <p:nvSpPr>
          <p:cNvPr id="3" name="Title 2"/>
          <p:cNvSpPr>
            <a:spLocks noGrp="1"/>
          </p:cNvSpPr>
          <p:nvPr>
            <p:ph type="title"/>
          </p:nvPr>
        </p:nvSpPr>
        <p:spPr/>
        <p:txBody>
          <a:bodyPr/>
          <a:lstStyle/>
          <a:p>
            <a:r>
              <a:rPr lang="en-US" dirty="0" smtClean="0"/>
              <a:t>EDU verification</a:t>
            </a:r>
            <a:endParaRPr lang="en-US" dirty="0"/>
          </a:p>
        </p:txBody>
      </p:sp>
    </p:spTree>
    <p:extLst>
      <p:ext uri="{BB962C8B-B14F-4D97-AF65-F5344CB8AC3E}">
        <p14:creationId xmlns:p14="http://schemas.microsoft.com/office/powerpoint/2010/main" val="395546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Step 2: Deploy</a:t>
            </a:r>
            <a:endParaRPr lang="en-US" dirty="0"/>
          </a:p>
        </p:txBody>
      </p:sp>
      <p:sp>
        <p:nvSpPr>
          <p:cNvPr id="6" name="Right Arrow 5"/>
          <p:cNvSpPr/>
          <p:nvPr/>
        </p:nvSpPr>
        <p:spPr bwMode="auto">
          <a:xfrm>
            <a:off x="385011" y="2141612"/>
            <a:ext cx="5823702" cy="1840831"/>
          </a:xfrm>
          <a:prstGeom prst="right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Content Placeholder 2"/>
          <p:cNvSpPr>
            <a:spLocks noGrp="1"/>
          </p:cNvSpPr>
          <p:nvPr>
            <p:ph sz="quarter" idx="13"/>
          </p:nvPr>
        </p:nvSpPr>
        <p:spPr>
          <a:xfrm>
            <a:off x="510097" y="2919575"/>
            <a:ext cx="5444165" cy="609399"/>
          </a:xfrm>
        </p:spPr>
        <p:txBody>
          <a:bodyPr/>
          <a:lstStyle/>
          <a:p>
            <a:r>
              <a:rPr lang="en-US" sz="2400" dirty="0" smtClean="0">
                <a:solidFill>
                  <a:schemeClr val="bg1">
                    <a:lumMod val="50000"/>
                  </a:schemeClr>
                </a:solidFill>
                <a:hlinkClick r:id="rId2"/>
              </a:rPr>
              <a:t>http://fasttrack.office.com/</a:t>
            </a:r>
            <a:r>
              <a:rPr lang="en-US" sz="2400" dirty="0" smtClean="0">
                <a:solidFill>
                  <a:schemeClr val="bg1">
                    <a:lumMod val="50000"/>
                  </a:schemeClr>
                </a:solidFill>
              </a:rPr>
              <a:t> </a:t>
            </a:r>
            <a:endParaRPr lang="en-US" sz="2400" dirty="0" smtClean="0"/>
          </a:p>
          <a:p>
            <a:endParaRPr lang="en-US" sz="2400" dirty="0"/>
          </a:p>
        </p:txBody>
      </p:sp>
      <p:pic>
        <p:nvPicPr>
          <p:cNvPr id="7" name="Picture Placeholder 6"/>
          <p:cNvPicPr>
            <a:picLocks noGrp="1" noChangeAspect="1"/>
          </p:cNvPicPr>
          <p:nvPr>
            <p:ph type="pic" sz="quarter" idx="14"/>
          </p:nvPr>
        </p:nvPicPr>
        <p:blipFill>
          <a:blip r:embed="rId3"/>
          <a:srcRect l="13202" r="13202"/>
          <a:stretch>
            <a:fillRect/>
          </a:stretch>
        </p:blipFill>
        <p:spPr>
          <a:prstGeom prst="rect">
            <a:avLst/>
          </a:prstGeom>
        </p:spPr>
      </p:pic>
    </p:spTree>
    <p:extLst>
      <p:ext uri="{BB962C8B-B14F-4D97-AF65-F5344CB8AC3E}">
        <p14:creationId xmlns:p14="http://schemas.microsoft.com/office/powerpoint/2010/main" val="1819934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37729" y="1516068"/>
            <a:ext cx="6140994" cy="4963604"/>
          </a:xfrm>
        </p:spPr>
        <p:txBody>
          <a:bodyPr/>
          <a:lstStyle/>
          <a:p>
            <a:r>
              <a:rPr lang="en-US" dirty="0" smtClean="0"/>
              <a:t>Self Deploy </a:t>
            </a:r>
            <a:endParaRPr lang="en-US" dirty="0"/>
          </a:p>
          <a:p>
            <a:pPr marL="571500" indent="-571500">
              <a:buFont typeface="Arial" panose="020B0604020202020204" pitchFamily="34" charset="0"/>
              <a:buChar char="•"/>
            </a:pPr>
            <a:r>
              <a:rPr lang="en-US" dirty="0" smtClean="0">
                <a:hlinkClick r:id="rId2"/>
              </a:rPr>
              <a:t>http</a:t>
            </a:r>
            <a:r>
              <a:rPr lang="en-US" dirty="0" smtClean="0">
                <a:hlinkClick r:id="rId2"/>
              </a:rPr>
              <a:t>://fasttrack.office.com</a:t>
            </a:r>
            <a:r>
              <a:rPr lang="en-US" dirty="0" smtClean="0"/>
              <a:t> </a:t>
            </a:r>
          </a:p>
          <a:p>
            <a:r>
              <a:rPr lang="en-US" dirty="0" smtClean="0"/>
              <a:t>Partners </a:t>
            </a:r>
            <a:r>
              <a:rPr lang="en-US" dirty="0"/>
              <a:t>- </a:t>
            </a:r>
          </a:p>
          <a:p>
            <a:pPr marL="571500" indent="-571500">
              <a:buFont typeface="Arial" panose="020B0604020202020204" pitchFamily="34" charset="0"/>
              <a:buChar char="•"/>
            </a:pPr>
            <a:r>
              <a:rPr lang="en-US" dirty="0" smtClean="0"/>
              <a:t>Bell </a:t>
            </a:r>
            <a:r>
              <a:rPr lang="en-US" dirty="0" err="1" smtClean="0"/>
              <a:t>Techlogix</a:t>
            </a:r>
            <a:endParaRPr lang="en-US" dirty="0" smtClean="0"/>
          </a:p>
        </p:txBody>
      </p:sp>
      <p:sp>
        <p:nvSpPr>
          <p:cNvPr id="3" name="Title 2"/>
          <p:cNvSpPr>
            <a:spLocks noGrp="1"/>
          </p:cNvSpPr>
          <p:nvPr>
            <p:ph type="title"/>
          </p:nvPr>
        </p:nvSpPr>
        <p:spPr/>
        <p:txBody>
          <a:bodyPr/>
          <a:lstStyle/>
          <a:p>
            <a:r>
              <a:rPr lang="en-US" dirty="0" smtClean="0"/>
              <a:t>Step 2 Deployment Options</a:t>
            </a:r>
            <a:endParaRPr lang="en-US" dirty="0"/>
          </a:p>
        </p:txBody>
      </p:sp>
    </p:spTree>
    <p:extLst>
      <p:ext uri="{BB962C8B-B14F-4D97-AF65-F5344CB8AC3E}">
        <p14:creationId xmlns:p14="http://schemas.microsoft.com/office/powerpoint/2010/main" val="1355636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a:t>
            </a:r>
            <a:r>
              <a:rPr lang="en-US" dirty="0" err="1" smtClean="0"/>
              <a:t>Techlogix</a:t>
            </a:r>
            <a:r>
              <a:rPr lang="en-US" dirty="0" smtClean="0"/>
              <a:t> Can Help!!! </a:t>
            </a:r>
            <a:endParaRPr lang="en-US" dirty="0"/>
          </a:p>
        </p:txBody>
      </p:sp>
      <p:sp>
        <p:nvSpPr>
          <p:cNvPr id="3" name="Content Placeholder 2"/>
          <p:cNvSpPr>
            <a:spLocks noGrp="1"/>
          </p:cNvSpPr>
          <p:nvPr>
            <p:ph sz="half" idx="1"/>
          </p:nvPr>
        </p:nvSpPr>
        <p:spPr>
          <a:xfrm>
            <a:off x="609441" y="1600200"/>
            <a:ext cx="10049850" cy="4525963"/>
          </a:xfrm>
        </p:spPr>
        <p:txBody>
          <a:bodyPr>
            <a:normAutofit/>
          </a:bodyPr>
          <a:lstStyle/>
          <a:p>
            <a:pPr marL="457200" indent="-457200">
              <a:buFont typeface="Arial" panose="020B0604020202020204" pitchFamily="34" charset="0"/>
              <a:buChar char="•"/>
            </a:pPr>
            <a:r>
              <a:rPr lang="en-US" sz="3200" dirty="0" smtClean="0"/>
              <a:t>4 levels of integration that may be desired by educational organizations: </a:t>
            </a:r>
          </a:p>
          <a:p>
            <a:pPr marL="457200" lvl="1" indent="-457200">
              <a:buFont typeface="Arial" panose="020B0604020202020204" pitchFamily="34" charset="0"/>
              <a:buChar char="•"/>
            </a:pPr>
            <a:r>
              <a:rPr lang="en-US" sz="2000" dirty="0" smtClean="0"/>
              <a:t>web-based (cloud) use only</a:t>
            </a:r>
          </a:p>
          <a:p>
            <a:pPr marL="457200" lvl="1" indent="-457200">
              <a:buFont typeface="Arial" panose="020B0604020202020204" pitchFamily="34" charset="0"/>
              <a:buChar char="•"/>
            </a:pPr>
            <a:r>
              <a:rPr lang="en-US" sz="2000" dirty="0" smtClean="0"/>
              <a:t>one time user bulk upload</a:t>
            </a:r>
          </a:p>
          <a:p>
            <a:pPr marL="457200" lvl="1" indent="-457200">
              <a:buFont typeface="Arial" panose="020B0604020202020204" pitchFamily="34" charset="0"/>
              <a:buChar char="•"/>
            </a:pPr>
            <a:r>
              <a:rPr lang="en-US" sz="2000" dirty="0" smtClean="0"/>
              <a:t>Passive user synchronization via Directory Synchronization (</a:t>
            </a:r>
            <a:r>
              <a:rPr lang="en-US" sz="2000" dirty="0" err="1" smtClean="0"/>
              <a:t>DirSync</a:t>
            </a:r>
            <a:r>
              <a:rPr lang="en-US" sz="2000" dirty="0" smtClean="0"/>
              <a:t>) and password sync</a:t>
            </a:r>
          </a:p>
          <a:p>
            <a:pPr marL="457200" lvl="1" indent="-457200">
              <a:buFont typeface="Arial" panose="020B0604020202020204" pitchFamily="34" charset="0"/>
              <a:buChar char="•"/>
            </a:pPr>
            <a:r>
              <a:rPr lang="en-US" sz="2000" dirty="0" smtClean="0"/>
              <a:t>Active user synchronization via Active Directory Federation </a:t>
            </a:r>
            <a:r>
              <a:rPr lang="en-US" sz="2000" dirty="0" err="1" smtClean="0"/>
              <a:t>Srevices</a:t>
            </a:r>
            <a:r>
              <a:rPr lang="en-US" sz="2000" dirty="0" smtClean="0"/>
              <a:t> (ADFS)</a:t>
            </a:r>
          </a:p>
          <a:p>
            <a:pPr marL="457200" lvl="1" indent="-457200">
              <a:buFont typeface="Arial" panose="020B0604020202020204" pitchFamily="34" charset="0"/>
              <a:buChar char="•"/>
            </a:pPr>
            <a:endParaRPr lang="en-US" sz="2000" dirty="0"/>
          </a:p>
          <a:p>
            <a:pPr marL="457200" lvl="1" indent="-457200">
              <a:buFont typeface="Arial" panose="020B0604020202020204" pitchFamily="34" charset="0"/>
              <a:buChar char="•"/>
            </a:pPr>
            <a:endParaRPr lang="en-US" sz="800" dirty="0"/>
          </a:p>
          <a:p>
            <a:pPr marL="457200" lvl="1" indent="-457200">
              <a:buFont typeface="Arial" panose="020B0604020202020204" pitchFamily="34" charset="0"/>
              <a:buChar char="•"/>
            </a:pPr>
            <a:r>
              <a:rPr lang="en-US" sz="3200" dirty="0" smtClean="0">
                <a:latin typeface="+mj-lt"/>
              </a:rPr>
              <a:t>Service packages available based on the level of integration desired.</a:t>
            </a:r>
          </a:p>
        </p:txBody>
      </p:sp>
    </p:spTree>
    <p:extLst>
      <p:ext uri="{BB962C8B-B14F-4D97-AF65-F5344CB8AC3E}">
        <p14:creationId xmlns:p14="http://schemas.microsoft.com/office/powerpoint/2010/main" val="3797194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Order Student Advantage: </a:t>
            </a:r>
            <a:endParaRPr lang="en-US" dirty="0"/>
          </a:p>
        </p:txBody>
      </p:sp>
      <p:sp>
        <p:nvSpPr>
          <p:cNvPr id="3" name="Content Placeholder 2"/>
          <p:cNvSpPr>
            <a:spLocks noGrp="1"/>
          </p:cNvSpPr>
          <p:nvPr>
            <p:ph sz="half" idx="1"/>
          </p:nvPr>
        </p:nvSpPr>
        <p:spPr>
          <a:xfrm>
            <a:off x="609441" y="1600200"/>
            <a:ext cx="10049850" cy="4525963"/>
          </a:xfrm>
        </p:spPr>
        <p:txBody>
          <a:bodyPr>
            <a:normAutofit/>
          </a:bodyPr>
          <a:lstStyle/>
          <a:p>
            <a:r>
              <a:rPr lang="en-US" sz="3200" dirty="0" smtClean="0"/>
              <a:t>For EXISTING Office365 customers who ordered through the reseller:</a:t>
            </a:r>
          </a:p>
          <a:p>
            <a:pPr marL="457200" indent="-457200">
              <a:buFont typeface="Courier New" panose="02070309020205020404" pitchFamily="49" charset="0"/>
              <a:buChar char="o"/>
            </a:pPr>
            <a:r>
              <a:rPr lang="en-US" sz="3200" dirty="0" smtClean="0"/>
              <a:t>Double check enrollment number associated with your Office365 tenant and request the number of Student Advantage SKUs to be added to that enrollment.</a:t>
            </a:r>
          </a:p>
          <a:p>
            <a:pPr marL="457200" indent="-457200">
              <a:buFont typeface="Courier New" panose="02070309020205020404" pitchFamily="49" charset="0"/>
              <a:buChar char="o"/>
            </a:pPr>
            <a:r>
              <a:rPr lang="en-US" sz="3200" dirty="0" smtClean="0"/>
              <a:t>Licenses will appear through Office365 Portal</a:t>
            </a:r>
          </a:p>
          <a:p>
            <a:pPr marL="457200" indent="-457200">
              <a:buFont typeface="Courier New" panose="02070309020205020404" pitchFamily="49" charset="0"/>
              <a:buChar char="o"/>
            </a:pPr>
            <a:r>
              <a:rPr lang="en-US" sz="3200" dirty="0" smtClean="0"/>
              <a:t>Activation Mail is received by Notices Contact and MUST be forwarded to Office365 Admin.</a:t>
            </a:r>
          </a:p>
        </p:txBody>
      </p:sp>
    </p:spTree>
    <p:extLst>
      <p:ext uri="{BB962C8B-B14F-4D97-AF65-F5344CB8AC3E}">
        <p14:creationId xmlns:p14="http://schemas.microsoft.com/office/powerpoint/2010/main" val="3741961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Order Student Advantage: </a:t>
            </a:r>
            <a:endParaRPr lang="en-US" dirty="0"/>
          </a:p>
        </p:txBody>
      </p:sp>
      <p:sp>
        <p:nvSpPr>
          <p:cNvPr id="3" name="Content Placeholder 2"/>
          <p:cNvSpPr>
            <a:spLocks noGrp="1"/>
          </p:cNvSpPr>
          <p:nvPr>
            <p:ph sz="half" idx="1"/>
          </p:nvPr>
        </p:nvSpPr>
        <p:spPr>
          <a:xfrm>
            <a:off x="609441" y="1600200"/>
            <a:ext cx="10049850" cy="4525963"/>
          </a:xfrm>
        </p:spPr>
        <p:txBody>
          <a:bodyPr>
            <a:normAutofit fontScale="92500"/>
          </a:bodyPr>
          <a:lstStyle/>
          <a:p>
            <a:r>
              <a:rPr lang="en-US" sz="3200" dirty="0" smtClean="0"/>
              <a:t>For EXISTING Office365 customers who ordered through the online portal:</a:t>
            </a:r>
          </a:p>
          <a:p>
            <a:pPr marL="457200" indent="-457200">
              <a:buFont typeface="Courier New" panose="02070309020205020404" pitchFamily="49" charset="0"/>
              <a:buChar char="o"/>
            </a:pPr>
            <a:r>
              <a:rPr lang="en-US" sz="3200" dirty="0" smtClean="0"/>
              <a:t>Check with Bell </a:t>
            </a:r>
            <a:r>
              <a:rPr lang="en-US" sz="3200" dirty="0" err="1" smtClean="0"/>
              <a:t>Techlogix</a:t>
            </a:r>
            <a:r>
              <a:rPr lang="en-US" sz="3200" dirty="0" smtClean="0"/>
              <a:t> to see if you have a Student Enrollment number.  If not, you will need to provide FTE (full time students =1; part time students = 1/3) quantity for students and also number of seats desired (unique number of users) and sign a program signature form (PSF).</a:t>
            </a:r>
          </a:p>
          <a:p>
            <a:pPr marL="457200" indent="-457200">
              <a:buFont typeface="Courier New" panose="02070309020205020404" pitchFamily="49" charset="0"/>
              <a:buChar char="o"/>
            </a:pPr>
            <a:r>
              <a:rPr lang="en-US" sz="3200" dirty="0" smtClean="0"/>
              <a:t>Activation Mail is received by Notices Contact and MUST be forwarded to Office365 Admin.</a:t>
            </a:r>
          </a:p>
        </p:txBody>
      </p:sp>
    </p:spTree>
    <p:extLst>
      <p:ext uri="{BB962C8B-B14F-4D97-AF65-F5344CB8AC3E}">
        <p14:creationId xmlns:p14="http://schemas.microsoft.com/office/powerpoint/2010/main" val="1887449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Order Student Advantage: </a:t>
            </a:r>
            <a:endParaRPr lang="en-US" dirty="0"/>
          </a:p>
        </p:txBody>
      </p:sp>
      <p:sp>
        <p:nvSpPr>
          <p:cNvPr id="3" name="Content Placeholder 2"/>
          <p:cNvSpPr>
            <a:spLocks noGrp="1"/>
          </p:cNvSpPr>
          <p:nvPr>
            <p:ph sz="half" idx="1"/>
          </p:nvPr>
        </p:nvSpPr>
        <p:spPr>
          <a:xfrm>
            <a:off x="609441" y="1600200"/>
            <a:ext cx="10049850" cy="4525963"/>
          </a:xfrm>
        </p:spPr>
        <p:txBody>
          <a:bodyPr>
            <a:normAutofit fontScale="92500"/>
          </a:bodyPr>
          <a:lstStyle/>
          <a:p>
            <a:r>
              <a:rPr lang="en-US" sz="3200" dirty="0" smtClean="0"/>
              <a:t>If you do not have Office365 OR if you are an EXISTING Office365 customer who ordered through the online portal:</a:t>
            </a:r>
          </a:p>
          <a:p>
            <a:pPr marL="457200" indent="-457200">
              <a:buFont typeface="Courier New" panose="02070309020205020404" pitchFamily="49" charset="0"/>
              <a:buChar char="o"/>
            </a:pPr>
            <a:r>
              <a:rPr lang="en-US" sz="3200" dirty="0" smtClean="0"/>
              <a:t>Check with Bell </a:t>
            </a:r>
            <a:r>
              <a:rPr lang="en-US" sz="3200" dirty="0" err="1" smtClean="0"/>
              <a:t>Techlogix</a:t>
            </a:r>
            <a:r>
              <a:rPr lang="en-US" sz="3200" dirty="0" smtClean="0"/>
              <a:t> to see if you have a Student Enrollment number.  If not, you will need to provide FTE (full time students =1; part time students = 1/3) quantity for students and also number of seats desired (unique number of users) and sign a program signature form (PSF).</a:t>
            </a:r>
          </a:p>
          <a:p>
            <a:pPr marL="457200" indent="-457200">
              <a:buFont typeface="Courier New" panose="02070309020205020404" pitchFamily="49" charset="0"/>
              <a:buChar char="o"/>
            </a:pPr>
            <a:r>
              <a:rPr lang="en-US" sz="3200" dirty="0" smtClean="0"/>
              <a:t>Activation Mail is received by Notices Contact and MUST be forwarded to Office365 Admin.</a:t>
            </a:r>
          </a:p>
        </p:txBody>
      </p:sp>
    </p:spTree>
    <p:extLst>
      <p:ext uri="{BB962C8B-B14F-4D97-AF65-F5344CB8AC3E}">
        <p14:creationId xmlns:p14="http://schemas.microsoft.com/office/powerpoint/2010/main" val="282501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520700" y="6298298"/>
            <a:ext cx="11173090" cy="323165"/>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4099" eaLnBrk="0" hangingPunct="0"/>
            <a:r>
              <a:rPr lang="en-US" sz="700" dirty="0">
                <a:gradFill>
                  <a:gsLst>
                    <a:gs pos="0">
                      <a:srgbClr val="FFFFFF"/>
                    </a:gs>
                    <a:gs pos="100000">
                      <a:srgbClr val="FFFFFF"/>
                    </a:gs>
                  </a:gsLst>
                  <a:lin ang="5400000" scaled="0"/>
                </a:gradFill>
                <a:ea typeface="Segoe UI" pitchFamily="34" charset="0"/>
                <a:cs typeface="Segoe UI" pitchFamily="34" charset="0"/>
              </a:rPr>
              <a:t>© </a:t>
            </a:r>
            <a:r>
              <a:rPr lang="en-US" sz="700" dirty="0" smtClean="0">
                <a:gradFill>
                  <a:gsLst>
                    <a:gs pos="0">
                      <a:srgbClr val="FFFFFF"/>
                    </a:gs>
                    <a:gs pos="100000">
                      <a:srgbClr val="FFFFFF"/>
                    </a:gs>
                  </a:gsLst>
                  <a:lin ang="5400000" scaled="0"/>
                </a:gradFill>
                <a:ea typeface="Segoe UI" pitchFamily="34" charset="0"/>
                <a:cs typeface="Segoe UI" pitchFamily="34" charset="0"/>
              </a:rPr>
              <a:t>2012 Microsoft </a:t>
            </a:r>
            <a:r>
              <a:rPr lang="en-US" sz="700" dirty="0">
                <a:gradFill>
                  <a:gsLst>
                    <a:gs pos="0">
                      <a:srgbClr val="FFFFFF"/>
                    </a:gs>
                    <a:gs pos="100000">
                      <a:srgbClr val="FFFFFF"/>
                    </a:gs>
                  </a:gsLst>
                  <a:lin ang="5400000" scaled="0"/>
                </a:gradFill>
                <a:ea typeface="Segoe UI" pitchFamily="34" charset="0"/>
                <a:cs typeface="Segoe UI" pitchFamily="34" charset="0"/>
              </a:rPr>
              <a:t>Corporation. All rights reserved. Microsoft, Windows, </a:t>
            </a:r>
            <a:r>
              <a:rPr lang="en-US" sz="700" dirty="0" smtClean="0">
                <a:gradFill>
                  <a:gsLst>
                    <a:gs pos="0">
                      <a:srgbClr val="FFFFFF"/>
                    </a:gs>
                    <a:gs pos="100000">
                      <a:srgbClr val="FFFFFF"/>
                    </a:gs>
                  </a:gsLst>
                  <a:lin ang="5400000" scaled="0"/>
                </a:gradFill>
                <a:ea typeface="Segoe UI" pitchFamily="34" charset="0"/>
                <a:cs typeface="Segoe UI" pitchFamily="34" charset="0"/>
              </a:rPr>
              <a:t>and </a:t>
            </a:r>
            <a:r>
              <a:rPr lang="en-US" sz="700" dirty="0">
                <a:gradFill>
                  <a:gsLst>
                    <a:gs pos="0">
                      <a:srgbClr val="FFFFFF"/>
                    </a:gs>
                    <a:gs pos="100000">
                      <a:srgbClr val="FFFFFF"/>
                    </a:gs>
                  </a:gsLst>
                  <a:lin ang="5400000" scaled="0"/>
                </a:gradFill>
                <a:ea typeface="Segoe UI" pitchFamily="34" charset="0"/>
                <a:cs typeface="Segoe UI" pitchFamily="34" charset="0"/>
              </a:rPr>
              <a:t>other product names are or may be registered trademarks and/or trademarks in the U.S. and/or other countries.</a:t>
            </a:r>
          </a:p>
          <a:p>
            <a:pPr defTabSz="914099" eaLnBrk="0" hangingPunct="0"/>
            <a:r>
              <a:rPr lang="en-US" sz="700" dirty="0">
                <a:gradFill>
                  <a:gsLst>
                    <a:gs pos="0">
                      <a:srgbClr val="FFFFFF"/>
                    </a:gs>
                    <a:gs pos="100000">
                      <a:srgbClr val="FFFFFF"/>
                    </a:gs>
                  </a:gsLst>
                  <a:lin ang="5400000" scaled="0"/>
                </a:gradFill>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rgbClr val="FFFFFF"/>
                    </a:gs>
                    <a:gs pos="100000">
                      <a:srgbClr val="FFFFFF"/>
                    </a:gs>
                  </a:gsLst>
                  <a:lin ang="5400000" scaled="0"/>
                </a:gradFill>
                <a:ea typeface="Segoe UI" pitchFamily="34" charset="0"/>
                <a:cs typeface="Segoe UI" pitchFamily="34" charset="0"/>
              </a:rPr>
              <a:t/>
            </a:r>
            <a:br>
              <a:rPr lang="en-US" sz="700" dirty="0" smtClean="0">
                <a:gradFill>
                  <a:gsLst>
                    <a:gs pos="0">
                      <a:srgbClr val="FFFFFF"/>
                    </a:gs>
                    <a:gs pos="100000">
                      <a:srgbClr val="FFFFFF"/>
                    </a:gs>
                  </a:gsLst>
                  <a:lin ang="5400000" scaled="0"/>
                </a:gradFill>
                <a:ea typeface="Segoe UI" pitchFamily="34" charset="0"/>
                <a:cs typeface="Segoe UI" pitchFamily="34" charset="0"/>
              </a:rPr>
            </a:br>
            <a:r>
              <a:rPr lang="en-US" sz="700" dirty="0" smtClean="0">
                <a:gradFill>
                  <a:gsLst>
                    <a:gs pos="0">
                      <a:srgbClr val="FFFFFF"/>
                    </a:gs>
                    <a:gs pos="100000">
                      <a:srgbClr val="FFFFFF"/>
                    </a:gs>
                  </a:gsLst>
                  <a:lin ang="5400000" scaled="0"/>
                </a:gradFill>
                <a:ea typeface="Segoe UI" pitchFamily="34" charset="0"/>
                <a:cs typeface="Segoe UI" pitchFamily="34" charset="0"/>
              </a:rPr>
              <a:t>part </a:t>
            </a:r>
            <a:r>
              <a:rPr lang="en-US" sz="700" dirty="0">
                <a:gradFill>
                  <a:gsLst>
                    <a:gs pos="0">
                      <a:srgbClr val="FFFFFF"/>
                    </a:gs>
                    <a:gs pos="100000">
                      <a:srgbClr val="FFFFFF"/>
                    </a:gs>
                  </a:gsLst>
                  <a:lin ang="5400000" scaled="0"/>
                </a:gradFill>
                <a:ea typeface="Segoe UI" pitchFamily="34" charset="0"/>
                <a:cs typeface="Segoe UI" pitchFamily="34" charset="0"/>
              </a:rPr>
              <a:t>of </a:t>
            </a:r>
            <a:r>
              <a:rPr lang="en-US" sz="700" dirty="0" smtClean="0">
                <a:gradFill>
                  <a:gsLst>
                    <a:gs pos="0">
                      <a:srgbClr val="FFFFFF"/>
                    </a:gs>
                    <a:gs pos="100000">
                      <a:srgbClr val="FFFFFF"/>
                    </a:gs>
                  </a:gsLst>
                  <a:lin ang="5400000" scaled="0"/>
                </a:gradFill>
                <a:ea typeface="Segoe UI" pitchFamily="34" charset="0"/>
                <a:cs typeface="Segoe UI" pitchFamily="34" charset="0"/>
              </a:rPr>
              <a:t>Microsoft</a:t>
            </a:r>
            <a:r>
              <a:rPr lang="en-US" sz="700" dirty="0">
                <a:gradFill>
                  <a:gsLst>
                    <a:gs pos="0">
                      <a:srgbClr val="FFFFFF"/>
                    </a:gs>
                    <a:gs pos="100000">
                      <a:srgbClr val="FFFFFF"/>
                    </a:gs>
                  </a:gsLst>
                  <a:lin ang="5400000" scaled="0"/>
                </a:gradFill>
                <a:ea typeface="Segoe UI" pitchFamily="34" charset="0"/>
                <a:cs typeface="Segoe UI" pitchFamily="34" charset="0"/>
              </a:rPr>
              <a: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ea typeface="Segoe UI" pitchFamily="34" charset="0"/>
                <a:cs typeface="Segoe UI" pitchFamily="34" charset="0"/>
              </a:rPr>
              <a:t>MICROSOFT </a:t>
            </a:r>
            <a:r>
              <a:rPr lang="en-US" sz="700" dirty="0">
                <a:gradFill>
                  <a:gsLst>
                    <a:gs pos="0">
                      <a:srgbClr val="FFFFFF"/>
                    </a:gs>
                    <a:gs pos="100000">
                      <a:srgbClr val="FFFFFF"/>
                    </a:gs>
                  </a:gsLst>
                  <a:lin ang="5400000" scaled="0"/>
                </a:gradFill>
                <a:ea typeface="Segoe UI" pitchFamily="34" charset="0"/>
                <a:cs typeface="Segoe UI" pitchFamily="34" charset="0"/>
              </a:rPr>
              <a:t>MAKES NO WARRANTIES, EXPRESS, IMPLIED OR STATUTORY, AS TO THE INFORMATION IN THIS PRESENTATION.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 y="2452644"/>
            <a:ext cx="3657600" cy="1401115"/>
          </a:xfrm>
          <a:prstGeom prst="rect">
            <a:avLst/>
          </a:prstGeom>
        </p:spPr>
      </p:pic>
    </p:spTree>
    <p:extLst>
      <p:ext uri="{BB962C8B-B14F-4D97-AF65-F5344CB8AC3E}">
        <p14:creationId xmlns:p14="http://schemas.microsoft.com/office/powerpoint/2010/main" val="33665398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93713" y="1964360"/>
            <a:ext cx="5486400" cy="313265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13" y="1964360"/>
            <a:ext cx="5486400" cy="3654789"/>
          </a:xfrm>
          <a:prstGeom prst="rect">
            <a:avLst/>
          </a:prstGeom>
        </p:spPr>
      </p:pic>
      <p:grpSp>
        <p:nvGrpSpPr>
          <p:cNvPr id="25" name="Group 24"/>
          <p:cNvGrpSpPr/>
          <p:nvPr/>
        </p:nvGrpSpPr>
        <p:grpSpPr>
          <a:xfrm>
            <a:off x="493713" y="5093030"/>
            <a:ext cx="5486400" cy="1284140"/>
            <a:chOff x="493713" y="5114050"/>
            <a:chExt cx="5486400" cy="1284140"/>
          </a:xfrm>
        </p:grpSpPr>
        <p:sp>
          <p:nvSpPr>
            <p:cNvPr id="18" name="Rectangle 17"/>
            <p:cNvSpPr/>
            <p:nvPr/>
          </p:nvSpPr>
          <p:spPr bwMode="auto">
            <a:xfrm>
              <a:off x="493713" y="5118030"/>
              <a:ext cx="5486400" cy="12801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a:xfrm>
              <a:off x="651363" y="5114050"/>
              <a:ext cx="3534757" cy="492443"/>
            </a:xfrm>
            <a:prstGeom prst="rect">
              <a:avLst/>
            </a:prstGeom>
          </p:spPr>
          <p:txBody>
            <a:bodyPr wrap="square" lIns="0" tIns="0" rIns="0" bIns="0">
              <a:spAutoFit/>
            </a:bodyPr>
            <a:lstStyle/>
            <a:p>
              <a:pPr defTabSz="1949639" fontAlgn="base">
                <a:spcBef>
                  <a:spcPct val="0"/>
                </a:spcBef>
                <a:spcAft>
                  <a:spcPct val="0"/>
                </a:spcAft>
              </a:pPr>
              <a:r>
                <a:rPr lang="en-US" sz="3200" dirty="0" smtClean="0">
                  <a:ln w="3175">
                    <a:noFill/>
                  </a:ln>
                  <a:solidFill>
                    <a:schemeClr val="bg1"/>
                  </a:solidFill>
                  <a:latin typeface="Segoe UI Light"/>
                  <a:cs typeface="Arial" charset="0"/>
                </a:rPr>
                <a:t>Classroom Architects</a:t>
              </a:r>
              <a:endParaRPr lang="en-US" sz="4800" dirty="0">
                <a:ln w="3175">
                  <a:noFill/>
                </a:ln>
                <a:solidFill>
                  <a:schemeClr val="bg1"/>
                </a:solidFill>
                <a:latin typeface="Segoe UI Light"/>
                <a:cs typeface="Arial" charset="0"/>
              </a:endParaRPr>
            </a:p>
          </p:txBody>
        </p:sp>
        <p:sp>
          <p:nvSpPr>
            <p:cNvPr id="6" name="Rectangle 5"/>
            <p:cNvSpPr/>
            <p:nvPr/>
          </p:nvSpPr>
          <p:spPr>
            <a:xfrm>
              <a:off x="707444" y="5585345"/>
              <a:ext cx="5058938" cy="498598"/>
            </a:xfrm>
            <a:prstGeom prst="rect">
              <a:avLst/>
            </a:prstGeom>
          </p:spPr>
          <p:txBody>
            <a:bodyPr wrap="square" lIns="0" tIns="0" rIns="0" bIns="0">
              <a:spAutoFit/>
            </a:bodyPr>
            <a:lstStyle/>
            <a:p>
              <a:pPr defTabSz="1949639" fontAlgn="base">
                <a:lnSpc>
                  <a:spcPct val="90000"/>
                </a:lnSpc>
                <a:spcBef>
                  <a:spcPct val="0"/>
                </a:spcBef>
                <a:spcAft>
                  <a:spcPct val="0"/>
                </a:spcAft>
              </a:pPr>
              <a:r>
                <a:rPr lang="en-US" dirty="0" smtClean="0">
                  <a:solidFill>
                    <a:schemeClr val="bg1"/>
                  </a:solidFill>
                  <a:ea typeface="Segoe UI" pitchFamily="34" charset="0"/>
                  <a:cs typeface="Segoe UI" pitchFamily="34" charset="0"/>
                </a:rPr>
                <a:t>Own the classroom experience –Look to be  unique and </a:t>
              </a:r>
              <a:r>
                <a:rPr lang="en-US" b="1" dirty="0" smtClean="0">
                  <a:solidFill>
                    <a:schemeClr val="bg1"/>
                  </a:solidFill>
                  <a:ea typeface="Segoe UI" pitchFamily="34" charset="0"/>
                  <a:cs typeface="Segoe UI" pitchFamily="34" charset="0"/>
                </a:rPr>
                <a:t>innovative</a:t>
              </a:r>
              <a:endParaRPr lang="en-US" b="1" dirty="0">
                <a:solidFill>
                  <a:schemeClr val="bg1"/>
                </a:solidFill>
                <a:cs typeface="Segoe UI Semibold" pitchFamily="34" charset="0"/>
              </a:endParaRPr>
            </a:p>
          </p:txBody>
        </p:sp>
      </p:grpSp>
      <p:sp>
        <p:nvSpPr>
          <p:cNvPr id="19" name="Rectangle 18"/>
          <p:cNvSpPr/>
          <p:nvPr/>
        </p:nvSpPr>
        <p:spPr>
          <a:xfrm>
            <a:off x="6109255" y="1323679"/>
            <a:ext cx="5688298" cy="615553"/>
          </a:xfrm>
          <a:prstGeom prst="rect">
            <a:avLst/>
          </a:prstGeom>
        </p:spPr>
        <p:txBody>
          <a:bodyPr wrap="square" lIns="0" tIns="0" rIns="0" bIns="0">
            <a:spAutoFit/>
          </a:bodyPr>
          <a:lstStyle/>
          <a:p>
            <a:pPr defTabSz="1218936"/>
            <a:r>
              <a:rPr lang="en-US" sz="4000" dirty="0" smtClean="0">
                <a:solidFill>
                  <a:srgbClr val="EB3C00">
                    <a:alpha val="99000"/>
                  </a:srgbClr>
                </a:solidFill>
                <a:latin typeface="+mj-lt"/>
              </a:rPr>
              <a:t>Institutions</a:t>
            </a:r>
            <a:endParaRPr lang="en-US" sz="4000" dirty="0">
              <a:solidFill>
                <a:srgbClr val="EB3C00">
                  <a:alpha val="99000"/>
                </a:srgbClr>
              </a:solidFill>
              <a:latin typeface="+mj-lt"/>
            </a:endParaRPr>
          </a:p>
        </p:txBody>
      </p:sp>
      <p:sp>
        <p:nvSpPr>
          <p:cNvPr id="20" name="Rectangle 19"/>
          <p:cNvSpPr/>
          <p:nvPr/>
        </p:nvSpPr>
        <p:spPr>
          <a:xfrm>
            <a:off x="493712" y="1319578"/>
            <a:ext cx="4770745" cy="615553"/>
          </a:xfrm>
          <a:prstGeom prst="rect">
            <a:avLst/>
          </a:prstGeom>
        </p:spPr>
        <p:txBody>
          <a:bodyPr wrap="square" lIns="0" tIns="0" rIns="0" bIns="0">
            <a:spAutoFit/>
          </a:bodyPr>
          <a:lstStyle/>
          <a:p>
            <a:pPr defTabSz="1218936"/>
            <a:r>
              <a:rPr lang="en-US" sz="4000" dirty="0" smtClean="0">
                <a:solidFill>
                  <a:srgbClr val="EB3C00">
                    <a:alpha val="99000"/>
                  </a:srgbClr>
                </a:solidFill>
                <a:latin typeface="+mj-lt"/>
              </a:rPr>
              <a:t>Educators</a:t>
            </a:r>
            <a:endParaRPr lang="en-US" sz="4000" dirty="0">
              <a:solidFill>
                <a:srgbClr val="EB3C00">
                  <a:alpha val="99000"/>
                </a:srgbClr>
              </a:solidFill>
              <a:latin typeface="+mj-lt"/>
            </a:endParaRPr>
          </a:p>
        </p:txBody>
      </p:sp>
      <p:sp>
        <p:nvSpPr>
          <p:cNvPr id="10" name="Title 9"/>
          <p:cNvSpPr>
            <a:spLocks noGrp="1"/>
          </p:cNvSpPr>
          <p:nvPr>
            <p:ph type="title"/>
          </p:nvPr>
        </p:nvSpPr>
        <p:spPr/>
        <p:txBody>
          <a:bodyPr/>
          <a:lstStyle/>
          <a:p>
            <a:r>
              <a:rPr lang="en-US" dirty="0" smtClean="0"/>
              <a:t>Technology shifts in education</a:t>
            </a:r>
            <a:endParaRPr lang="en-US" dirty="0"/>
          </a:p>
        </p:txBody>
      </p:sp>
      <p:grpSp>
        <p:nvGrpSpPr>
          <p:cNvPr id="7" name="Group 6"/>
          <p:cNvGrpSpPr/>
          <p:nvPr/>
        </p:nvGrpSpPr>
        <p:grpSpPr>
          <a:xfrm>
            <a:off x="6109254" y="1964360"/>
            <a:ext cx="5486401" cy="4412810"/>
            <a:chOff x="6109254" y="1964360"/>
            <a:chExt cx="5486401" cy="4412810"/>
          </a:xfrm>
        </p:grpSpPr>
        <p:pic>
          <p:nvPicPr>
            <p:cNvPr id="2052" name="Picture 4" descr="http://collegeplanningadvisors.files.wordpress.com/2010/11/longwood-university-virginia.jp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109254" y="1964360"/>
              <a:ext cx="5486401" cy="313265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6109255" y="5071882"/>
              <a:ext cx="5486400" cy="1305288"/>
              <a:chOff x="6109255" y="5092902"/>
              <a:chExt cx="5486400" cy="1305288"/>
            </a:xfrm>
          </p:grpSpPr>
          <p:sp>
            <p:nvSpPr>
              <p:cNvPr id="23" name="Rectangle 22"/>
              <p:cNvSpPr/>
              <p:nvPr/>
            </p:nvSpPr>
            <p:spPr bwMode="auto">
              <a:xfrm>
                <a:off x="6109255" y="5118030"/>
                <a:ext cx="5486400" cy="12801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a:xfrm>
                <a:off x="6289993" y="5092902"/>
                <a:ext cx="4318823" cy="492443"/>
              </a:xfrm>
              <a:prstGeom prst="rect">
                <a:avLst/>
              </a:prstGeom>
            </p:spPr>
            <p:txBody>
              <a:bodyPr wrap="square" lIns="0" tIns="0" rIns="0" bIns="0">
                <a:spAutoFit/>
              </a:bodyPr>
              <a:lstStyle/>
              <a:p>
                <a:pPr defTabSz="1949639" fontAlgn="base">
                  <a:spcBef>
                    <a:spcPct val="0"/>
                  </a:spcBef>
                  <a:spcAft>
                    <a:spcPct val="0"/>
                  </a:spcAft>
                </a:pPr>
                <a:r>
                  <a:rPr lang="en-US" sz="3200" dirty="0" smtClean="0">
                    <a:ln w="3175">
                      <a:noFill/>
                    </a:ln>
                    <a:solidFill>
                      <a:schemeClr val="bg1"/>
                    </a:solidFill>
                    <a:latin typeface="Segoe UI Light"/>
                    <a:cs typeface="Arial" charset="0"/>
                  </a:rPr>
                  <a:t>Cohesive Experiences</a:t>
                </a:r>
                <a:endParaRPr lang="en-US" sz="4400" dirty="0">
                  <a:ln w="3175">
                    <a:noFill/>
                  </a:ln>
                  <a:solidFill>
                    <a:schemeClr val="bg1"/>
                  </a:solidFill>
                  <a:latin typeface="Segoe UI Light"/>
                  <a:cs typeface="Arial" charset="0"/>
                </a:endParaRPr>
              </a:p>
            </p:txBody>
          </p:sp>
          <p:sp>
            <p:nvSpPr>
              <p:cNvPr id="3" name="Rectangle 2"/>
              <p:cNvSpPr/>
              <p:nvPr/>
            </p:nvSpPr>
            <p:spPr>
              <a:xfrm>
                <a:off x="6289993" y="5585345"/>
                <a:ext cx="5186045" cy="526298"/>
              </a:xfrm>
              <a:prstGeom prst="rect">
                <a:avLst/>
              </a:prstGeom>
            </p:spPr>
            <p:txBody>
              <a:bodyPr wrap="square" lIns="0" tIns="0" bIns="0">
                <a:spAutoFit/>
              </a:bodyPr>
              <a:lstStyle/>
              <a:p>
                <a:pPr defTabSz="1949639" fontAlgn="base">
                  <a:lnSpc>
                    <a:spcPct val="90000"/>
                  </a:lnSpc>
                  <a:spcBef>
                    <a:spcPct val="0"/>
                  </a:spcBef>
                  <a:spcAft>
                    <a:spcPct val="0"/>
                  </a:spcAft>
                </a:pPr>
                <a:r>
                  <a:rPr lang="en-US" dirty="0" smtClean="0">
                    <a:solidFill>
                      <a:schemeClr val="bg1"/>
                    </a:solidFill>
                    <a:latin typeface="Segoe UI" pitchFamily="34" charset="0"/>
                    <a:ea typeface="Segoe UI" pitchFamily="34" charset="0"/>
                    <a:cs typeface="Segoe UI" pitchFamily="34" charset="0"/>
                  </a:rPr>
                  <a:t>Integrating technology seamlessly delivering </a:t>
                </a:r>
                <a:r>
                  <a:rPr lang="en-US" b="1" dirty="0" smtClean="0">
                    <a:solidFill>
                      <a:schemeClr val="bg1"/>
                    </a:solidFill>
                    <a:latin typeface="Segoe UI" pitchFamily="34" charset="0"/>
                    <a:ea typeface="Segoe UI" pitchFamily="34" charset="0"/>
                    <a:cs typeface="Segoe UI" pitchFamily="34" charset="0"/>
                  </a:rPr>
                  <a:t>impact</a:t>
                </a:r>
                <a:r>
                  <a:rPr lang="en-US" dirty="0" smtClean="0">
                    <a:solidFill>
                      <a:schemeClr val="bg1"/>
                    </a:solidFill>
                    <a:latin typeface="Segoe UI" pitchFamily="34" charset="0"/>
                    <a:ea typeface="Segoe UI" pitchFamily="34" charset="0"/>
                    <a:cs typeface="Segoe UI" pitchFamily="34" charset="0"/>
                  </a:rPr>
                  <a:t> to learning outcomes</a:t>
                </a:r>
                <a:endParaRPr lang="en-US" dirty="0">
                  <a:solidFill>
                    <a:schemeClr val="bg1"/>
                  </a:solidFill>
                  <a:latin typeface="Segoe UI" pitchFamily="34" charset="0"/>
                  <a:ea typeface="Segoe UI" pitchFamily="34" charset="0"/>
                  <a:cs typeface="Segoe UI" pitchFamily="34" charset="0"/>
                </a:endParaRPr>
              </a:p>
            </p:txBody>
          </p:sp>
        </p:grpSp>
        <p:sp>
          <p:nvSpPr>
            <p:cNvPr id="5" name="Rectangle 4"/>
            <p:cNvSpPr/>
            <p:nvPr/>
          </p:nvSpPr>
          <p:spPr bwMode="auto">
            <a:xfrm>
              <a:off x="6109255" y="1964360"/>
              <a:ext cx="5486400" cy="3132650"/>
            </a:xfrm>
            <a:prstGeom prst="rect">
              <a:avLst/>
            </a:prstGeom>
            <a:gradFill flip="none" rotWithShape="1">
              <a:gsLst>
                <a:gs pos="0">
                  <a:schemeClr val="tx1">
                    <a:alpha val="0"/>
                  </a:schemeClr>
                </a:gs>
                <a:gs pos="50000">
                  <a:schemeClr val="tx1">
                    <a:alpha val="0"/>
                  </a:schemeClr>
                </a:gs>
                <a:gs pos="100000">
                  <a:schemeClr val="tx1">
                    <a:alpha val="4400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90979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1+#ppt_w/2"/>
                                          </p:val>
                                        </p:tav>
                                        <p:tav tm="100000">
                                          <p:val>
                                            <p:strVal val="#ppt_x"/>
                                          </p:val>
                                        </p:tav>
                                      </p:tavLst>
                                    </p:anim>
                                    <p:anim calcmode="lin" valueType="num">
                                      <p:cBhvr additive="base">
                                        <p:cTn id="12" dur="75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1+#ppt_w/2"/>
                                          </p:val>
                                        </p:tav>
                                        <p:tav tm="100000">
                                          <p:val>
                                            <p:strVal val="#ppt_x"/>
                                          </p:val>
                                        </p:tav>
                                      </p:tavLst>
                                    </p:anim>
                                    <p:anim calcmode="lin" valueType="num">
                                      <p:cBhvr additive="base">
                                        <p:cTn id="16"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spcBef>
                <a:spcPts val="0"/>
              </a:spcBef>
            </a:pPr>
            <a:r>
              <a:rPr lang="en-US" dirty="0"/>
              <a:t>General description of the services and licensing overview is available here: </a:t>
            </a:r>
            <a:endParaRPr lang="en-US" dirty="0" smtClean="0"/>
          </a:p>
          <a:p>
            <a:pPr marL="571500" indent="-571500">
              <a:spcBef>
                <a:spcPts val="0"/>
              </a:spcBef>
              <a:buFont typeface="Arial" panose="020B0604020202020204" pitchFamily="34" charset="0"/>
              <a:buChar char="•"/>
            </a:pPr>
            <a:r>
              <a:rPr lang="en-US" sz="3600" u="sng" dirty="0" smtClean="0">
                <a:solidFill>
                  <a:srgbClr val="000000"/>
                </a:solidFill>
                <a:ea typeface="Times New Roman" panose="02020603050405020304" pitchFamily="18" charset="0"/>
                <a:cs typeface="Times New Roman" panose="02020603050405020304" pitchFamily="18" charset="0"/>
                <a:hlinkClick r:id="rId2"/>
              </a:rPr>
              <a:t>http</a:t>
            </a:r>
            <a:r>
              <a:rPr lang="en-US" sz="3600" u="sng" dirty="0">
                <a:solidFill>
                  <a:srgbClr val="000000"/>
                </a:solidFill>
                <a:ea typeface="Times New Roman" panose="02020603050405020304" pitchFamily="18" charset="0"/>
                <a:cs typeface="Times New Roman" panose="02020603050405020304" pitchFamily="18" charset="0"/>
                <a:hlinkClick r:id="rId2"/>
              </a:rPr>
              <a:t>://office.microsoft.com/en-001/academic/</a:t>
            </a:r>
            <a:r>
              <a:rPr lang="en-US" sz="3600" dirty="0">
                <a:solidFill>
                  <a:srgbClr val="1F497D"/>
                </a:solidFill>
                <a:ea typeface="Times New Roman" panose="02020603050405020304" pitchFamily="18" charset="0"/>
                <a:cs typeface="Times New Roman" panose="02020603050405020304" pitchFamily="18" charset="0"/>
              </a:rPr>
              <a:t> </a:t>
            </a:r>
            <a:endParaRPr lang="en-US" sz="3600" dirty="0" smtClean="0">
              <a:solidFill>
                <a:srgbClr val="1F497D"/>
              </a:solidFill>
              <a:ea typeface="Times New Roman" panose="02020603050405020304" pitchFamily="18" charset="0"/>
              <a:cs typeface="Times New Roman" panose="02020603050405020304" pitchFamily="18" charset="0"/>
            </a:endParaRPr>
          </a:p>
          <a:p>
            <a:pPr lvl="0">
              <a:spcBef>
                <a:spcPts val="0"/>
              </a:spcBef>
            </a:pPr>
            <a:endParaRPr lang="en-US" sz="3600" dirty="0">
              <a:latin typeface="Calibri" panose="020F0502020204030204" pitchFamily="34" charset="0"/>
              <a:ea typeface="Times New Roman" panose="02020603050405020304" pitchFamily="18" charset="0"/>
              <a:cs typeface="Times New Roman" panose="02020603050405020304" pitchFamily="18" charset="0"/>
            </a:endParaRPr>
          </a:p>
          <a:p>
            <a:pPr lvl="0">
              <a:spcBef>
                <a:spcPts val="0"/>
              </a:spcBef>
            </a:pPr>
            <a:r>
              <a:rPr lang="en-US" dirty="0"/>
              <a:t>Student </a:t>
            </a:r>
            <a:r>
              <a:rPr lang="en-US" dirty="0" smtClean="0"/>
              <a:t>Advantage in depth: </a:t>
            </a:r>
            <a:endParaRPr lang="en-US" dirty="0"/>
          </a:p>
          <a:p>
            <a:pPr marL="571500" lvl="1" indent="-571500">
              <a:spcBef>
                <a:spcPts val="0"/>
              </a:spcBef>
              <a:buSzPct val="80000"/>
              <a:buFont typeface="Arial" panose="020B0604020202020204" pitchFamily="34" charset="0"/>
              <a:buChar char="•"/>
            </a:pPr>
            <a:r>
              <a:rPr lang="en-US" sz="3200" spc="-71" dirty="0" smtClean="0">
                <a:solidFill>
                  <a:srgbClr val="000000"/>
                </a:solidFill>
                <a:latin typeface="+mj-lt"/>
                <a:ea typeface="Times New Roman" panose="02020603050405020304" pitchFamily="18" charset="0"/>
                <a:cs typeface="Times New Roman" panose="02020603050405020304" pitchFamily="18" charset="0"/>
                <a:hlinkClick r:id="rId3"/>
              </a:rPr>
              <a:t>Part 1</a:t>
            </a:r>
            <a:endParaRPr lang="en-US" sz="3200" spc="-71" dirty="0" smtClean="0">
              <a:solidFill>
                <a:srgbClr val="000000"/>
              </a:solidFill>
              <a:latin typeface="+mj-lt"/>
              <a:ea typeface="Times New Roman" panose="02020603050405020304" pitchFamily="18" charset="0"/>
              <a:cs typeface="Times New Roman" panose="02020603050405020304" pitchFamily="18" charset="0"/>
            </a:endParaRPr>
          </a:p>
          <a:p>
            <a:pPr marL="571500" lvl="1" indent="-571500">
              <a:spcBef>
                <a:spcPts val="0"/>
              </a:spcBef>
              <a:buSzPct val="80000"/>
              <a:buFont typeface="Arial" panose="020B0604020202020204" pitchFamily="34" charset="0"/>
              <a:buChar char="•"/>
            </a:pPr>
            <a:r>
              <a:rPr lang="en-US" sz="3200" u="sng" spc="-71" dirty="0" smtClean="0">
                <a:solidFill>
                  <a:srgbClr val="000000"/>
                </a:solidFill>
                <a:latin typeface="+mj-lt"/>
                <a:ea typeface="Times New Roman" panose="02020603050405020304" pitchFamily="18" charset="0"/>
                <a:cs typeface="Times New Roman" panose="02020603050405020304" pitchFamily="18" charset="0"/>
                <a:hlinkClick r:id="rId4"/>
              </a:rPr>
              <a:t>Part 2</a:t>
            </a:r>
            <a:endParaRPr lang="en-US" sz="3200" u="sng" spc="-71" dirty="0" smtClean="0">
              <a:solidFill>
                <a:srgbClr val="000000"/>
              </a:solidFill>
              <a:latin typeface="+mj-lt"/>
              <a:ea typeface="Times New Roman" panose="02020603050405020304" pitchFamily="18" charset="0"/>
              <a:cs typeface="Times New Roman" panose="02020603050405020304" pitchFamily="18" charset="0"/>
            </a:endParaRPr>
          </a:p>
          <a:p>
            <a:pPr marL="571500" lvl="1" indent="-571500">
              <a:spcBef>
                <a:spcPts val="0"/>
              </a:spcBef>
              <a:buSzPct val="80000"/>
              <a:buFont typeface="Arial" panose="020B0604020202020204" pitchFamily="34" charset="0"/>
              <a:buChar char="•"/>
            </a:pPr>
            <a:r>
              <a:rPr lang="en-US" sz="3200" u="sng" spc="-71" dirty="0" smtClean="0">
                <a:solidFill>
                  <a:srgbClr val="000000"/>
                </a:solidFill>
                <a:latin typeface="+mj-lt"/>
                <a:ea typeface="Times New Roman" panose="02020603050405020304" pitchFamily="18" charset="0"/>
                <a:cs typeface="Times New Roman" panose="02020603050405020304" pitchFamily="18" charset="0"/>
                <a:hlinkClick r:id="rId5"/>
              </a:rPr>
              <a:t>Part 3</a:t>
            </a:r>
          </a:p>
          <a:p>
            <a:endParaRPr lang="en-US" dirty="0"/>
          </a:p>
        </p:txBody>
      </p:sp>
      <p:sp>
        <p:nvSpPr>
          <p:cNvPr id="3" name="Title 2"/>
          <p:cNvSpPr>
            <a:spLocks noGrp="1"/>
          </p:cNvSpPr>
          <p:nvPr>
            <p:ph type="title"/>
          </p:nvPr>
        </p:nvSpPr>
        <p:spPr/>
        <p:txBody>
          <a:bodyPr/>
          <a:lstStyle/>
          <a:p>
            <a:r>
              <a:rPr lang="en-US" dirty="0" smtClean="0"/>
              <a:t>More information</a:t>
            </a:r>
            <a:endParaRPr lang="en-US" dirty="0"/>
          </a:p>
        </p:txBody>
      </p:sp>
    </p:spTree>
    <p:extLst>
      <p:ext uri="{BB962C8B-B14F-4D97-AF65-F5344CB8AC3E}">
        <p14:creationId xmlns:p14="http://schemas.microsoft.com/office/powerpoint/2010/main" val="578652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Productivity</a:t>
            </a:r>
            <a:br>
              <a:rPr lang="en-US" dirty="0" smtClean="0"/>
            </a:br>
            <a:r>
              <a:rPr lang="en-US" sz="3600" dirty="0" smtClean="0">
                <a:solidFill>
                  <a:schemeClr val="bg2"/>
                </a:solidFill>
              </a:rPr>
              <a:t>Essential for educators and students</a:t>
            </a:r>
            <a:endParaRPr lang="en-US" sz="3600" dirty="0">
              <a:solidFill>
                <a:schemeClr val="bg2"/>
              </a:solidFill>
            </a:endParaRPr>
          </a:p>
        </p:txBody>
      </p:sp>
      <p:grpSp>
        <p:nvGrpSpPr>
          <p:cNvPr id="52" name="Group 51"/>
          <p:cNvGrpSpPr/>
          <p:nvPr/>
        </p:nvGrpSpPr>
        <p:grpSpPr>
          <a:xfrm>
            <a:off x="5933220" y="2068399"/>
            <a:ext cx="5800707" cy="4023361"/>
            <a:chOff x="5933220" y="2068399"/>
            <a:chExt cx="5800707" cy="4023361"/>
          </a:xfrm>
        </p:grpSpPr>
        <p:sp>
          <p:nvSpPr>
            <p:cNvPr id="14" name="Rectangle 13"/>
            <p:cNvSpPr/>
            <p:nvPr/>
          </p:nvSpPr>
          <p:spPr bwMode="auto">
            <a:xfrm>
              <a:off x="6247527" y="2068399"/>
              <a:ext cx="5486400" cy="4023361"/>
            </a:xfrm>
            <a:prstGeom prst="rect">
              <a:avLst/>
            </a:prstGeom>
            <a:solidFill>
              <a:schemeClr val="tx2"/>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vert="horz" wrap="square" lIns="274320" tIns="45718" rIns="91436" bIns="45718" numCol="1" rtlCol="0" anchor="ctr" anchorCtr="0" compatLnSpc="1">
              <a:prstTxWarp prst="textNoShape">
                <a:avLst/>
              </a:prstTxWarp>
              <a:noAutofit/>
            </a:bodyPr>
            <a:lstStyle/>
            <a:p>
              <a:pPr defTabSz="914099" fontAlgn="base">
                <a:lnSpc>
                  <a:spcPct val="80000"/>
                </a:lnSpc>
                <a:defRPr/>
              </a:pPr>
              <a:endParaRPr lang="en-US" sz="4800" kern="0" spc="-70" dirty="0">
                <a:solidFill>
                  <a:srgbClr val="000000">
                    <a:alpha val="99000"/>
                  </a:srgbClr>
                </a:solidFill>
                <a:latin typeface="Segoe UI Light" pitchFamily="34" charset="0"/>
                <a:ea typeface="Segoe UI" pitchFamily="34" charset="0"/>
                <a:cs typeface="Segoe UI" pitchFamily="34" charset="0"/>
              </a:endParaRPr>
            </a:p>
          </p:txBody>
        </p:sp>
        <p:sp>
          <p:nvSpPr>
            <p:cNvPr id="15" name="Right Triangle 14"/>
            <p:cNvSpPr/>
            <p:nvPr/>
          </p:nvSpPr>
          <p:spPr bwMode="auto">
            <a:xfrm rot="18900000" flipH="1">
              <a:off x="5933220" y="3796194"/>
              <a:ext cx="567771" cy="567771"/>
            </a:xfrm>
            <a:prstGeom prst="rtTriangl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12"/>
            <p:cNvSpPr txBox="1">
              <a:spLocks/>
            </p:cNvSpPr>
            <p:nvPr/>
          </p:nvSpPr>
          <p:spPr>
            <a:xfrm>
              <a:off x="6322549" y="2376026"/>
              <a:ext cx="5411378" cy="1361911"/>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sz="3600" dirty="0" smtClean="0">
                  <a:solidFill>
                    <a:srgbClr val="FFFFFF"/>
                  </a:solidFill>
                </a:rPr>
                <a:t>Enterprise-grade </a:t>
              </a:r>
              <a:br>
                <a:rPr lang="en-US" sz="3600" dirty="0" smtClean="0">
                  <a:solidFill>
                    <a:srgbClr val="FFFFFF"/>
                  </a:solidFill>
                </a:rPr>
              </a:br>
              <a:r>
                <a:rPr lang="en-US" sz="3600" dirty="0" smtClean="0">
                  <a:solidFill>
                    <a:srgbClr val="FFFFFF"/>
                  </a:solidFill>
                </a:rPr>
                <a:t>cloud services</a:t>
              </a:r>
              <a:endParaRPr lang="en-US" sz="3600" dirty="0">
                <a:solidFill>
                  <a:srgbClr val="FFFFFF"/>
                </a:solidFill>
              </a:endParaRPr>
            </a:p>
            <a:p>
              <a:pPr lvl="1" algn="ctr">
                <a:defRPr/>
              </a:pPr>
              <a:endParaRPr lang="en-US" sz="1800" dirty="0" smtClean="0">
                <a:solidFill>
                  <a:srgbClr val="FFFFFF"/>
                </a:solidFill>
              </a:endParaRPr>
            </a:p>
          </p:txBody>
        </p:sp>
        <p:grpSp>
          <p:nvGrpSpPr>
            <p:cNvPr id="48" name="Group 47"/>
            <p:cNvGrpSpPr>
              <a:grpSpLocks noChangeAspect="1"/>
            </p:cNvGrpSpPr>
            <p:nvPr/>
          </p:nvGrpSpPr>
          <p:grpSpPr>
            <a:xfrm>
              <a:off x="7531061" y="3673464"/>
              <a:ext cx="2876255" cy="2010300"/>
              <a:chOff x="7512773" y="3673464"/>
              <a:chExt cx="2876255" cy="2010300"/>
            </a:xfrm>
          </p:grpSpPr>
          <p:pic>
            <p:nvPicPr>
              <p:cNvPr id="34" name="Picture 33" descr="C:\Users\chrisw\Desktop\Cloud Services 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black">
              <a:xfrm>
                <a:off x="7512773" y="3673464"/>
                <a:ext cx="2448872" cy="168853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 descr="\\MAGNUM\Projects\Microsoft\Cloud Power FY12\Design\ICONS_PNG\Secure.png"/>
              <p:cNvPicPr>
                <a:picLocks noChangeAspect="1" noChangeArrowheads="1"/>
              </p:cNvPicPr>
              <p:nvPr/>
            </p:nvPicPr>
            <p:blipFill>
              <a:blip r:embed="rId5" cstate="screen">
                <a:biLevel thresh="25000"/>
                <a:extLst>
                  <a:ext uri="{28A0092B-C50C-407E-A947-70E740481C1C}">
                    <a14:useLocalDpi xmlns:a14="http://schemas.microsoft.com/office/drawing/2010/main"/>
                  </a:ext>
                </a:extLst>
              </a:blip>
              <a:srcRect/>
              <a:stretch>
                <a:fillRect/>
              </a:stretch>
            </p:blipFill>
            <p:spPr bwMode="auto">
              <a:xfrm>
                <a:off x="9241285" y="4536021"/>
                <a:ext cx="1147743" cy="1147743"/>
              </a:xfrm>
              <a:prstGeom prst="rect">
                <a:avLst/>
              </a:prstGeom>
              <a:noFill/>
            </p:spPr>
          </p:pic>
        </p:grpSp>
      </p:grpSp>
      <p:grpSp>
        <p:nvGrpSpPr>
          <p:cNvPr id="6" name="Group 5"/>
          <p:cNvGrpSpPr/>
          <p:nvPr/>
        </p:nvGrpSpPr>
        <p:grpSpPr>
          <a:xfrm>
            <a:off x="519112" y="2068398"/>
            <a:ext cx="5728415" cy="4023361"/>
            <a:chOff x="519112" y="2068398"/>
            <a:chExt cx="5728415" cy="4023361"/>
          </a:xfrm>
        </p:grpSpPr>
        <p:sp>
          <p:nvSpPr>
            <p:cNvPr id="27" name="Rectangle 26"/>
            <p:cNvSpPr/>
            <p:nvPr/>
          </p:nvSpPr>
          <p:spPr bwMode="auto">
            <a:xfrm>
              <a:off x="521036" y="2068398"/>
              <a:ext cx="5486400" cy="4023361"/>
            </a:xfrm>
            <a:prstGeom prst="rect">
              <a:avLst/>
            </a:prstGeom>
            <a:solidFill>
              <a:schemeClr val="bg2"/>
            </a:solidFill>
            <a:ln w="25400" cap="flat" cmpd="sng" algn="ctr">
              <a:noFill/>
              <a:prstDash val="solid"/>
              <a:headEnd type="none" w="med" len="med"/>
              <a:tailEnd type="none" w="med" len="med"/>
            </a:ln>
            <a:effectLst/>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kern="0" dirty="0">
                <a:gradFill>
                  <a:gsLst>
                    <a:gs pos="0">
                      <a:srgbClr val="FFFFFF"/>
                    </a:gs>
                    <a:gs pos="100000">
                      <a:srgbClr val="FFFFFF"/>
                    </a:gs>
                  </a:gsLst>
                  <a:lin ang="5400000" scaled="0"/>
                </a:gradFill>
              </a:endParaRPr>
            </a:p>
          </p:txBody>
        </p:sp>
        <p:sp>
          <p:nvSpPr>
            <p:cNvPr id="28" name="Right Triangle 27"/>
            <p:cNvSpPr/>
            <p:nvPr/>
          </p:nvSpPr>
          <p:spPr bwMode="auto">
            <a:xfrm rot="18900000" flipH="1">
              <a:off x="5736533" y="3824581"/>
              <a:ext cx="510994" cy="510994"/>
            </a:xfrm>
            <a:prstGeom prst="rtTriangle">
              <a:avLst/>
            </a:prstGeom>
            <a:solidFill>
              <a:schemeClr val="bg2"/>
            </a:solidFill>
            <a:ln w="25400" cap="flat" cmpd="sng" algn="ctr">
              <a:noFill/>
              <a:prstDash val="solid"/>
              <a:headEnd type="none" w="med" len="med"/>
              <a:tailEnd type="none" w="med" len="med"/>
            </a:ln>
            <a:effectLst/>
          </p:spPr>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kern="0" dirty="0" err="1">
                <a:gradFill>
                  <a:gsLst>
                    <a:gs pos="0">
                      <a:srgbClr val="FFFFFF"/>
                    </a:gs>
                    <a:gs pos="100000">
                      <a:srgbClr val="FFFFFF"/>
                    </a:gs>
                  </a:gsLst>
                  <a:lin ang="5400000" scaled="0"/>
                </a:gradFill>
              </a:endParaRPr>
            </a:p>
          </p:txBody>
        </p:sp>
        <p:sp>
          <p:nvSpPr>
            <p:cNvPr id="18" name="Text Placeholder 12"/>
            <p:cNvSpPr txBox="1">
              <a:spLocks/>
            </p:cNvSpPr>
            <p:nvPr/>
          </p:nvSpPr>
          <p:spPr>
            <a:xfrm>
              <a:off x="519112" y="2386186"/>
              <a:ext cx="5457515" cy="1361911"/>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sz="3600" dirty="0" smtClean="0">
                  <a:solidFill>
                    <a:srgbClr val="FFFFFF"/>
                  </a:solidFill>
                </a:rPr>
                <a:t>Comprehensive tools </a:t>
              </a:r>
              <a:br>
                <a:rPr lang="en-US" sz="3600" dirty="0" smtClean="0">
                  <a:solidFill>
                    <a:srgbClr val="FFFFFF"/>
                  </a:solidFill>
                </a:rPr>
              </a:br>
              <a:r>
                <a:rPr lang="en-US" sz="3600" dirty="0" smtClean="0">
                  <a:solidFill>
                    <a:srgbClr val="FFFFFF"/>
                  </a:solidFill>
                </a:rPr>
                <a:t>to do your best work</a:t>
              </a:r>
            </a:p>
            <a:p>
              <a:pPr lvl="1" algn="ctr">
                <a:defRPr/>
              </a:pPr>
              <a:endParaRPr lang="en-US" sz="1800" dirty="0" smtClean="0">
                <a:solidFill>
                  <a:srgbClr val="FFFFFF"/>
                </a:solidFill>
              </a:endParaRPr>
            </a:p>
          </p:txBody>
        </p:sp>
        <p:grpSp>
          <p:nvGrpSpPr>
            <p:cNvPr id="46" name="Group 45"/>
            <p:cNvGrpSpPr>
              <a:grpSpLocks noChangeAspect="1"/>
            </p:cNvGrpSpPr>
            <p:nvPr/>
          </p:nvGrpSpPr>
          <p:grpSpPr>
            <a:xfrm>
              <a:off x="2025772" y="3667614"/>
              <a:ext cx="2476928" cy="710033"/>
              <a:chOff x="975683" y="3703474"/>
              <a:chExt cx="4146269" cy="1188566"/>
            </a:xfrm>
          </p:grpSpPr>
          <p:pic>
            <p:nvPicPr>
              <p:cNvPr id="20" name="Picture 19"/>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tretch>
                <a:fillRect/>
              </a:stretch>
            </p:blipFill>
            <p:spPr>
              <a:xfrm>
                <a:off x="4843000" y="4281725"/>
                <a:ext cx="278952" cy="535940"/>
              </a:xfrm>
              <a:prstGeom prst="rect">
                <a:avLst/>
              </a:prstGeom>
            </p:spPr>
          </p:pic>
          <p:grpSp>
            <p:nvGrpSpPr>
              <p:cNvPr id="22" name="Group 58"/>
              <p:cNvGrpSpPr>
                <a:grpSpLocks noChangeAspect="1"/>
              </p:cNvGrpSpPr>
              <p:nvPr/>
            </p:nvGrpSpPr>
            <p:grpSpPr>
              <a:xfrm>
                <a:off x="1997977" y="4006287"/>
                <a:ext cx="1052323" cy="811378"/>
                <a:chOff x="1919150" y="3044496"/>
                <a:chExt cx="666391" cy="475141"/>
              </a:xfrm>
              <a:solidFill>
                <a:srgbClr val="FFFFFF"/>
              </a:solidFill>
            </p:grpSpPr>
            <p:sp>
              <p:nvSpPr>
                <p:cNvPr id="24"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w="25400" cap="flat" cmpd="sng" algn="ctr">
                  <a:noFill/>
                  <a:prstDash val="solid"/>
                </a:ln>
                <a:effectLst/>
              </p:spPr>
              <p:txBody>
                <a:bodyPr rtlCol="0" anchor="ctr"/>
                <a:lstStyle/>
                <a:p>
                  <a:pPr algn="ctr" defTabSz="914400">
                    <a:defRPr/>
                  </a:pPr>
                  <a:endParaRPr lang="en-US" kern="0">
                    <a:solidFill>
                      <a:srgbClr val="F2F2F2"/>
                    </a:solidFill>
                  </a:endParaRPr>
                </a:p>
              </p:txBody>
            </p:sp>
            <p:sp>
              <p:nvSpPr>
                <p:cNvPr id="25"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w="25400" cap="flat" cmpd="sng" algn="ctr">
                  <a:noFill/>
                  <a:prstDash val="solid"/>
                </a:ln>
                <a:effectLst/>
              </p:spPr>
              <p:txBody>
                <a:bodyPr rtlCol="0" anchor="ctr"/>
                <a:lstStyle/>
                <a:p>
                  <a:pPr algn="ctr" defTabSz="914400">
                    <a:defRPr/>
                  </a:pPr>
                  <a:endParaRPr lang="en-US" kern="0">
                    <a:solidFill>
                      <a:srgbClr val="F2F2F2"/>
                    </a:solidFill>
                  </a:endParaRPr>
                </a:p>
              </p:txBody>
            </p:sp>
            <p:sp>
              <p:nvSpPr>
                <p:cNvPr id="26" name="Rectangle 25"/>
                <p:cNvSpPr/>
                <p:nvPr/>
              </p:nvSpPr>
              <p:spPr>
                <a:xfrm>
                  <a:off x="1919446" y="3492205"/>
                  <a:ext cx="665798" cy="27432"/>
                </a:xfrm>
                <a:prstGeom prst="rect">
                  <a:avLst/>
                </a:prstGeom>
                <a:grpFill/>
                <a:ln w="25400" cap="flat" cmpd="sng" algn="ctr">
                  <a:noFill/>
                  <a:prstDash val="solid"/>
                </a:ln>
                <a:effectLst/>
              </p:spPr>
              <p:txBody>
                <a:bodyPr rtlCol="0" anchor="ctr"/>
                <a:lstStyle/>
                <a:p>
                  <a:pPr algn="ctr" defTabSz="914400">
                    <a:defRPr/>
                  </a:pPr>
                  <a:endParaRPr lang="en-US" kern="0">
                    <a:solidFill>
                      <a:srgbClr val="F2F2F2"/>
                    </a:solidFill>
                  </a:endParaRPr>
                </a:p>
              </p:txBody>
            </p:sp>
          </p:grpSp>
          <p:sp>
            <p:nvSpPr>
              <p:cNvPr id="23" name="Freeform 7"/>
              <p:cNvSpPr>
                <a:spLocks noChangeAspect="1" noEditPoints="1"/>
              </p:cNvSpPr>
              <p:nvPr/>
            </p:nvSpPr>
            <p:spPr bwMode="auto">
              <a:xfrm>
                <a:off x="3289752" y="3703474"/>
                <a:ext cx="1403086" cy="1114191"/>
              </a:xfrm>
              <a:custGeom>
                <a:avLst/>
                <a:gdLst>
                  <a:gd name="T0" fmla="*/ 16 w 1389"/>
                  <a:gd name="T1" fmla="*/ 0 h 878"/>
                  <a:gd name="T2" fmla="*/ 0 w 1389"/>
                  <a:gd name="T3" fmla="*/ 332 h 878"/>
                  <a:gd name="T4" fmla="*/ 0 w 1389"/>
                  <a:gd name="T5" fmla="*/ 788 h 878"/>
                  <a:gd name="T6" fmla="*/ 198 w 1389"/>
                  <a:gd name="T7" fmla="*/ 802 h 878"/>
                  <a:gd name="T8" fmla="*/ 647 w 1389"/>
                  <a:gd name="T9" fmla="*/ 803 h 878"/>
                  <a:gd name="T10" fmla="*/ 647 w 1389"/>
                  <a:gd name="T11" fmla="*/ 826 h 878"/>
                  <a:gd name="T12" fmla="*/ 355 w 1389"/>
                  <a:gd name="T13" fmla="*/ 840 h 878"/>
                  <a:gd name="T14" fmla="*/ 345 w 1389"/>
                  <a:gd name="T15" fmla="*/ 878 h 878"/>
                  <a:gd name="T16" fmla="*/ 1039 w 1389"/>
                  <a:gd name="T17" fmla="*/ 864 h 878"/>
                  <a:gd name="T18" fmla="*/ 1000 w 1389"/>
                  <a:gd name="T19" fmla="*/ 826 h 878"/>
                  <a:gd name="T20" fmla="*/ 721 w 1389"/>
                  <a:gd name="T21" fmla="*/ 804 h 878"/>
                  <a:gd name="T22" fmla="*/ 1374 w 1389"/>
                  <a:gd name="T23" fmla="*/ 803 h 878"/>
                  <a:gd name="T24" fmla="*/ 1389 w 1389"/>
                  <a:gd name="T25" fmla="*/ 14 h 878"/>
                  <a:gd name="T26" fmla="*/ 1126 w 1389"/>
                  <a:gd name="T27" fmla="*/ 781 h 878"/>
                  <a:gd name="T28" fmla="*/ 1107 w 1389"/>
                  <a:gd name="T29" fmla="*/ 778 h 878"/>
                  <a:gd name="T30" fmla="*/ 1126 w 1389"/>
                  <a:gd name="T31" fmla="*/ 774 h 878"/>
                  <a:gd name="T32" fmla="*/ 1126 w 1389"/>
                  <a:gd name="T33" fmla="*/ 781 h 878"/>
                  <a:gd name="T34" fmla="*/ 1144 w 1389"/>
                  <a:gd name="T35" fmla="*/ 781 h 878"/>
                  <a:gd name="T36" fmla="*/ 1144 w 1389"/>
                  <a:gd name="T37" fmla="*/ 774 h 878"/>
                  <a:gd name="T38" fmla="*/ 1164 w 1389"/>
                  <a:gd name="T39" fmla="*/ 778 h 878"/>
                  <a:gd name="T40" fmla="*/ 1194 w 1389"/>
                  <a:gd name="T41" fmla="*/ 781 h 878"/>
                  <a:gd name="T42" fmla="*/ 1174 w 1389"/>
                  <a:gd name="T43" fmla="*/ 778 h 878"/>
                  <a:gd name="T44" fmla="*/ 1194 w 1389"/>
                  <a:gd name="T45" fmla="*/ 774 h 878"/>
                  <a:gd name="T46" fmla="*/ 1194 w 1389"/>
                  <a:gd name="T47" fmla="*/ 781 h 878"/>
                  <a:gd name="T48" fmla="*/ 1211 w 1389"/>
                  <a:gd name="T49" fmla="*/ 781 h 878"/>
                  <a:gd name="T50" fmla="*/ 1211 w 1389"/>
                  <a:gd name="T51" fmla="*/ 774 h 878"/>
                  <a:gd name="T52" fmla="*/ 1231 w 1389"/>
                  <a:gd name="T53" fmla="*/ 778 h 878"/>
                  <a:gd name="T54" fmla="*/ 1261 w 1389"/>
                  <a:gd name="T55" fmla="*/ 781 h 878"/>
                  <a:gd name="T56" fmla="*/ 1241 w 1389"/>
                  <a:gd name="T57" fmla="*/ 778 h 878"/>
                  <a:gd name="T58" fmla="*/ 1261 w 1389"/>
                  <a:gd name="T59" fmla="*/ 774 h 878"/>
                  <a:gd name="T60" fmla="*/ 1261 w 1389"/>
                  <a:gd name="T61" fmla="*/ 781 h 878"/>
                  <a:gd name="T62" fmla="*/ 1278 w 1389"/>
                  <a:gd name="T63" fmla="*/ 781 h 878"/>
                  <a:gd name="T64" fmla="*/ 1278 w 1389"/>
                  <a:gd name="T65" fmla="*/ 774 h 878"/>
                  <a:gd name="T66" fmla="*/ 1298 w 1389"/>
                  <a:gd name="T67" fmla="*/ 778 h 878"/>
                  <a:gd name="T68" fmla="*/ 1316 w 1389"/>
                  <a:gd name="T69" fmla="*/ 787 h 878"/>
                  <a:gd name="T70" fmla="*/ 1316 w 1389"/>
                  <a:gd name="T71" fmla="*/ 768 h 878"/>
                  <a:gd name="T72" fmla="*/ 1316 w 1389"/>
                  <a:gd name="T73" fmla="*/ 787 h 878"/>
                  <a:gd name="T74" fmla="*/ 1326 w 1389"/>
                  <a:gd name="T75" fmla="*/ 754 h 878"/>
                  <a:gd name="T76" fmla="*/ 455 w 1389"/>
                  <a:gd name="T77" fmla="*/ 754 h 878"/>
                  <a:gd name="T78" fmla="*/ 49 w 1389"/>
                  <a:gd name="T79" fmla="*/ 739 h 878"/>
                  <a:gd name="T80" fmla="*/ 49 w 1389"/>
                  <a:gd name="T81" fmla="*/ 332 h 878"/>
                  <a:gd name="T82" fmla="*/ 64 w 1389"/>
                  <a:gd name="T83" fmla="*/ 48 h 878"/>
                  <a:gd name="T84" fmla="*/ 1340 w 1389"/>
                  <a:gd name="T85" fmla="*/ 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9" h="878">
                    <a:moveTo>
                      <a:pt x="1374" y="0"/>
                    </a:moveTo>
                    <a:cubicBezTo>
                      <a:pt x="16" y="0"/>
                      <a:pt x="16" y="0"/>
                      <a:pt x="16" y="0"/>
                    </a:cubicBezTo>
                    <a:cubicBezTo>
                      <a:pt x="7" y="0"/>
                      <a:pt x="0" y="6"/>
                      <a:pt x="0" y="14"/>
                    </a:cubicBezTo>
                    <a:cubicBezTo>
                      <a:pt x="0" y="139"/>
                      <a:pt x="0" y="244"/>
                      <a:pt x="0" y="332"/>
                    </a:cubicBezTo>
                    <a:cubicBezTo>
                      <a:pt x="0" y="384"/>
                      <a:pt x="0" y="430"/>
                      <a:pt x="0" y="470"/>
                    </a:cubicBezTo>
                    <a:cubicBezTo>
                      <a:pt x="0" y="788"/>
                      <a:pt x="0" y="788"/>
                      <a:pt x="0" y="788"/>
                    </a:cubicBezTo>
                    <a:cubicBezTo>
                      <a:pt x="0" y="796"/>
                      <a:pt x="7" y="802"/>
                      <a:pt x="16" y="802"/>
                    </a:cubicBezTo>
                    <a:cubicBezTo>
                      <a:pt x="16" y="802"/>
                      <a:pt x="16" y="802"/>
                      <a:pt x="198" y="802"/>
                    </a:cubicBezTo>
                    <a:cubicBezTo>
                      <a:pt x="198" y="802"/>
                      <a:pt x="198" y="803"/>
                      <a:pt x="198" y="803"/>
                    </a:cubicBezTo>
                    <a:cubicBezTo>
                      <a:pt x="647" y="803"/>
                      <a:pt x="647" y="803"/>
                      <a:pt x="647" y="803"/>
                    </a:cubicBezTo>
                    <a:cubicBezTo>
                      <a:pt x="647" y="803"/>
                      <a:pt x="647" y="803"/>
                      <a:pt x="647" y="804"/>
                    </a:cubicBezTo>
                    <a:cubicBezTo>
                      <a:pt x="647" y="826"/>
                      <a:pt x="647" y="826"/>
                      <a:pt x="647" y="826"/>
                    </a:cubicBezTo>
                    <a:cubicBezTo>
                      <a:pt x="369" y="826"/>
                      <a:pt x="369" y="826"/>
                      <a:pt x="369" y="826"/>
                    </a:cubicBezTo>
                    <a:cubicBezTo>
                      <a:pt x="362" y="826"/>
                      <a:pt x="355" y="832"/>
                      <a:pt x="355" y="840"/>
                    </a:cubicBezTo>
                    <a:cubicBezTo>
                      <a:pt x="331" y="864"/>
                      <a:pt x="331" y="864"/>
                      <a:pt x="331" y="864"/>
                    </a:cubicBezTo>
                    <a:cubicBezTo>
                      <a:pt x="331" y="872"/>
                      <a:pt x="337" y="878"/>
                      <a:pt x="345" y="878"/>
                    </a:cubicBezTo>
                    <a:cubicBezTo>
                      <a:pt x="1024" y="878"/>
                      <a:pt x="1024" y="878"/>
                      <a:pt x="1024" y="878"/>
                    </a:cubicBezTo>
                    <a:cubicBezTo>
                      <a:pt x="1033" y="878"/>
                      <a:pt x="1039" y="872"/>
                      <a:pt x="1039" y="864"/>
                    </a:cubicBezTo>
                    <a:cubicBezTo>
                      <a:pt x="1015" y="840"/>
                      <a:pt x="1015" y="840"/>
                      <a:pt x="1015" y="840"/>
                    </a:cubicBezTo>
                    <a:cubicBezTo>
                      <a:pt x="1015" y="832"/>
                      <a:pt x="1009" y="826"/>
                      <a:pt x="1000" y="826"/>
                    </a:cubicBezTo>
                    <a:cubicBezTo>
                      <a:pt x="721" y="826"/>
                      <a:pt x="721" y="826"/>
                      <a:pt x="721" y="826"/>
                    </a:cubicBezTo>
                    <a:cubicBezTo>
                      <a:pt x="721" y="804"/>
                      <a:pt x="721" y="804"/>
                      <a:pt x="721" y="804"/>
                    </a:cubicBezTo>
                    <a:cubicBezTo>
                      <a:pt x="721" y="803"/>
                      <a:pt x="721" y="803"/>
                      <a:pt x="721" y="803"/>
                    </a:cubicBezTo>
                    <a:cubicBezTo>
                      <a:pt x="1374" y="803"/>
                      <a:pt x="1374" y="803"/>
                      <a:pt x="1374" y="803"/>
                    </a:cubicBezTo>
                    <a:cubicBezTo>
                      <a:pt x="1383" y="803"/>
                      <a:pt x="1389" y="797"/>
                      <a:pt x="1389" y="789"/>
                    </a:cubicBezTo>
                    <a:cubicBezTo>
                      <a:pt x="1389" y="14"/>
                      <a:pt x="1389" y="14"/>
                      <a:pt x="1389" y="14"/>
                    </a:cubicBezTo>
                    <a:cubicBezTo>
                      <a:pt x="1389" y="6"/>
                      <a:pt x="1383" y="0"/>
                      <a:pt x="1374" y="0"/>
                    </a:cubicBezTo>
                    <a:close/>
                    <a:moveTo>
                      <a:pt x="1126" y="781"/>
                    </a:moveTo>
                    <a:cubicBezTo>
                      <a:pt x="1110" y="781"/>
                      <a:pt x="1110" y="781"/>
                      <a:pt x="1110" y="781"/>
                    </a:cubicBezTo>
                    <a:cubicBezTo>
                      <a:pt x="1108" y="781"/>
                      <a:pt x="1107" y="780"/>
                      <a:pt x="1107" y="778"/>
                    </a:cubicBezTo>
                    <a:cubicBezTo>
                      <a:pt x="1107" y="776"/>
                      <a:pt x="1108" y="774"/>
                      <a:pt x="1110" y="774"/>
                    </a:cubicBezTo>
                    <a:cubicBezTo>
                      <a:pt x="1126" y="774"/>
                      <a:pt x="1126" y="774"/>
                      <a:pt x="1126" y="774"/>
                    </a:cubicBezTo>
                    <a:cubicBezTo>
                      <a:pt x="1129" y="774"/>
                      <a:pt x="1130" y="776"/>
                      <a:pt x="1130" y="778"/>
                    </a:cubicBezTo>
                    <a:cubicBezTo>
                      <a:pt x="1130" y="780"/>
                      <a:pt x="1129" y="781"/>
                      <a:pt x="1126" y="781"/>
                    </a:cubicBezTo>
                    <a:close/>
                    <a:moveTo>
                      <a:pt x="1160" y="781"/>
                    </a:moveTo>
                    <a:cubicBezTo>
                      <a:pt x="1144" y="781"/>
                      <a:pt x="1144" y="781"/>
                      <a:pt x="1144" y="781"/>
                    </a:cubicBezTo>
                    <a:cubicBezTo>
                      <a:pt x="1142" y="781"/>
                      <a:pt x="1140" y="780"/>
                      <a:pt x="1140" y="778"/>
                    </a:cubicBezTo>
                    <a:cubicBezTo>
                      <a:pt x="1140" y="776"/>
                      <a:pt x="1142" y="774"/>
                      <a:pt x="1144" y="774"/>
                    </a:cubicBezTo>
                    <a:cubicBezTo>
                      <a:pt x="1160" y="774"/>
                      <a:pt x="1160" y="774"/>
                      <a:pt x="1160" y="774"/>
                    </a:cubicBezTo>
                    <a:cubicBezTo>
                      <a:pt x="1162" y="774"/>
                      <a:pt x="1164" y="776"/>
                      <a:pt x="1164" y="778"/>
                    </a:cubicBezTo>
                    <a:cubicBezTo>
                      <a:pt x="1164" y="780"/>
                      <a:pt x="1162" y="781"/>
                      <a:pt x="1160" y="781"/>
                    </a:cubicBezTo>
                    <a:close/>
                    <a:moveTo>
                      <a:pt x="1194" y="781"/>
                    </a:moveTo>
                    <a:cubicBezTo>
                      <a:pt x="1177" y="781"/>
                      <a:pt x="1177" y="781"/>
                      <a:pt x="1177" y="781"/>
                    </a:cubicBezTo>
                    <a:cubicBezTo>
                      <a:pt x="1175" y="781"/>
                      <a:pt x="1174" y="780"/>
                      <a:pt x="1174" y="778"/>
                    </a:cubicBezTo>
                    <a:cubicBezTo>
                      <a:pt x="1174" y="776"/>
                      <a:pt x="1175" y="774"/>
                      <a:pt x="1177" y="774"/>
                    </a:cubicBezTo>
                    <a:cubicBezTo>
                      <a:pt x="1194" y="774"/>
                      <a:pt x="1194" y="774"/>
                      <a:pt x="1194" y="774"/>
                    </a:cubicBezTo>
                    <a:cubicBezTo>
                      <a:pt x="1196" y="774"/>
                      <a:pt x="1198" y="776"/>
                      <a:pt x="1198" y="778"/>
                    </a:cubicBezTo>
                    <a:cubicBezTo>
                      <a:pt x="1198" y="780"/>
                      <a:pt x="1196" y="781"/>
                      <a:pt x="1194" y="781"/>
                    </a:cubicBezTo>
                    <a:close/>
                    <a:moveTo>
                      <a:pt x="1228" y="781"/>
                    </a:moveTo>
                    <a:cubicBezTo>
                      <a:pt x="1211" y="781"/>
                      <a:pt x="1211" y="781"/>
                      <a:pt x="1211" y="781"/>
                    </a:cubicBezTo>
                    <a:cubicBezTo>
                      <a:pt x="1209" y="781"/>
                      <a:pt x="1207" y="780"/>
                      <a:pt x="1207" y="778"/>
                    </a:cubicBezTo>
                    <a:cubicBezTo>
                      <a:pt x="1207" y="776"/>
                      <a:pt x="1209" y="774"/>
                      <a:pt x="1211" y="774"/>
                    </a:cubicBezTo>
                    <a:cubicBezTo>
                      <a:pt x="1228" y="774"/>
                      <a:pt x="1228" y="774"/>
                      <a:pt x="1228" y="774"/>
                    </a:cubicBezTo>
                    <a:cubicBezTo>
                      <a:pt x="1230" y="774"/>
                      <a:pt x="1231" y="776"/>
                      <a:pt x="1231" y="778"/>
                    </a:cubicBezTo>
                    <a:cubicBezTo>
                      <a:pt x="1231" y="780"/>
                      <a:pt x="1230" y="781"/>
                      <a:pt x="1228" y="781"/>
                    </a:cubicBezTo>
                    <a:close/>
                    <a:moveTo>
                      <a:pt x="1261" y="781"/>
                    </a:moveTo>
                    <a:cubicBezTo>
                      <a:pt x="1244" y="781"/>
                      <a:pt x="1244" y="781"/>
                      <a:pt x="1244" y="781"/>
                    </a:cubicBezTo>
                    <a:cubicBezTo>
                      <a:pt x="1242" y="781"/>
                      <a:pt x="1241" y="780"/>
                      <a:pt x="1241" y="778"/>
                    </a:cubicBezTo>
                    <a:cubicBezTo>
                      <a:pt x="1241" y="776"/>
                      <a:pt x="1242" y="774"/>
                      <a:pt x="1244" y="774"/>
                    </a:cubicBezTo>
                    <a:cubicBezTo>
                      <a:pt x="1261" y="774"/>
                      <a:pt x="1261" y="774"/>
                      <a:pt x="1261" y="774"/>
                    </a:cubicBezTo>
                    <a:cubicBezTo>
                      <a:pt x="1263" y="774"/>
                      <a:pt x="1265" y="776"/>
                      <a:pt x="1265" y="778"/>
                    </a:cubicBezTo>
                    <a:cubicBezTo>
                      <a:pt x="1265" y="780"/>
                      <a:pt x="1263" y="781"/>
                      <a:pt x="1261" y="781"/>
                    </a:cubicBezTo>
                    <a:close/>
                    <a:moveTo>
                      <a:pt x="1295" y="781"/>
                    </a:moveTo>
                    <a:cubicBezTo>
                      <a:pt x="1278" y="781"/>
                      <a:pt x="1278" y="781"/>
                      <a:pt x="1278" y="781"/>
                    </a:cubicBezTo>
                    <a:cubicBezTo>
                      <a:pt x="1276" y="781"/>
                      <a:pt x="1274" y="780"/>
                      <a:pt x="1274" y="778"/>
                    </a:cubicBezTo>
                    <a:cubicBezTo>
                      <a:pt x="1274" y="776"/>
                      <a:pt x="1276" y="774"/>
                      <a:pt x="1278" y="774"/>
                    </a:cubicBezTo>
                    <a:cubicBezTo>
                      <a:pt x="1295" y="774"/>
                      <a:pt x="1295" y="774"/>
                      <a:pt x="1295" y="774"/>
                    </a:cubicBezTo>
                    <a:cubicBezTo>
                      <a:pt x="1297" y="774"/>
                      <a:pt x="1298" y="776"/>
                      <a:pt x="1298" y="778"/>
                    </a:cubicBezTo>
                    <a:cubicBezTo>
                      <a:pt x="1298" y="780"/>
                      <a:pt x="1297" y="781"/>
                      <a:pt x="1295" y="781"/>
                    </a:cubicBezTo>
                    <a:close/>
                    <a:moveTo>
                      <a:pt x="1316" y="787"/>
                    </a:moveTo>
                    <a:cubicBezTo>
                      <a:pt x="1311" y="787"/>
                      <a:pt x="1307" y="783"/>
                      <a:pt x="1307" y="778"/>
                    </a:cubicBezTo>
                    <a:cubicBezTo>
                      <a:pt x="1307" y="773"/>
                      <a:pt x="1311" y="768"/>
                      <a:pt x="1316" y="768"/>
                    </a:cubicBezTo>
                    <a:cubicBezTo>
                      <a:pt x="1321" y="768"/>
                      <a:pt x="1325" y="773"/>
                      <a:pt x="1325" y="778"/>
                    </a:cubicBezTo>
                    <a:cubicBezTo>
                      <a:pt x="1325" y="783"/>
                      <a:pt x="1321" y="787"/>
                      <a:pt x="1316" y="787"/>
                    </a:cubicBezTo>
                    <a:close/>
                    <a:moveTo>
                      <a:pt x="1340" y="740"/>
                    </a:moveTo>
                    <a:cubicBezTo>
                      <a:pt x="1340" y="748"/>
                      <a:pt x="1334" y="754"/>
                      <a:pt x="1326" y="754"/>
                    </a:cubicBezTo>
                    <a:cubicBezTo>
                      <a:pt x="918" y="754"/>
                      <a:pt x="642" y="754"/>
                      <a:pt x="455" y="754"/>
                    </a:cubicBezTo>
                    <a:cubicBezTo>
                      <a:pt x="455" y="754"/>
                      <a:pt x="455" y="754"/>
                      <a:pt x="455" y="754"/>
                    </a:cubicBezTo>
                    <a:cubicBezTo>
                      <a:pt x="64" y="754"/>
                      <a:pt x="64" y="754"/>
                      <a:pt x="64" y="754"/>
                    </a:cubicBezTo>
                    <a:cubicBezTo>
                      <a:pt x="56" y="754"/>
                      <a:pt x="49" y="747"/>
                      <a:pt x="49" y="739"/>
                    </a:cubicBezTo>
                    <a:cubicBezTo>
                      <a:pt x="49" y="739"/>
                      <a:pt x="49" y="739"/>
                      <a:pt x="49" y="470"/>
                    </a:cubicBezTo>
                    <a:cubicBezTo>
                      <a:pt x="49" y="417"/>
                      <a:pt x="49" y="372"/>
                      <a:pt x="49" y="332"/>
                    </a:cubicBezTo>
                    <a:cubicBezTo>
                      <a:pt x="49" y="63"/>
                      <a:pt x="49" y="63"/>
                      <a:pt x="49" y="63"/>
                    </a:cubicBezTo>
                    <a:cubicBezTo>
                      <a:pt x="49" y="55"/>
                      <a:pt x="56" y="48"/>
                      <a:pt x="64" y="48"/>
                    </a:cubicBezTo>
                    <a:cubicBezTo>
                      <a:pt x="1326" y="48"/>
                      <a:pt x="1326" y="48"/>
                      <a:pt x="1326" y="48"/>
                    </a:cubicBezTo>
                    <a:cubicBezTo>
                      <a:pt x="1334" y="48"/>
                      <a:pt x="1340" y="55"/>
                      <a:pt x="1340" y="63"/>
                    </a:cubicBezTo>
                    <a:cubicBezTo>
                      <a:pt x="1340" y="740"/>
                      <a:pt x="1340" y="740"/>
                      <a:pt x="1340" y="740"/>
                    </a:cubicBezTo>
                    <a:close/>
                  </a:path>
                </a:pathLst>
              </a:custGeom>
              <a:solidFill>
                <a:srgbClr val="FFFFFF"/>
              </a:solidFill>
              <a:ln w="25400" cap="flat" cmpd="sng" algn="ctr">
                <a:noFill/>
                <a:prstDash val="solid"/>
                <a:headEnd type="none" w="med" len="med"/>
                <a:tailEnd type="none" w="med" len="med"/>
              </a:ln>
              <a:effectLst/>
            </p:spPr>
            <p:txBody>
              <a:bodyPr vert="horz" wrap="square" lIns="116041" tIns="58021" rIns="116041" bIns="58021" numCol="1" rtlCol="0" anchor="ctr" anchorCtr="0" compatLnSpc="1">
                <a:prstTxWarp prst="textNoShape">
                  <a:avLst/>
                </a:prstTxWarp>
              </a:bodyPr>
              <a:lstStyle/>
              <a:p>
                <a:pPr defTabSz="1044410">
                  <a:defRPr/>
                </a:pPr>
                <a:endParaRPr lang="en-US" sz="2800" kern="0" spc="-171">
                  <a:solidFill>
                    <a:srgbClr val="F2F2F2"/>
                  </a:solidFill>
                  <a:latin typeface="Segoe Light" pitchFamily="34" charset="0"/>
                </a:endParaRPr>
              </a:p>
            </p:txBody>
          </p:sp>
          <p:grpSp>
            <p:nvGrpSpPr>
              <p:cNvPr id="43" name="Group 42"/>
              <p:cNvGrpSpPr/>
              <p:nvPr/>
            </p:nvGrpSpPr>
            <p:grpSpPr bwMode="black">
              <a:xfrm>
                <a:off x="975683" y="4139286"/>
                <a:ext cx="807396" cy="752754"/>
                <a:chOff x="2916435" y="3914152"/>
                <a:chExt cx="930763" cy="918513"/>
              </a:xfrm>
            </p:grpSpPr>
            <p:pic>
              <p:nvPicPr>
                <p:cNvPr id="44" name="Picture 43"/>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45"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1440" tIns="45720" rIns="91440" bIns="45720" numCol="1" anchor="t" anchorCtr="0" compatLnSpc="1">
                  <a:prstTxWarp prst="textNoShape">
                    <a:avLst/>
                  </a:prstTxWarp>
                </a:bodyPr>
                <a:lstStyle/>
                <a:p>
                  <a:endParaRPr lang="en-US" sz="900" dirty="0">
                    <a:solidFill>
                      <a:srgbClr val="FFFFFF"/>
                    </a:solidFill>
                  </a:endParaRPr>
                </a:p>
              </p:txBody>
            </p:sp>
          </p:grpSp>
        </p:grpSp>
        <p:grpSp>
          <p:nvGrpSpPr>
            <p:cNvPr id="10" name="Group 9"/>
            <p:cNvGrpSpPr>
              <a:grpSpLocks noChangeAspect="1"/>
            </p:cNvGrpSpPr>
            <p:nvPr/>
          </p:nvGrpSpPr>
          <p:grpSpPr>
            <a:xfrm>
              <a:off x="1272801" y="5099200"/>
              <a:ext cx="3982869" cy="781036"/>
              <a:chOff x="838360" y="4965065"/>
              <a:chExt cx="4792342" cy="939774"/>
            </a:xfrm>
          </p:grpSpPr>
          <p:pic>
            <p:nvPicPr>
              <p:cNvPr id="38" name="Picture 4" descr="W:\Open Engagements\Productivity\MS-Unified Communications\#1601 BizProd MOD Team Core Content Work\New Iconography\Words\Draft\TechWords 6-19 Drop\Compliance C.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743856" y="4965065"/>
                <a:ext cx="939774" cy="93977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MAGNUM\Projects\Microsoft\Cloud Power FY12\Design\Icons\PNGs\Scalable_Elastic_4.png"/>
              <p:cNvPicPr>
                <a:picLocks noChangeAspect="1" noChangeArrowheads="1"/>
              </p:cNvPicPr>
              <p:nvPr/>
            </p:nvPicPr>
            <p:blipFill>
              <a:blip r:embed="rId11" cstate="screen">
                <a:lum bright="100000"/>
                <a:extLst>
                  <a:ext uri="{28A0092B-C50C-407E-A947-70E740481C1C}">
                    <a14:useLocalDpi xmlns:a14="http://schemas.microsoft.com/office/drawing/2010/main"/>
                  </a:ext>
                </a:extLst>
              </a:blip>
              <a:srcRect/>
              <a:stretch>
                <a:fillRect/>
              </a:stretch>
            </p:blipFill>
            <p:spPr bwMode="auto">
              <a:xfrm>
                <a:off x="4869070" y="5054136"/>
                <a:ext cx="761632" cy="761632"/>
              </a:xfrm>
              <a:prstGeom prst="rect">
                <a:avLst/>
              </a:prstGeom>
              <a:noFill/>
            </p:spPr>
          </p:pic>
          <p:pic>
            <p:nvPicPr>
              <p:cNvPr id="47" name="Picture 4"/>
              <p:cNvPicPr>
                <a:picLocks noChangeAspect="1" noChangeArrowheads="1"/>
              </p:cNvPicPr>
              <p:nvPr/>
            </p:nvPicPr>
            <p:blipFill>
              <a:blip r:embed="rId12" cstate="screen">
                <a:extLst>
                  <a:ext uri="{28A0092B-C50C-407E-A947-70E740481C1C}">
                    <a14:useLocalDpi xmlns:a14="http://schemas.microsoft.com/office/drawing/2010/main"/>
                  </a:ext>
                </a:extLst>
              </a:blip>
              <a:stretch>
                <a:fillRect/>
              </a:stretch>
            </p:blipFill>
            <p:spPr bwMode="auto">
              <a:xfrm>
                <a:off x="838360" y="5222587"/>
                <a:ext cx="618831" cy="42473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795031" y="5065531"/>
                <a:ext cx="583926" cy="738842"/>
                <a:chOff x="2136858" y="5047628"/>
                <a:chExt cx="583926" cy="738842"/>
              </a:xfrm>
            </p:grpSpPr>
            <p:sp>
              <p:nvSpPr>
                <p:cNvPr id="40" name="Freeform 114"/>
                <p:cNvSpPr>
                  <a:spLocks noChangeAspect="1" noEditPoints="1"/>
                </p:cNvSpPr>
                <p:nvPr/>
              </p:nvSpPr>
              <p:spPr bwMode="black">
                <a:xfrm>
                  <a:off x="2257772" y="5420633"/>
                  <a:ext cx="463012" cy="365837"/>
                </a:xfrm>
                <a:custGeom>
                  <a:avLst/>
                  <a:gdLst>
                    <a:gd name="T0" fmla="*/ 22 w 75"/>
                    <a:gd name="T1" fmla="*/ 22 h 59"/>
                    <a:gd name="T2" fmla="*/ 33 w 75"/>
                    <a:gd name="T3" fmla="*/ 11 h 59"/>
                    <a:gd name="T4" fmla="*/ 22 w 75"/>
                    <a:gd name="T5" fmla="*/ 0 h 59"/>
                    <a:gd name="T6" fmla="*/ 11 w 75"/>
                    <a:gd name="T7" fmla="*/ 11 h 59"/>
                    <a:gd name="T8" fmla="*/ 22 w 75"/>
                    <a:gd name="T9" fmla="*/ 22 h 59"/>
                    <a:gd name="T10" fmla="*/ 45 w 75"/>
                    <a:gd name="T11" fmla="*/ 22 h 59"/>
                    <a:gd name="T12" fmla="*/ 56 w 75"/>
                    <a:gd name="T13" fmla="*/ 11 h 59"/>
                    <a:gd name="T14" fmla="*/ 45 w 75"/>
                    <a:gd name="T15" fmla="*/ 0 h 59"/>
                    <a:gd name="T16" fmla="*/ 34 w 75"/>
                    <a:gd name="T17" fmla="*/ 11 h 59"/>
                    <a:gd name="T18" fmla="*/ 45 w 75"/>
                    <a:gd name="T19" fmla="*/ 22 h 59"/>
                    <a:gd name="T20" fmla="*/ 3 w 75"/>
                    <a:gd name="T21" fmla="*/ 25 h 59"/>
                    <a:gd name="T22" fmla="*/ 0 w 75"/>
                    <a:gd name="T23" fmla="*/ 27 h 59"/>
                    <a:gd name="T24" fmla="*/ 0 w 75"/>
                    <a:gd name="T25" fmla="*/ 38 h 59"/>
                    <a:gd name="T26" fmla="*/ 3 w 75"/>
                    <a:gd name="T27" fmla="*/ 41 h 59"/>
                    <a:gd name="T28" fmla="*/ 5 w 75"/>
                    <a:gd name="T29" fmla="*/ 38 h 59"/>
                    <a:gd name="T30" fmla="*/ 5 w 75"/>
                    <a:gd name="T31" fmla="*/ 27 h 59"/>
                    <a:gd name="T32" fmla="*/ 3 w 75"/>
                    <a:gd name="T33" fmla="*/ 25 h 59"/>
                    <a:gd name="T34" fmla="*/ 75 w 75"/>
                    <a:gd name="T35" fmla="*/ 23 h 59"/>
                    <a:gd name="T36" fmla="*/ 75 w 75"/>
                    <a:gd name="T37" fmla="*/ 56 h 59"/>
                    <a:gd name="T38" fmla="*/ 73 w 75"/>
                    <a:gd name="T39" fmla="*/ 57 h 59"/>
                    <a:gd name="T40" fmla="*/ 65 w 75"/>
                    <a:gd name="T41" fmla="*/ 51 h 59"/>
                    <a:gd name="T42" fmla="*/ 64 w 75"/>
                    <a:gd name="T43" fmla="*/ 49 h 59"/>
                    <a:gd name="T44" fmla="*/ 60 w 75"/>
                    <a:gd name="T45" fmla="*/ 49 h 59"/>
                    <a:gd name="T46" fmla="*/ 60 w 75"/>
                    <a:gd name="T47" fmla="*/ 56 h 59"/>
                    <a:gd name="T48" fmla="*/ 57 w 75"/>
                    <a:gd name="T49" fmla="*/ 59 h 59"/>
                    <a:gd name="T50" fmla="*/ 11 w 75"/>
                    <a:gd name="T51" fmla="*/ 59 h 59"/>
                    <a:gd name="T52" fmla="*/ 8 w 75"/>
                    <a:gd name="T53" fmla="*/ 55 h 59"/>
                    <a:gd name="T54" fmla="*/ 8 w 75"/>
                    <a:gd name="T55" fmla="*/ 27 h 59"/>
                    <a:gd name="T56" fmla="*/ 11 w 75"/>
                    <a:gd name="T57" fmla="*/ 23 h 59"/>
                    <a:gd name="T58" fmla="*/ 57 w 75"/>
                    <a:gd name="T59" fmla="*/ 23 h 59"/>
                    <a:gd name="T60" fmla="*/ 60 w 75"/>
                    <a:gd name="T61" fmla="*/ 27 h 59"/>
                    <a:gd name="T62" fmla="*/ 60 w 75"/>
                    <a:gd name="T63" fmla="*/ 30 h 59"/>
                    <a:gd name="T64" fmla="*/ 64 w 75"/>
                    <a:gd name="T65" fmla="*/ 30 h 59"/>
                    <a:gd name="T66" fmla="*/ 65 w 75"/>
                    <a:gd name="T67" fmla="*/ 29 h 59"/>
                    <a:gd name="T68" fmla="*/ 73 w 75"/>
                    <a:gd name="T69" fmla="*/ 22 h 59"/>
                    <a:gd name="T70" fmla="*/ 75 w 75"/>
                    <a:gd name="T71" fmla="*/ 2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59">
                      <a:moveTo>
                        <a:pt x="22" y="22"/>
                      </a:moveTo>
                      <a:cubicBezTo>
                        <a:pt x="28" y="22"/>
                        <a:pt x="33" y="17"/>
                        <a:pt x="33" y="11"/>
                      </a:cubicBezTo>
                      <a:cubicBezTo>
                        <a:pt x="33" y="5"/>
                        <a:pt x="28" y="0"/>
                        <a:pt x="22" y="0"/>
                      </a:cubicBezTo>
                      <a:cubicBezTo>
                        <a:pt x="16" y="0"/>
                        <a:pt x="11" y="5"/>
                        <a:pt x="11" y="11"/>
                      </a:cubicBezTo>
                      <a:cubicBezTo>
                        <a:pt x="11" y="17"/>
                        <a:pt x="16" y="22"/>
                        <a:pt x="22" y="22"/>
                      </a:cubicBezTo>
                      <a:moveTo>
                        <a:pt x="45" y="22"/>
                      </a:moveTo>
                      <a:cubicBezTo>
                        <a:pt x="51" y="22"/>
                        <a:pt x="56" y="17"/>
                        <a:pt x="56" y="11"/>
                      </a:cubicBezTo>
                      <a:cubicBezTo>
                        <a:pt x="56" y="5"/>
                        <a:pt x="51" y="0"/>
                        <a:pt x="45" y="0"/>
                      </a:cubicBezTo>
                      <a:cubicBezTo>
                        <a:pt x="39" y="0"/>
                        <a:pt x="34" y="5"/>
                        <a:pt x="34" y="11"/>
                      </a:cubicBezTo>
                      <a:cubicBezTo>
                        <a:pt x="34" y="17"/>
                        <a:pt x="39" y="22"/>
                        <a:pt x="45" y="22"/>
                      </a:cubicBezTo>
                      <a:moveTo>
                        <a:pt x="3" y="25"/>
                      </a:moveTo>
                      <a:cubicBezTo>
                        <a:pt x="1" y="25"/>
                        <a:pt x="0" y="26"/>
                        <a:pt x="0" y="27"/>
                      </a:cubicBezTo>
                      <a:cubicBezTo>
                        <a:pt x="0" y="38"/>
                        <a:pt x="0" y="38"/>
                        <a:pt x="0" y="38"/>
                      </a:cubicBezTo>
                      <a:cubicBezTo>
                        <a:pt x="0" y="39"/>
                        <a:pt x="1" y="41"/>
                        <a:pt x="3" y="41"/>
                      </a:cubicBezTo>
                      <a:cubicBezTo>
                        <a:pt x="4" y="41"/>
                        <a:pt x="5" y="39"/>
                        <a:pt x="5" y="38"/>
                      </a:cubicBezTo>
                      <a:cubicBezTo>
                        <a:pt x="5" y="27"/>
                        <a:pt x="5" y="27"/>
                        <a:pt x="5" y="27"/>
                      </a:cubicBezTo>
                      <a:cubicBezTo>
                        <a:pt x="5" y="26"/>
                        <a:pt x="4" y="25"/>
                        <a:pt x="3" y="25"/>
                      </a:cubicBezTo>
                      <a:moveTo>
                        <a:pt x="75" y="23"/>
                      </a:moveTo>
                      <a:cubicBezTo>
                        <a:pt x="75" y="56"/>
                        <a:pt x="75" y="56"/>
                        <a:pt x="75" y="56"/>
                      </a:cubicBezTo>
                      <a:cubicBezTo>
                        <a:pt x="75" y="58"/>
                        <a:pt x="74" y="58"/>
                        <a:pt x="73" y="57"/>
                      </a:cubicBezTo>
                      <a:cubicBezTo>
                        <a:pt x="65" y="51"/>
                        <a:pt x="65" y="51"/>
                        <a:pt x="65" y="51"/>
                      </a:cubicBezTo>
                      <a:cubicBezTo>
                        <a:pt x="64" y="50"/>
                        <a:pt x="64" y="50"/>
                        <a:pt x="64" y="49"/>
                      </a:cubicBezTo>
                      <a:cubicBezTo>
                        <a:pt x="60" y="49"/>
                        <a:pt x="60" y="49"/>
                        <a:pt x="60" y="49"/>
                      </a:cubicBezTo>
                      <a:cubicBezTo>
                        <a:pt x="60" y="56"/>
                        <a:pt x="60" y="56"/>
                        <a:pt x="60" y="56"/>
                      </a:cubicBezTo>
                      <a:cubicBezTo>
                        <a:pt x="60" y="58"/>
                        <a:pt x="59" y="59"/>
                        <a:pt x="57" y="59"/>
                      </a:cubicBezTo>
                      <a:cubicBezTo>
                        <a:pt x="11" y="59"/>
                        <a:pt x="11" y="59"/>
                        <a:pt x="11" y="59"/>
                      </a:cubicBezTo>
                      <a:cubicBezTo>
                        <a:pt x="9" y="59"/>
                        <a:pt x="8" y="57"/>
                        <a:pt x="8" y="55"/>
                      </a:cubicBezTo>
                      <a:cubicBezTo>
                        <a:pt x="8" y="27"/>
                        <a:pt x="8" y="27"/>
                        <a:pt x="8" y="27"/>
                      </a:cubicBezTo>
                      <a:cubicBezTo>
                        <a:pt x="8" y="25"/>
                        <a:pt x="9" y="23"/>
                        <a:pt x="11" y="23"/>
                      </a:cubicBezTo>
                      <a:cubicBezTo>
                        <a:pt x="57" y="23"/>
                        <a:pt x="57" y="23"/>
                        <a:pt x="57" y="23"/>
                      </a:cubicBezTo>
                      <a:cubicBezTo>
                        <a:pt x="59" y="23"/>
                        <a:pt x="60" y="25"/>
                        <a:pt x="60" y="27"/>
                      </a:cubicBezTo>
                      <a:cubicBezTo>
                        <a:pt x="60" y="30"/>
                        <a:pt x="60" y="30"/>
                        <a:pt x="60" y="30"/>
                      </a:cubicBezTo>
                      <a:cubicBezTo>
                        <a:pt x="64" y="30"/>
                        <a:pt x="64" y="30"/>
                        <a:pt x="64" y="30"/>
                      </a:cubicBezTo>
                      <a:cubicBezTo>
                        <a:pt x="64" y="30"/>
                        <a:pt x="64" y="29"/>
                        <a:pt x="65" y="29"/>
                      </a:cubicBezTo>
                      <a:cubicBezTo>
                        <a:pt x="73" y="22"/>
                        <a:pt x="73" y="22"/>
                        <a:pt x="73" y="22"/>
                      </a:cubicBezTo>
                      <a:cubicBezTo>
                        <a:pt x="74" y="21"/>
                        <a:pt x="75" y="21"/>
                        <a:pt x="75" y="23"/>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endParaRPr lang="en-US" u="sng">
                    <a:solidFill>
                      <a:srgbClr val="000000"/>
                    </a:solidFill>
                  </a:endParaRPr>
                </a:p>
              </p:txBody>
            </p:sp>
            <p:sp>
              <p:nvSpPr>
                <p:cNvPr id="50" name="Freeform 95"/>
                <p:cNvSpPr>
                  <a:spLocks/>
                </p:cNvSpPr>
                <p:nvPr/>
              </p:nvSpPr>
              <p:spPr bwMode="black">
                <a:xfrm>
                  <a:off x="2136858" y="5047628"/>
                  <a:ext cx="357652" cy="342765"/>
                </a:xfrm>
                <a:custGeom>
                  <a:avLst/>
                  <a:gdLst>
                    <a:gd name="T0" fmla="*/ 59 w 67"/>
                    <a:gd name="T1" fmla="*/ 0 h 67"/>
                    <a:gd name="T2" fmla="*/ 9 w 67"/>
                    <a:gd name="T3" fmla="*/ 0 h 67"/>
                    <a:gd name="T4" fmla="*/ 0 w 67"/>
                    <a:gd name="T5" fmla="*/ 9 h 67"/>
                    <a:gd name="T6" fmla="*/ 0 w 67"/>
                    <a:gd name="T7" fmla="*/ 41 h 67"/>
                    <a:gd name="T8" fmla="*/ 9 w 67"/>
                    <a:gd name="T9" fmla="*/ 50 h 67"/>
                    <a:gd name="T10" fmla="*/ 21 w 67"/>
                    <a:gd name="T11" fmla="*/ 50 h 67"/>
                    <a:gd name="T12" fmla="*/ 47 w 67"/>
                    <a:gd name="T13" fmla="*/ 67 h 67"/>
                    <a:gd name="T14" fmla="*/ 41 w 67"/>
                    <a:gd name="T15" fmla="*/ 50 h 67"/>
                    <a:gd name="T16" fmla="*/ 59 w 67"/>
                    <a:gd name="T17" fmla="*/ 50 h 67"/>
                    <a:gd name="T18" fmla="*/ 67 w 67"/>
                    <a:gd name="T19" fmla="*/ 41 h 67"/>
                    <a:gd name="T20" fmla="*/ 67 w 67"/>
                    <a:gd name="T21" fmla="*/ 9 h 67"/>
                    <a:gd name="T22" fmla="*/ 59 w 67"/>
                    <a:gd name="T2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67">
                      <a:moveTo>
                        <a:pt x="59" y="0"/>
                      </a:moveTo>
                      <a:cubicBezTo>
                        <a:pt x="9" y="0"/>
                        <a:pt x="9" y="0"/>
                        <a:pt x="9" y="0"/>
                      </a:cubicBezTo>
                      <a:cubicBezTo>
                        <a:pt x="4" y="0"/>
                        <a:pt x="0" y="4"/>
                        <a:pt x="0" y="9"/>
                      </a:cubicBezTo>
                      <a:cubicBezTo>
                        <a:pt x="0" y="41"/>
                        <a:pt x="0" y="41"/>
                        <a:pt x="0" y="41"/>
                      </a:cubicBezTo>
                      <a:cubicBezTo>
                        <a:pt x="0" y="46"/>
                        <a:pt x="4" y="50"/>
                        <a:pt x="9" y="50"/>
                      </a:cubicBezTo>
                      <a:cubicBezTo>
                        <a:pt x="21" y="50"/>
                        <a:pt x="21" y="50"/>
                        <a:pt x="21" y="50"/>
                      </a:cubicBezTo>
                      <a:cubicBezTo>
                        <a:pt x="47" y="67"/>
                        <a:pt x="47" y="67"/>
                        <a:pt x="47" y="67"/>
                      </a:cubicBezTo>
                      <a:cubicBezTo>
                        <a:pt x="41" y="50"/>
                        <a:pt x="41" y="50"/>
                        <a:pt x="41" y="50"/>
                      </a:cubicBezTo>
                      <a:cubicBezTo>
                        <a:pt x="59" y="50"/>
                        <a:pt x="59" y="50"/>
                        <a:pt x="59" y="50"/>
                      </a:cubicBezTo>
                      <a:cubicBezTo>
                        <a:pt x="63" y="50"/>
                        <a:pt x="67" y="46"/>
                        <a:pt x="67" y="41"/>
                      </a:cubicBezTo>
                      <a:cubicBezTo>
                        <a:pt x="67" y="9"/>
                        <a:pt x="67" y="9"/>
                        <a:pt x="67" y="9"/>
                      </a:cubicBezTo>
                      <a:cubicBezTo>
                        <a:pt x="67" y="4"/>
                        <a:pt x="63" y="0"/>
                        <a:pt x="59"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363"/>
                  <a:endParaRPr lang="en-US">
                    <a:solidFill>
                      <a:srgbClr val="000000"/>
                    </a:solidFill>
                  </a:endParaRPr>
                </a:p>
              </p:txBody>
            </p:sp>
          </p:grpSp>
          <p:pic>
            <p:nvPicPr>
              <p:cNvPr id="51" name="Picture 4" descr="\\MAGNUM\Projects\Microsoft\Cloud Power FY12\Design\ICONS_PNG\Document_Secure.png"/>
              <p:cNvPicPr>
                <a:picLocks noChangeAspect="1" noChangeArrowheads="1"/>
              </p:cNvPicPr>
              <p:nvPr/>
            </p:nvPicPr>
            <p:blipFill>
              <a:blip r:embed="rId13" cstate="screen">
                <a:lum bright="100000"/>
                <a:extLst>
                  <a:ext uri="{28A0092B-C50C-407E-A947-70E740481C1C}">
                    <a14:useLocalDpi xmlns:a14="http://schemas.microsoft.com/office/drawing/2010/main"/>
                  </a:ext>
                </a:extLst>
              </a:blip>
              <a:srcRect/>
              <a:stretch>
                <a:fillRect/>
              </a:stretch>
            </p:blipFill>
            <p:spPr bwMode="auto">
              <a:xfrm>
                <a:off x="2735085" y="4988118"/>
                <a:ext cx="893668" cy="893668"/>
              </a:xfrm>
              <a:prstGeom prst="rect">
                <a:avLst/>
              </a:prstGeom>
              <a:noFill/>
            </p:spPr>
          </p:pic>
        </p:grpSp>
        <p:pic>
          <p:nvPicPr>
            <p:cNvPr id="57" name="Picture 3" descr="W:\Open Engagements\Productivity\MS-Unified Communications\#1601 BizProd MOD Team Core Content Work\New Iconography\Words\Draft\TechWords 6-19 Drop\Sync.png"/>
            <p:cNvPicPr>
              <a:picLocks noChangeAspect="1" noChangeArrowheads="1"/>
            </p:cNvPicPr>
            <p:nvPr/>
          </p:nvPicPr>
          <p:blipFill>
            <a:blip r:embed="rId14" cstate="screen">
              <a:biLevel thresh="25000"/>
              <a:extLst>
                <a:ext uri="{BEBA8EAE-BF5A-486C-A8C5-ECC9F3942E4B}">
                  <a14:imgProps xmlns:a14="http://schemas.microsoft.com/office/drawing/2010/main">
                    <a14:imgLayer r:embed="rId15">
                      <a14:imgEffect>
                        <a14:saturation sat="0"/>
                      </a14:imgEffect>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2836369" y="4360181"/>
              <a:ext cx="823000" cy="823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1614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750" fill="hold"/>
                                        <p:tgtEl>
                                          <p:spTgt spid="52"/>
                                        </p:tgtEl>
                                        <p:attrNameLst>
                                          <p:attrName>ppt_x</p:attrName>
                                        </p:attrNameLst>
                                      </p:cBhvr>
                                      <p:tavLst>
                                        <p:tav tm="0">
                                          <p:val>
                                            <p:strVal val="1+#ppt_w/2"/>
                                          </p:val>
                                        </p:tav>
                                        <p:tav tm="100000">
                                          <p:val>
                                            <p:strVal val="#ppt_x"/>
                                          </p:val>
                                        </p:tav>
                                      </p:tavLst>
                                    </p:anim>
                                    <p:anim calcmode="lin" valueType="num">
                                      <p:cBhvr additive="base">
                                        <p:cTn id="12" dur="75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365 Education Review</a:t>
            </a:r>
            <a:endParaRPr lang="en-US" dirty="0"/>
          </a:p>
        </p:txBody>
      </p:sp>
    </p:spTree>
    <p:extLst>
      <p:ext uri="{BB962C8B-B14F-4D97-AF65-F5344CB8AC3E}">
        <p14:creationId xmlns:p14="http://schemas.microsoft.com/office/powerpoint/2010/main" val="3420882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2">
            <a:extLst>
              <a:ext uri="{28A0092B-C50C-407E-A947-70E740481C1C}">
                <a14:useLocalDpi xmlns:a14="http://schemas.microsoft.com/office/drawing/2010/main" val="0"/>
              </a:ext>
            </a:extLst>
          </a:blip>
          <a:stretch>
            <a:fillRect/>
          </a:stretch>
        </p:blipFill>
        <p:spPr>
          <a:xfrm>
            <a:off x="5977646" y="1713343"/>
            <a:ext cx="5575724" cy="4048828"/>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3" name="Rectangle 2"/>
          <p:cNvSpPr/>
          <p:nvPr/>
        </p:nvSpPr>
        <p:spPr bwMode="auto">
          <a:xfrm>
            <a:off x="0" y="0"/>
            <a:ext cx="8182303" cy="1204856"/>
          </a:xfrm>
          <a:prstGeom prst="rect">
            <a:avLst/>
          </a:prstGeom>
          <a:gradFill>
            <a:gsLst>
              <a:gs pos="0">
                <a:schemeClr val="bg1"/>
              </a:gs>
              <a:gs pos="87000">
                <a:srgbClr val="FFFFFF"/>
              </a:gs>
              <a:gs pos="100000">
                <a:schemeClr val="bg1">
                  <a:alpha val="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519112" y="260698"/>
            <a:ext cx="11149013" cy="747897"/>
          </a:xfrm>
        </p:spPr>
        <p:txBody>
          <a:bodyPr/>
          <a:lstStyle/>
          <a:p>
            <a:r>
              <a:rPr lang="en-US" sz="5000" dirty="0" smtClean="0"/>
              <a:t>			 | Collaboration </a:t>
            </a:r>
            <a:r>
              <a:rPr lang="en-US" sz="5000" dirty="0"/>
              <a:t>for Everyone</a:t>
            </a:r>
          </a:p>
        </p:txBody>
      </p:sp>
      <p:sp>
        <p:nvSpPr>
          <p:cNvPr id="18" name="Rectangle 17"/>
          <p:cNvSpPr/>
          <p:nvPr/>
        </p:nvSpPr>
        <p:spPr bwMode="auto">
          <a:xfrm>
            <a:off x="617933" y="1713343"/>
            <a:ext cx="5159445" cy="404882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descr="C:\Users\chrisw\Desktop\Cloud Services 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3589769" y="4167150"/>
            <a:ext cx="2187609" cy="15083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052" y="74919"/>
            <a:ext cx="3169630" cy="1097280"/>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052" y="86006"/>
            <a:ext cx="3169630" cy="1097280"/>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647563" y="2104896"/>
            <a:ext cx="1871363" cy="890831"/>
          </a:xfrm>
          <a:prstGeom prst="rect">
            <a:avLst/>
          </a:prstGeom>
        </p:spPr>
      </p:pic>
      <p:pic>
        <p:nvPicPr>
          <p:cNvPr id="4" name="Picture 3"/>
          <p:cNvPicPr>
            <a:picLocks noChangeAspect="1"/>
          </p:cNvPicPr>
          <p:nvPr/>
        </p:nvPicPr>
        <p:blipFill rotWithShape="1">
          <a:blip r:embed="rId7">
            <a:duotone>
              <a:prstClr val="black"/>
              <a:schemeClr val="tx2">
                <a:tint val="45000"/>
                <a:satMod val="400000"/>
              </a:schemeClr>
            </a:duotone>
            <a:extLst>
              <a:ext uri="{BEBA8EAE-BF5A-486C-A8C5-ECC9F3942E4B}">
                <a14:imgProps xmlns:a14="http://schemas.microsoft.com/office/drawing/2010/main">
                  <a14:imgLayer r:embed="rId8">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177348" y="2368195"/>
            <a:ext cx="505764" cy="428625"/>
          </a:xfrm>
          <a:prstGeom prst="rect">
            <a:avLst/>
          </a:prstGeom>
        </p:spPr>
      </p:pic>
      <p:pic>
        <p:nvPicPr>
          <p:cNvPr id="20" name="Picture 19"/>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a:off x="1639324" y="3186908"/>
            <a:ext cx="2671467" cy="55098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10">
            <a:duotone>
              <a:prstClr val="black"/>
              <a:schemeClr val="tx2">
                <a:tint val="45000"/>
                <a:satMod val="400000"/>
              </a:schemeClr>
            </a:duotone>
            <a:extLst>
              <a:ext uri="{BEBA8EAE-BF5A-486C-A8C5-ECC9F3942E4B}">
                <a14:imgProps xmlns:a14="http://schemas.microsoft.com/office/drawing/2010/main">
                  <a14:imgLayer r:embed="rId11">
                    <a14:imgEffect>
                      <a14:artisticGlowEdges/>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177348" y="3284869"/>
            <a:ext cx="498767" cy="428625"/>
          </a:xfrm>
          <a:prstGeom prst="rect">
            <a:avLst/>
          </a:prstGeom>
        </p:spPr>
      </p:pic>
      <p:pic>
        <p:nvPicPr>
          <p:cNvPr id="22" name="Picture 21"/>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1647563" y="4074030"/>
            <a:ext cx="2453034" cy="559880"/>
          </a:xfrm>
          <a:prstGeom prst="rect">
            <a:avLst/>
          </a:prstGeom>
          <a:noFill/>
          <a:ln w="9525">
            <a:noFill/>
            <a:miter lim="800000"/>
            <a:headEnd/>
            <a:tailEnd/>
          </a:ln>
        </p:spPr>
      </p:pic>
      <p:pic>
        <p:nvPicPr>
          <p:cNvPr id="6" name="Picture 5"/>
          <p:cNvPicPr>
            <a:picLocks noChangeAspect="1"/>
          </p:cNvPicPr>
          <p:nvPr/>
        </p:nvPicPr>
        <p:blipFill rotWithShape="1">
          <a:blip r:embed="rId13">
            <a:duotone>
              <a:prstClr val="black"/>
              <a:schemeClr val="tx2">
                <a:tint val="45000"/>
                <a:satMod val="400000"/>
              </a:schemeClr>
            </a:duotone>
            <a:extLst>
              <a:ext uri="{BEBA8EAE-BF5A-486C-A8C5-ECC9F3942E4B}">
                <a14:imgProps xmlns:a14="http://schemas.microsoft.com/office/drawing/2010/main">
                  <a14:imgLayer r:embed="rId14">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177348" y="4168898"/>
            <a:ext cx="494442" cy="428625"/>
          </a:xfrm>
          <a:prstGeom prst="rect">
            <a:avLst/>
          </a:prstGeom>
        </p:spPr>
      </p:pic>
    </p:spTree>
    <p:extLst>
      <p:ext uri="{BB962C8B-B14F-4D97-AF65-F5344CB8AC3E}">
        <p14:creationId xmlns:p14="http://schemas.microsoft.com/office/powerpoint/2010/main" val="336551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8182303" cy="1204856"/>
          </a:xfrm>
          <a:prstGeom prst="rect">
            <a:avLst/>
          </a:prstGeom>
          <a:gradFill>
            <a:gsLst>
              <a:gs pos="0">
                <a:schemeClr val="bg1"/>
              </a:gs>
              <a:gs pos="87000">
                <a:srgbClr val="FFFFFF"/>
              </a:gs>
              <a:gs pos="100000">
                <a:schemeClr val="bg1">
                  <a:alpha val="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519112" y="260698"/>
            <a:ext cx="11149013" cy="747897"/>
          </a:xfrm>
        </p:spPr>
        <p:txBody>
          <a:bodyPr/>
          <a:lstStyle/>
          <a:p>
            <a:r>
              <a:rPr lang="en-US" sz="5000" dirty="0" smtClean="0"/>
              <a:t>			 | Collaboration </a:t>
            </a:r>
            <a:r>
              <a:rPr lang="en-US" sz="5000" dirty="0"/>
              <a:t>for Everyone</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52" y="74919"/>
            <a:ext cx="3169630" cy="1097280"/>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52" y="86006"/>
            <a:ext cx="3169630" cy="1097280"/>
          </a:xfrm>
          <a:prstGeom prst="rect">
            <a:avLst/>
          </a:prstGeom>
        </p:spPr>
      </p:pic>
      <p:sp>
        <p:nvSpPr>
          <p:cNvPr id="24" name="Rectangle 23"/>
          <p:cNvSpPr/>
          <p:nvPr/>
        </p:nvSpPr>
        <p:spPr>
          <a:xfrm>
            <a:off x="6122787" y="1796274"/>
            <a:ext cx="5207137" cy="4708981"/>
          </a:xfrm>
          <a:prstGeom prst="rect">
            <a:avLst/>
          </a:prstGeom>
        </p:spPr>
        <p:txBody>
          <a:bodyPr wrap="square">
            <a:spAutoFit/>
          </a:bodyPr>
          <a:lstStyle/>
          <a:p>
            <a:pPr defTabSz="1218447" fontAlgn="base">
              <a:lnSpc>
                <a:spcPct val="150000"/>
              </a:lnSpc>
              <a:spcBef>
                <a:spcPct val="0"/>
              </a:spcBef>
              <a:spcAft>
                <a:spcPct val="0"/>
              </a:spcAft>
            </a:pPr>
            <a:r>
              <a:rPr lang="en-US" sz="2000" spc="-24" dirty="0">
                <a:solidFill>
                  <a:srgbClr val="595959">
                    <a:lumMod val="75000"/>
                    <a:alpha val="99000"/>
                  </a:srgbClr>
                </a:solidFill>
              </a:rPr>
              <a:t>IM &amp; </a:t>
            </a:r>
            <a:r>
              <a:rPr lang="en-US" sz="2000" spc="-24" dirty="0" smtClean="0">
                <a:solidFill>
                  <a:srgbClr val="595959">
                    <a:lumMod val="75000"/>
                    <a:alpha val="99000"/>
                  </a:srgbClr>
                </a:solidFill>
              </a:rPr>
              <a:t>Presence</a:t>
            </a:r>
          </a:p>
          <a:p>
            <a:pPr defTabSz="1218447" fontAlgn="base">
              <a:lnSpc>
                <a:spcPct val="150000"/>
              </a:lnSpc>
              <a:spcBef>
                <a:spcPct val="0"/>
              </a:spcBef>
              <a:spcAft>
                <a:spcPct val="0"/>
              </a:spcAft>
            </a:pPr>
            <a:endParaRPr lang="en-US" sz="2000" spc="-24" dirty="0">
              <a:solidFill>
                <a:srgbClr val="595959">
                  <a:lumMod val="75000"/>
                  <a:alpha val="99000"/>
                </a:srgbClr>
              </a:solidFill>
            </a:endParaRPr>
          </a:p>
          <a:p>
            <a:pPr defTabSz="1218447" fontAlgn="base">
              <a:lnSpc>
                <a:spcPct val="150000"/>
              </a:lnSpc>
              <a:spcBef>
                <a:spcPct val="0"/>
              </a:spcBef>
              <a:spcAft>
                <a:spcPct val="0"/>
              </a:spcAft>
            </a:pPr>
            <a:r>
              <a:rPr lang="en-US" sz="2000" spc="-24" dirty="0" smtClean="0">
                <a:solidFill>
                  <a:srgbClr val="595959">
                    <a:lumMod val="75000"/>
                    <a:alpha val="99000"/>
                  </a:srgbClr>
                </a:solidFill>
              </a:rPr>
              <a:t>Private online rooms with up to 250 people</a:t>
            </a:r>
          </a:p>
          <a:p>
            <a:pPr defTabSz="1218447" fontAlgn="base">
              <a:lnSpc>
                <a:spcPct val="150000"/>
              </a:lnSpc>
              <a:spcBef>
                <a:spcPct val="0"/>
              </a:spcBef>
              <a:spcAft>
                <a:spcPct val="0"/>
              </a:spcAft>
            </a:pPr>
            <a:endParaRPr lang="en-US" sz="2000" spc="-24" dirty="0">
              <a:solidFill>
                <a:srgbClr val="595959">
                  <a:lumMod val="75000"/>
                  <a:alpha val="99000"/>
                </a:srgbClr>
              </a:solidFill>
            </a:endParaRPr>
          </a:p>
          <a:p>
            <a:pPr defTabSz="1218447" fontAlgn="base">
              <a:lnSpc>
                <a:spcPct val="150000"/>
              </a:lnSpc>
              <a:spcBef>
                <a:spcPct val="0"/>
              </a:spcBef>
              <a:spcAft>
                <a:spcPct val="0"/>
              </a:spcAft>
            </a:pPr>
            <a:r>
              <a:rPr lang="en-US" sz="2000" spc="-24" dirty="0" smtClean="0">
                <a:solidFill>
                  <a:srgbClr val="595959">
                    <a:lumMod val="75000"/>
                    <a:alpha val="99000"/>
                  </a:srgbClr>
                </a:solidFill>
              </a:rPr>
              <a:t>Full voice and video across devices</a:t>
            </a:r>
          </a:p>
          <a:p>
            <a:pPr defTabSz="1218447" fontAlgn="base">
              <a:lnSpc>
                <a:spcPct val="150000"/>
              </a:lnSpc>
              <a:spcBef>
                <a:spcPct val="0"/>
              </a:spcBef>
              <a:spcAft>
                <a:spcPct val="0"/>
              </a:spcAft>
            </a:pPr>
            <a:r>
              <a:rPr lang="en-US" sz="2000" spc="-24" dirty="0" smtClean="0">
                <a:solidFill>
                  <a:srgbClr val="595959">
                    <a:lumMod val="75000"/>
                    <a:alpha val="99000"/>
                  </a:srgbClr>
                </a:solidFill>
              </a:rPr>
              <a:t> </a:t>
            </a:r>
          </a:p>
          <a:p>
            <a:pPr defTabSz="1218447" fontAlgn="base">
              <a:lnSpc>
                <a:spcPct val="150000"/>
              </a:lnSpc>
              <a:spcBef>
                <a:spcPct val="0"/>
              </a:spcBef>
              <a:spcAft>
                <a:spcPct val="0"/>
              </a:spcAft>
            </a:pPr>
            <a:r>
              <a:rPr lang="en-US" sz="2000" spc="-24" dirty="0" smtClean="0">
                <a:solidFill>
                  <a:srgbClr val="595959">
                    <a:lumMod val="75000"/>
                    <a:alpha val="99000"/>
                  </a:srgbClr>
                </a:solidFill>
              </a:rPr>
              <a:t>Desktop sharing/</a:t>
            </a:r>
            <a:r>
              <a:rPr lang="en-US" sz="2000" spc="-24" dirty="0" err="1" smtClean="0">
                <a:solidFill>
                  <a:srgbClr val="595959">
                    <a:lumMod val="75000"/>
                    <a:alpha val="99000"/>
                  </a:srgbClr>
                </a:solidFill>
              </a:rPr>
              <a:t>whiteboarding</a:t>
            </a:r>
            <a:r>
              <a:rPr lang="en-US" sz="2000" spc="-24" dirty="0" smtClean="0">
                <a:solidFill>
                  <a:srgbClr val="595959">
                    <a:lumMod val="75000"/>
                    <a:alpha val="99000"/>
                  </a:srgbClr>
                </a:solidFill>
              </a:rPr>
              <a:t>/polling</a:t>
            </a:r>
          </a:p>
          <a:p>
            <a:pPr defTabSz="1218447" fontAlgn="base">
              <a:lnSpc>
                <a:spcPct val="150000"/>
              </a:lnSpc>
              <a:spcBef>
                <a:spcPct val="0"/>
              </a:spcBef>
              <a:spcAft>
                <a:spcPct val="0"/>
              </a:spcAft>
            </a:pPr>
            <a:endParaRPr lang="en-US" sz="2000" spc="-24" dirty="0">
              <a:solidFill>
                <a:srgbClr val="595959">
                  <a:lumMod val="75000"/>
                  <a:alpha val="99000"/>
                </a:srgbClr>
              </a:solidFill>
            </a:endParaRPr>
          </a:p>
          <a:p>
            <a:pPr defTabSz="1218447" fontAlgn="base">
              <a:lnSpc>
                <a:spcPct val="150000"/>
              </a:lnSpc>
              <a:spcBef>
                <a:spcPct val="0"/>
              </a:spcBef>
              <a:spcAft>
                <a:spcPct val="0"/>
              </a:spcAft>
            </a:pPr>
            <a:r>
              <a:rPr lang="en-US" sz="2000" spc="-24" dirty="0" smtClean="0">
                <a:solidFill>
                  <a:srgbClr val="595959">
                    <a:lumMod val="75000"/>
                    <a:alpha val="99000"/>
                  </a:srgbClr>
                </a:solidFill>
              </a:rPr>
              <a:t>Supports remote learning</a:t>
            </a:r>
          </a:p>
          <a:p>
            <a:pPr defTabSz="1218447" fontAlgn="base">
              <a:lnSpc>
                <a:spcPct val="150000"/>
              </a:lnSpc>
              <a:spcBef>
                <a:spcPct val="0"/>
              </a:spcBef>
              <a:spcAft>
                <a:spcPct val="0"/>
              </a:spcAft>
            </a:pPr>
            <a:endParaRPr lang="en-US" sz="2000" spc="-24" dirty="0">
              <a:solidFill>
                <a:srgbClr val="595959">
                  <a:lumMod val="75000"/>
                  <a:alpha val="99000"/>
                </a:srgbClr>
              </a:solidFill>
            </a:endParaRPr>
          </a:p>
        </p:txBody>
      </p:sp>
      <p:sp>
        <p:nvSpPr>
          <p:cNvPr id="16" name="Rectangle 15"/>
          <p:cNvSpPr/>
          <p:nvPr/>
        </p:nvSpPr>
        <p:spPr bwMode="auto">
          <a:xfrm>
            <a:off x="763074" y="1713342"/>
            <a:ext cx="5159445" cy="1128469"/>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61958" y="3050090"/>
            <a:ext cx="5160561" cy="2803863"/>
          </a:xfrm>
          <a:prstGeom prst="rect">
            <a:avLst/>
          </a:prstGeom>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69493" y="1771955"/>
            <a:ext cx="1874238" cy="890831"/>
          </a:xfrm>
          <a:prstGeom prst="rect">
            <a:avLst/>
          </a:prstGeom>
        </p:spPr>
      </p:pic>
      <p:pic>
        <p:nvPicPr>
          <p:cNvPr id="32" name="Picture 3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3073" y="3050090"/>
            <a:ext cx="5159445" cy="2902188"/>
          </a:xfrm>
          <a:prstGeom prst="rect">
            <a:avLst/>
          </a:prstGeom>
        </p:spPr>
      </p:pic>
      <p:pic>
        <p:nvPicPr>
          <p:cNvPr id="11" name="Picture 10"/>
          <p:cNvPicPr>
            <a:picLocks noChangeAspect="1"/>
          </p:cNvPicPr>
          <p:nvPr/>
        </p:nvPicPr>
        <p:blipFill rotWithShape="1">
          <a:blip r:embed="rId6">
            <a:duotone>
              <a:prstClr val="black"/>
              <a:schemeClr val="tx2">
                <a:tint val="45000"/>
                <a:satMod val="400000"/>
              </a:schemeClr>
            </a:duotone>
            <a:extLst>
              <a:ext uri="{BEBA8EAE-BF5A-486C-A8C5-ECC9F3942E4B}">
                <a14:imgProps xmlns:a14="http://schemas.microsoft.com/office/drawing/2010/main">
                  <a14:imgLayer r:embed="rId7">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963595" y="2003057"/>
            <a:ext cx="505764" cy="428625"/>
          </a:xfrm>
          <a:prstGeom prst="rect">
            <a:avLst/>
          </a:prstGeom>
        </p:spPr>
      </p:pic>
    </p:spTree>
    <p:extLst>
      <p:ext uri="{BB962C8B-B14F-4D97-AF65-F5344CB8AC3E}">
        <p14:creationId xmlns:p14="http://schemas.microsoft.com/office/powerpoint/2010/main" val="326167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763074" y="1713342"/>
            <a:ext cx="5159445" cy="1128469"/>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auto">
          <a:xfrm>
            <a:off x="0" y="0"/>
            <a:ext cx="8182303" cy="1204856"/>
          </a:xfrm>
          <a:prstGeom prst="rect">
            <a:avLst/>
          </a:prstGeom>
          <a:gradFill>
            <a:gsLst>
              <a:gs pos="0">
                <a:schemeClr val="bg1"/>
              </a:gs>
              <a:gs pos="87000">
                <a:srgbClr val="FFFFFF"/>
              </a:gs>
              <a:gs pos="100000">
                <a:schemeClr val="bg1">
                  <a:alpha val="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519112" y="260698"/>
            <a:ext cx="11149013" cy="747897"/>
          </a:xfrm>
        </p:spPr>
        <p:txBody>
          <a:bodyPr/>
          <a:lstStyle/>
          <a:p>
            <a:r>
              <a:rPr lang="en-US" sz="5000" dirty="0" smtClean="0"/>
              <a:t>			 | Collaboration </a:t>
            </a:r>
            <a:r>
              <a:rPr lang="en-US" sz="5000" dirty="0"/>
              <a:t>for Everyone</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52" y="74919"/>
            <a:ext cx="3169630" cy="1097280"/>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52" y="86006"/>
            <a:ext cx="3169630" cy="1097280"/>
          </a:xfrm>
          <a:prstGeom prst="rect">
            <a:avLst/>
          </a:prstGeom>
        </p:spPr>
      </p:pic>
      <p:pic>
        <p:nvPicPr>
          <p:cNvPr id="20" name="Picture 19"/>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569493" y="1925817"/>
            <a:ext cx="2664820" cy="55098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5" name="Rectangle 24"/>
          <p:cNvSpPr/>
          <p:nvPr/>
        </p:nvSpPr>
        <p:spPr>
          <a:xfrm>
            <a:off x="6122787" y="1796274"/>
            <a:ext cx="5773378" cy="4247317"/>
          </a:xfrm>
          <a:prstGeom prst="rect">
            <a:avLst/>
          </a:prstGeom>
        </p:spPr>
        <p:txBody>
          <a:bodyPr wrap="square">
            <a:spAutoFit/>
          </a:bodyPr>
          <a:lstStyle/>
          <a:p>
            <a:pPr defTabSz="1218447" fontAlgn="base">
              <a:lnSpc>
                <a:spcPct val="150000"/>
              </a:lnSpc>
              <a:spcBef>
                <a:spcPct val="0"/>
              </a:spcBef>
              <a:spcAft>
                <a:spcPct val="0"/>
              </a:spcAft>
            </a:pPr>
            <a:r>
              <a:rPr lang="en-US" sz="2000" spc="-24" dirty="0">
                <a:solidFill>
                  <a:srgbClr val="595959">
                    <a:lumMod val="75000"/>
                    <a:alpha val="99000"/>
                  </a:srgbClr>
                </a:solidFill>
              </a:rPr>
              <a:t>Edit and collaborate with Office Web Apps</a:t>
            </a:r>
          </a:p>
          <a:p>
            <a:pPr defTabSz="1218447" fontAlgn="base">
              <a:lnSpc>
                <a:spcPct val="150000"/>
              </a:lnSpc>
              <a:spcBef>
                <a:spcPct val="0"/>
              </a:spcBef>
              <a:spcAft>
                <a:spcPct val="0"/>
              </a:spcAft>
            </a:pPr>
            <a:endParaRPr lang="en-US" sz="2000" spc="-24" dirty="0" smtClean="0">
              <a:solidFill>
                <a:srgbClr val="595959">
                  <a:lumMod val="75000"/>
                  <a:alpha val="99000"/>
                </a:srgbClr>
              </a:solidFill>
            </a:endParaRPr>
          </a:p>
          <a:p>
            <a:pPr defTabSz="1218447" fontAlgn="base">
              <a:lnSpc>
                <a:spcPct val="150000"/>
              </a:lnSpc>
              <a:spcBef>
                <a:spcPct val="0"/>
              </a:spcBef>
              <a:spcAft>
                <a:spcPct val="0"/>
              </a:spcAft>
            </a:pPr>
            <a:r>
              <a:rPr lang="en-US" sz="2000" spc="-24" dirty="0" smtClean="0">
                <a:solidFill>
                  <a:srgbClr val="595959">
                    <a:lumMod val="75000"/>
                    <a:alpha val="99000"/>
                  </a:srgbClr>
                </a:solidFill>
              </a:rPr>
              <a:t>25 GB SkyDrive Pro manage </a:t>
            </a:r>
            <a:r>
              <a:rPr lang="en-US" sz="2000" spc="-24" dirty="0">
                <a:solidFill>
                  <a:srgbClr val="595959">
                    <a:lumMod val="75000"/>
                    <a:alpha val="99000"/>
                  </a:srgbClr>
                </a:solidFill>
              </a:rPr>
              <a:t>and share documents</a:t>
            </a:r>
          </a:p>
          <a:p>
            <a:pPr defTabSz="1218447" fontAlgn="base">
              <a:lnSpc>
                <a:spcPct val="150000"/>
              </a:lnSpc>
              <a:spcBef>
                <a:spcPct val="0"/>
              </a:spcBef>
              <a:spcAft>
                <a:spcPct val="0"/>
              </a:spcAft>
            </a:pPr>
            <a:endParaRPr lang="en-US" sz="2000" spc="-24" dirty="0" smtClean="0">
              <a:solidFill>
                <a:srgbClr val="595959">
                  <a:lumMod val="75000"/>
                  <a:alpha val="99000"/>
                </a:srgbClr>
              </a:solidFill>
            </a:endParaRPr>
          </a:p>
          <a:p>
            <a:pPr defTabSz="1218447" fontAlgn="base">
              <a:lnSpc>
                <a:spcPct val="150000"/>
              </a:lnSpc>
              <a:spcBef>
                <a:spcPct val="0"/>
              </a:spcBef>
              <a:spcAft>
                <a:spcPct val="0"/>
              </a:spcAft>
            </a:pPr>
            <a:r>
              <a:rPr lang="en-US" sz="2000" spc="-24" dirty="0" smtClean="0">
                <a:solidFill>
                  <a:srgbClr val="595959">
                    <a:lumMod val="75000"/>
                    <a:alpha val="99000"/>
                  </a:srgbClr>
                </a:solidFill>
              </a:rPr>
              <a:t>Securely and managed sites to collaborate with up to 25TB of space</a:t>
            </a:r>
          </a:p>
          <a:p>
            <a:pPr defTabSz="1218447" fontAlgn="base">
              <a:lnSpc>
                <a:spcPct val="150000"/>
              </a:lnSpc>
              <a:spcBef>
                <a:spcPct val="0"/>
              </a:spcBef>
              <a:spcAft>
                <a:spcPct val="0"/>
              </a:spcAft>
            </a:pPr>
            <a:endParaRPr lang="en-US" sz="2000" spc="-24" dirty="0">
              <a:solidFill>
                <a:srgbClr val="595959">
                  <a:lumMod val="75000"/>
                  <a:alpha val="99000"/>
                </a:srgbClr>
              </a:solidFill>
            </a:endParaRPr>
          </a:p>
          <a:p>
            <a:pPr defTabSz="1218447" fontAlgn="base">
              <a:lnSpc>
                <a:spcPct val="150000"/>
              </a:lnSpc>
              <a:spcBef>
                <a:spcPct val="0"/>
              </a:spcBef>
              <a:spcAft>
                <a:spcPct val="0"/>
              </a:spcAft>
            </a:pPr>
            <a:r>
              <a:rPr lang="en-US" sz="2000" spc="-24" dirty="0">
                <a:solidFill>
                  <a:srgbClr val="595959">
                    <a:lumMod val="75000"/>
                    <a:alpha val="99000"/>
                  </a:srgbClr>
                </a:solidFill>
              </a:rPr>
              <a:t>Access documents </a:t>
            </a:r>
            <a:r>
              <a:rPr lang="en-US" sz="2000" spc="-24" dirty="0" smtClean="0">
                <a:solidFill>
                  <a:srgbClr val="595959">
                    <a:lumMod val="75000"/>
                    <a:alpha val="99000"/>
                  </a:srgbClr>
                </a:solidFill>
              </a:rPr>
              <a:t>anywhere</a:t>
            </a:r>
            <a:endParaRPr lang="en-US" sz="2000" spc="-24" dirty="0">
              <a:solidFill>
                <a:srgbClr val="595959">
                  <a:lumMod val="75000"/>
                  <a:alpha val="99000"/>
                </a:srgbClr>
              </a:solidFill>
            </a:endParaRPr>
          </a:p>
          <a:p>
            <a:pPr defTabSz="1218447" fontAlgn="base">
              <a:lnSpc>
                <a:spcPct val="150000"/>
              </a:lnSpc>
              <a:spcBef>
                <a:spcPct val="0"/>
              </a:spcBef>
              <a:spcAft>
                <a:spcPct val="0"/>
              </a:spcAft>
            </a:pPr>
            <a:endParaRPr lang="en-US" sz="2000" spc="-24" dirty="0">
              <a:solidFill>
                <a:srgbClr val="595959">
                  <a:lumMod val="75000"/>
                  <a:alpha val="99000"/>
                </a:srgbClr>
              </a:solidFill>
            </a:endParaRPr>
          </a:p>
        </p:txBody>
      </p:sp>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63074" y="3054285"/>
            <a:ext cx="5159445" cy="2889315"/>
          </a:xfrm>
          <a:prstGeom prst="rect">
            <a:avLst/>
          </a:prstGeom>
        </p:spPr>
      </p:pic>
      <p:pic>
        <p:nvPicPr>
          <p:cNvPr id="10" name="Picture 9"/>
          <p:cNvPicPr>
            <a:picLocks noChangeAspect="1"/>
          </p:cNvPicPr>
          <p:nvPr/>
        </p:nvPicPr>
        <p:blipFill rotWithShape="1">
          <a:blip r:embed="rId5">
            <a:duotone>
              <a:prstClr val="black"/>
              <a:schemeClr val="tx2">
                <a:tint val="45000"/>
                <a:satMod val="400000"/>
              </a:schemeClr>
            </a:duotone>
            <a:extLst>
              <a:ext uri="{BEBA8EAE-BF5A-486C-A8C5-ECC9F3942E4B}">
                <a14:imgProps xmlns:a14="http://schemas.microsoft.com/office/drawing/2010/main">
                  <a14:imgLayer r:embed="rId6">
                    <a14:imgEffect>
                      <a14:artisticGlowEdges/>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970592" y="1986998"/>
            <a:ext cx="498767" cy="428625"/>
          </a:xfrm>
          <a:prstGeom prst="rect">
            <a:avLst/>
          </a:prstGeom>
        </p:spPr>
      </p:pic>
    </p:spTree>
    <p:extLst>
      <p:ext uri="{BB962C8B-B14F-4D97-AF65-F5344CB8AC3E}">
        <p14:creationId xmlns:p14="http://schemas.microsoft.com/office/powerpoint/2010/main" val="121394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763074" y="1713342"/>
            <a:ext cx="5159445" cy="1128469"/>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auto">
          <a:xfrm>
            <a:off x="0" y="0"/>
            <a:ext cx="8182303" cy="1204856"/>
          </a:xfrm>
          <a:prstGeom prst="rect">
            <a:avLst/>
          </a:prstGeom>
          <a:gradFill>
            <a:gsLst>
              <a:gs pos="0">
                <a:schemeClr val="bg1"/>
              </a:gs>
              <a:gs pos="87000">
                <a:srgbClr val="FFFFFF"/>
              </a:gs>
              <a:gs pos="100000">
                <a:schemeClr val="bg1">
                  <a:alpha val="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519112" y="260698"/>
            <a:ext cx="11149013" cy="747897"/>
          </a:xfrm>
        </p:spPr>
        <p:txBody>
          <a:bodyPr/>
          <a:lstStyle/>
          <a:p>
            <a:r>
              <a:rPr lang="en-US" sz="5000" dirty="0" smtClean="0"/>
              <a:t>			 | Collaboration </a:t>
            </a:r>
            <a:r>
              <a:rPr lang="en-US" sz="5000" dirty="0"/>
              <a:t>for Everyone</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52" y="74919"/>
            <a:ext cx="3169630" cy="1097280"/>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52" y="86006"/>
            <a:ext cx="3169630" cy="1097280"/>
          </a:xfrm>
          <a:prstGeom prst="rect">
            <a:avLst/>
          </a:prstGeom>
        </p:spPr>
      </p:pic>
      <p:pic>
        <p:nvPicPr>
          <p:cNvPr id="22" name="Picture 21"/>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569493" y="1916925"/>
            <a:ext cx="2454625" cy="559880"/>
          </a:xfrm>
          <a:prstGeom prst="rect">
            <a:avLst/>
          </a:prstGeom>
          <a:noFill/>
          <a:ln w="9525">
            <a:noFill/>
            <a:miter lim="800000"/>
            <a:headEnd/>
            <a:tailEnd/>
          </a:ln>
        </p:spPr>
      </p:pic>
      <p:sp>
        <p:nvSpPr>
          <p:cNvPr id="27" name="Rectangle 26"/>
          <p:cNvSpPr/>
          <p:nvPr/>
        </p:nvSpPr>
        <p:spPr>
          <a:xfrm>
            <a:off x="6122787" y="1789996"/>
            <a:ext cx="5207137" cy="4247317"/>
          </a:xfrm>
          <a:prstGeom prst="rect">
            <a:avLst/>
          </a:prstGeom>
        </p:spPr>
        <p:txBody>
          <a:bodyPr wrap="square">
            <a:spAutoFit/>
          </a:bodyPr>
          <a:lstStyle/>
          <a:p>
            <a:pPr defTabSz="1218447" fontAlgn="base">
              <a:lnSpc>
                <a:spcPct val="150000"/>
              </a:lnSpc>
              <a:spcBef>
                <a:spcPct val="0"/>
              </a:spcBef>
              <a:spcAft>
                <a:spcPct val="0"/>
              </a:spcAft>
            </a:pPr>
            <a:r>
              <a:rPr lang="en-US" sz="2000" spc="-24" dirty="0">
                <a:solidFill>
                  <a:srgbClr val="595959">
                    <a:lumMod val="75000"/>
                    <a:alpha val="99000"/>
                  </a:srgbClr>
                </a:solidFill>
              </a:rPr>
              <a:t>50Gb </a:t>
            </a:r>
            <a:r>
              <a:rPr lang="en-US" sz="2000" spc="-24" dirty="0" smtClean="0">
                <a:solidFill>
                  <a:srgbClr val="595959">
                    <a:lumMod val="75000"/>
                    <a:alpha val="99000"/>
                  </a:srgbClr>
                </a:solidFill>
              </a:rPr>
              <a:t>mailbox</a:t>
            </a:r>
          </a:p>
          <a:p>
            <a:pPr defTabSz="1218447" fontAlgn="base">
              <a:lnSpc>
                <a:spcPct val="150000"/>
              </a:lnSpc>
              <a:spcBef>
                <a:spcPct val="0"/>
              </a:spcBef>
              <a:spcAft>
                <a:spcPct val="0"/>
              </a:spcAft>
            </a:pPr>
            <a:endParaRPr lang="en-US" sz="2000" spc="-24" dirty="0">
              <a:solidFill>
                <a:srgbClr val="595959">
                  <a:lumMod val="75000"/>
                  <a:alpha val="99000"/>
                </a:srgbClr>
              </a:solidFill>
            </a:endParaRPr>
          </a:p>
          <a:p>
            <a:pPr defTabSz="1218447" fontAlgn="base">
              <a:lnSpc>
                <a:spcPct val="150000"/>
              </a:lnSpc>
              <a:spcBef>
                <a:spcPct val="0"/>
              </a:spcBef>
              <a:spcAft>
                <a:spcPct val="0"/>
              </a:spcAft>
            </a:pPr>
            <a:r>
              <a:rPr lang="en-US" sz="2000" spc="-24" dirty="0" smtClean="0">
                <a:solidFill>
                  <a:srgbClr val="595959">
                    <a:lumMod val="75000"/>
                    <a:alpha val="99000"/>
                  </a:srgbClr>
                </a:solidFill>
              </a:rPr>
              <a:t>Protected and private communications</a:t>
            </a:r>
          </a:p>
          <a:p>
            <a:pPr defTabSz="1218447" fontAlgn="base">
              <a:lnSpc>
                <a:spcPct val="150000"/>
              </a:lnSpc>
              <a:spcBef>
                <a:spcPct val="0"/>
              </a:spcBef>
              <a:spcAft>
                <a:spcPct val="0"/>
              </a:spcAft>
            </a:pPr>
            <a:endParaRPr lang="en-US" sz="2000" spc="-24" dirty="0" smtClean="0">
              <a:solidFill>
                <a:srgbClr val="595959">
                  <a:lumMod val="75000"/>
                  <a:alpha val="99000"/>
                </a:srgbClr>
              </a:solidFill>
            </a:endParaRPr>
          </a:p>
          <a:p>
            <a:pPr defTabSz="1218447" fontAlgn="base">
              <a:lnSpc>
                <a:spcPct val="150000"/>
              </a:lnSpc>
              <a:spcBef>
                <a:spcPct val="0"/>
              </a:spcBef>
              <a:spcAft>
                <a:spcPct val="0"/>
              </a:spcAft>
            </a:pPr>
            <a:r>
              <a:rPr lang="en-US" sz="2000" spc="-24" dirty="0" smtClean="0">
                <a:solidFill>
                  <a:srgbClr val="595959">
                    <a:lumMod val="75000"/>
                    <a:alpha val="99000"/>
                  </a:srgbClr>
                </a:solidFill>
              </a:rPr>
              <a:t>Manage communications - eDiscovery</a:t>
            </a:r>
          </a:p>
          <a:p>
            <a:pPr defTabSz="1218447" fontAlgn="base">
              <a:lnSpc>
                <a:spcPct val="150000"/>
              </a:lnSpc>
              <a:spcBef>
                <a:spcPct val="0"/>
              </a:spcBef>
              <a:spcAft>
                <a:spcPct val="0"/>
              </a:spcAft>
            </a:pPr>
            <a:endParaRPr lang="en-US" sz="2000" spc="-24" dirty="0" smtClean="0">
              <a:solidFill>
                <a:srgbClr val="595959">
                  <a:lumMod val="75000"/>
                  <a:alpha val="99000"/>
                </a:srgbClr>
              </a:solidFill>
            </a:endParaRPr>
          </a:p>
          <a:p>
            <a:pPr defTabSz="1218447" fontAlgn="base">
              <a:lnSpc>
                <a:spcPct val="150000"/>
              </a:lnSpc>
              <a:spcBef>
                <a:spcPct val="0"/>
              </a:spcBef>
              <a:spcAft>
                <a:spcPct val="0"/>
              </a:spcAft>
            </a:pPr>
            <a:r>
              <a:rPr lang="en-US" sz="2000" spc="-24" dirty="0" smtClean="0">
                <a:solidFill>
                  <a:srgbClr val="595959">
                    <a:lumMod val="75000"/>
                    <a:alpha val="99000"/>
                  </a:srgbClr>
                </a:solidFill>
              </a:rPr>
              <a:t>Integrated Calendar, Inbox, Contacts, Tasks</a:t>
            </a:r>
          </a:p>
          <a:p>
            <a:pPr defTabSz="1218447" fontAlgn="base">
              <a:lnSpc>
                <a:spcPct val="150000"/>
              </a:lnSpc>
              <a:spcBef>
                <a:spcPct val="0"/>
              </a:spcBef>
              <a:spcAft>
                <a:spcPct val="0"/>
              </a:spcAft>
            </a:pPr>
            <a:endParaRPr lang="en-US" sz="2000" spc="-24" dirty="0" smtClean="0">
              <a:solidFill>
                <a:srgbClr val="595959">
                  <a:lumMod val="75000"/>
                  <a:alpha val="99000"/>
                </a:srgbClr>
              </a:solidFill>
            </a:endParaRPr>
          </a:p>
          <a:p>
            <a:pPr defTabSz="1218447" fontAlgn="base">
              <a:lnSpc>
                <a:spcPct val="150000"/>
              </a:lnSpc>
              <a:spcBef>
                <a:spcPct val="0"/>
              </a:spcBef>
              <a:spcAft>
                <a:spcPct val="0"/>
              </a:spcAft>
            </a:pPr>
            <a:r>
              <a:rPr lang="en-US" sz="2000" spc="-24" dirty="0" smtClean="0">
                <a:solidFill>
                  <a:srgbClr val="595959">
                    <a:lumMod val="75000"/>
                    <a:alpha val="99000"/>
                  </a:srgbClr>
                </a:solidFill>
              </a:rPr>
              <a:t>Integrated with Lync Online</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6649"/>
          <a:stretch/>
        </p:blipFill>
        <p:spPr>
          <a:xfrm>
            <a:off x="763074" y="3048000"/>
            <a:ext cx="5159443" cy="2859728"/>
          </a:xfrm>
          <a:prstGeom prst="rect">
            <a:avLst/>
          </a:prstGeom>
        </p:spPr>
      </p:pic>
      <p:pic>
        <p:nvPicPr>
          <p:cNvPr id="10" name="Picture 9"/>
          <p:cNvPicPr>
            <a:picLocks noChangeAspect="1"/>
          </p:cNvPicPr>
          <p:nvPr/>
        </p:nvPicPr>
        <p:blipFill rotWithShape="1">
          <a:blip r:embed="rId5">
            <a:duotone>
              <a:prstClr val="black"/>
              <a:schemeClr val="tx2">
                <a:tint val="45000"/>
                <a:satMod val="400000"/>
              </a:schemeClr>
            </a:duotone>
            <a:extLst>
              <a:ext uri="{BEBA8EAE-BF5A-486C-A8C5-ECC9F3942E4B}">
                <a14:imgProps xmlns:a14="http://schemas.microsoft.com/office/drawing/2010/main">
                  <a14:imgLayer r:embed="rId6">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919063" y="1982552"/>
            <a:ext cx="494442" cy="428625"/>
          </a:xfrm>
          <a:prstGeom prst="rect">
            <a:avLst/>
          </a:prstGeom>
        </p:spPr>
      </p:pic>
    </p:spTree>
    <p:extLst>
      <p:ext uri="{BB962C8B-B14F-4D97-AF65-F5344CB8AC3E}">
        <p14:creationId xmlns:p14="http://schemas.microsoft.com/office/powerpoint/2010/main" val="125130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10.xml><?xml version="1.0" encoding="utf-8"?>
<a:theme xmlns:a="http://schemas.openxmlformats.org/drawingml/2006/main" name="29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11.xml><?xml version="1.0" encoding="utf-8"?>
<a:theme xmlns:a="http://schemas.openxmlformats.org/drawingml/2006/main" name="4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12.xml><?xml version="1.0" encoding="utf-8"?>
<a:theme xmlns:a="http://schemas.openxmlformats.org/drawingml/2006/main" name="30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13.xml><?xml version="1.0" encoding="utf-8"?>
<a:theme xmlns:a="http://schemas.openxmlformats.org/drawingml/2006/main" name="31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14.xml><?xml version="1.0" encoding="utf-8"?>
<a:theme xmlns:a="http://schemas.openxmlformats.org/drawingml/2006/main" name="8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15.xml><?xml version="1.0" encoding="utf-8"?>
<a:theme xmlns:a="http://schemas.openxmlformats.org/drawingml/2006/main" name="WWMYR13 Template_Final">
  <a:themeElements>
    <a:clrScheme name="MYR template">
      <a:dk1>
        <a:srgbClr val="505050"/>
      </a:dk1>
      <a:lt1>
        <a:srgbClr val="FFFFFF"/>
      </a:lt1>
      <a:dk2>
        <a:srgbClr val="0072C6"/>
      </a:dk2>
      <a:lt2>
        <a:srgbClr val="DDDDDD"/>
      </a:lt2>
      <a:accent1>
        <a:srgbClr val="4668C5"/>
      </a:accent1>
      <a:accent2>
        <a:srgbClr val="FF8C00"/>
      </a:accent2>
      <a:accent3>
        <a:srgbClr val="0072C6"/>
      </a:accent3>
      <a:accent4>
        <a:srgbClr val="7FBA00"/>
      </a:accent4>
      <a:accent5>
        <a:srgbClr val="002050"/>
      </a:accent5>
      <a:accent6>
        <a:srgbClr val="008272"/>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5715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0000"/>
          </a:lnSpc>
          <a:spcAft>
            <a:spcPts val="600"/>
          </a:spcAft>
          <a:defRPr sz="1400" dirty="0" err="1" smtClean="0">
            <a:solidFill>
              <a:srgbClr val="000000"/>
            </a:solidFill>
          </a:defRPr>
        </a:defPPr>
      </a:lstStyle>
    </a:txDef>
  </a:objectDefaults>
  <a:extraClrSchemeLst/>
  <a:extLst>
    <a:ext uri="{05A4C25C-085E-4340-85A3-A5531E510DB2}">
      <thm15:themeFamily xmlns:thm15="http://schemas.microsoft.com/office/thememl/2012/main" name="WWMYR13 Template" id="{C494BAC1-AF96-4856-90BA-D5E8D8288FF5}" vid="{24982652-A60C-47CE-8C9E-B969EFAD234D}"/>
    </a:ext>
  </a:extLst>
</a:theme>
</file>

<file path=ppt/theme/theme16.xml><?xml version="1.0" encoding="utf-8"?>
<a:theme xmlns:a="http://schemas.openxmlformats.org/drawingml/2006/main" name="5_MS1094_PPT_Template_Light_16x9">
  <a:themeElements>
    <a:clrScheme name="Office 365">
      <a:dk1>
        <a:sysClr val="windowText" lastClr="000000"/>
      </a:dk1>
      <a:lt1>
        <a:sysClr val="window" lastClr="FFFFFF"/>
      </a:lt1>
      <a:dk2>
        <a:srgbClr val="595959"/>
      </a:dk2>
      <a:lt2>
        <a:srgbClr val="FFFFFF"/>
      </a:lt2>
      <a:accent1>
        <a:srgbClr val="EE7816"/>
      </a:accent1>
      <a:accent2>
        <a:srgbClr val="FEA500"/>
      </a:accent2>
      <a:accent3>
        <a:srgbClr val="FC4B00"/>
      </a:accent3>
      <a:accent4>
        <a:srgbClr val="595959"/>
      </a:accent4>
      <a:accent5>
        <a:srgbClr val="2473A8"/>
      </a:accent5>
      <a:accent6>
        <a:srgbClr val="6BBD46"/>
      </a:accent6>
      <a:hlink>
        <a:srgbClr val="FEA500"/>
      </a:hlink>
      <a:folHlink>
        <a:srgbClr val="FC4B00"/>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17.xml><?xml version="1.0" encoding="utf-8"?>
<a:theme xmlns:a="http://schemas.openxmlformats.org/drawingml/2006/main" name="1_Office Theme">
  <a:themeElements>
    <a:clrScheme name="Custom 7">
      <a:dk1>
        <a:srgbClr val="404040"/>
      </a:dk1>
      <a:lt1>
        <a:sysClr val="window" lastClr="FFFFFF"/>
      </a:lt1>
      <a:dk2>
        <a:srgbClr val="8C8C8C"/>
      </a:dk2>
      <a:lt2>
        <a:srgbClr val="EEECE1"/>
      </a:lt2>
      <a:accent1>
        <a:srgbClr val="404040"/>
      </a:accent1>
      <a:accent2>
        <a:srgbClr val="EB3C00"/>
      </a:accent2>
      <a:accent3>
        <a:srgbClr val="00188F"/>
      </a:accent3>
      <a:accent4>
        <a:srgbClr val="0072C6"/>
      </a:accent4>
      <a:accent5>
        <a:srgbClr val="FFB900"/>
      </a:accent5>
      <a:accent6>
        <a:srgbClr val="094AB2"/>
      </a:accent6>
      <a:hlink>
        <a:srgbClr val="FF8C00"/>
      </a:hlink>
      <a:folHlink>
        <a:srgbClr val="FF8C00"/>
      </a:folHlink>
    </a:clrScheme>
    <a:fontScheme name="Custom 1">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king It Real_MOD MGX Template [Read-Only]" id="{1BA93F81-85C0-40C5-B15A-95A21268B947}" vid="{BD79F790-48F4-4651-9301-6097D9109E48}"/>
    </a:ext>
  </a:extLst>
</a:theme>
</file>

<file path=ppt/theme/theme18.xml><?xml version="1.0" encoding="utf-8"?>
<a:theme xmlns:a="http://schemas.openxmlformats.org/drawingml/2006/main" name="2_Office Theme">
  <a:themeElements>
    <a:clrScheme name="Custom 7">
      <a:dk1>
        <a:srgbClr val="404040"/>
      </a:dk1>
      <a:lt1>
        <a:sysClr val="window" lastClr="FFFFFF"/>
      </a:lt1>
      <a:dk2>
        <a:srgbClr val="8C8C8C"/>
      </a:dk2>
      <a:lt2>
        <a:srgbClr val="EEECE1"/>
      </a:lt2>
      <a:accent1>
        <a:srgbClr val="404040"/>
      </a:accent1>
      <a:accent2>
        <a:srgbClr val="EB3C00"/>
      </a:accent2>
      <a:accent3>
        <a:srgbClr val="00188F"/>
      </a:accent3>
      <a:accent4>
        <a:srgbClr val="0072C6"/>
      </a:accent4>
      <a:accent5>
        <a:srgbClr val="FFB900"/>
      </a:accent5>
      <a:accent6>
        <a:srgbClr val="094AB2"/>
      </a:accent6>
      <a:hlink>
        <a:srgbClr val="FF8C00"/>
      </a:hlink>
      <a:folHlink>
        <a:srgbClr val="FF8C00"/>
      </a:folHlink>
    </a:clrScheme>
    <a:fontScheme name="Custom 1">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king It Real_MOD MGX Template [Read-Only]" id="{1BA93F81-85C0-40C5-B15A-95A21268B947}" vid="{BD79F790-48F4-4651-9301-6097D9109E48}"/>
    </a:ext>
  </a:extLst>
</a:theme>
</file>

<file path=ppt/theme/theme19.xml><?xml version="1.0" encoding="utf-8"?>
<a:theme xmlns:a="http://schemas.openxmlformats.org/drawingml/2006/main" name="5-30055_Office Template 2012 - 16x9 - Colored Accent Slides">
  <a:themeElements>
    <a:clrScheme name="Office dark 2">
      <a:dk1>
        <a:srgbClr val="000000"/>
      </a:dk1>
      <a:lt1>
        <a:srgbClr val="FFFFFF"/>
      </a:lt1>
      <a:dk2>
        <a:srgbClr val="000000"/>
      </a:dk2>
      <a:lt2>
        <a:srgbClr val="FFFFFF"/>
      </a:lt2>
      <a:accent1>
        <a:srgbClr val="0072C6"/>
      </a:accent1>
      <a:accent2>
        <a:srgbClr val="DC3C00"/>
      </a:accent2>
      <a:accent3>
        <a:srgbClr val="007233"/>
      </a:accent3>
      <a:accent4>
        <a:srgbClr val="00188F"/>
      </a:accent4>
      <a:accent5>
        <a:srgbClr val="68217A"/>
      </a:accent5>
      <a:accent6>
        <a:srgbClr val="505050"/>
      </a:accent6>
      <a:hlink>
        <a:srgbClr val="82CAFF"/>
      </a:hlink>
      <a:folHlink>
        <a:srgbClr val="C0E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ffice_Template_16x9_WHITE.potx" id="{BAC85760-2BE3-4369-8D6A-792FA239637A}" vid="{A93E73D1-45C6-4FF9-A009-9C9E7F69F4DC}"/>
    </a:ext>
  </a:extLst>
</a:theme>
</file>

<file path=ppt/theme/theme2.xml><?xml version="1.0" encoding="utf-8"?>
<a:theme xmlns:a="http://schemas.openxmlformats.org/drawingml/2006/main" name="7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20.xml><?xml version="1.0" encoding="utf-8"?>
<a:theme xmlns:a="http://schemas.openxmlformats.org/drawingml/2006/main" name="5_5-30055_Office Template 2012 - 16x9 - White Background">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Office_Template_16x9_WHITE.potx" id="{BAC85760-2BE3-4369-8D6A-792FA239637A}" vid="{0B6ECECE-D832-4A6D-9382-4D4E764C03DC}"/>
    </a:ext>
  </a:extLst>
</a:theme>
</file>

<file path=ppt/theme/theme21.xml><?xml version="1.0" encoding="utf-8"?>
<a:theme xmlns:a="http://schemas.openxmlformats.org/drawingml/2006/main" name="6_5-30055_Office Template 2012 - 16x9 - White Background">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Office_Template_16x9_WHITE.potx" id="{BAC85760-2BE3-4369-8D6A-792FA239637A}" vid="{0B6ECECE-D832-4A6D-9382-4D4E764C03DC}"/>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hite with Consolas font for code slides">
  <a:themeElements>
    <a:clrScheme name="Office">
      <a:dk1>
        <a:srgbClr val="000000"/>
      </a:dk1>
      <a:lt1>
        <a:srgbClr val="FFFFFF"/>
      </a:lt1>
      <a:dk2>
        <a:srgbClr val="EB3C00"/>
      </a:dk2>
      <a:lt2>
        <a:srgbClr val="797A7D"/>
      </a:lt2>
      <a:accent1>
        <a:srgbClr val="EB3C00"/>
      </a:accent1>
      <a:accent2>
        <a:srgbClr val="FF8C00"/>
      </a:accent2>
      <a:accent3>
        <a:srgbClr val="FFB900"/>
      </a:accent3>
      <a:accent4>
        <a:srgbClr val="505050"/>
      </a:accent4>
      <a:accent5>
        <a:srgbClr val="969696"/>
      </a:accent5>
      <a:accent6>
        <a:srgbClr val="D2D2D2"/>
      </a:accent6>
      <a:hlink>
        <a:srgbClr val="000000"/>
      </a:hlink>
      <a:folHlink>
        <a:srgbClr val="50505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5.xml><?xml version="1.0" encoding="utf-8"?>
<a:theme xmlns:a="http://schemas.openxmlformats.org/drawingml/2006/main" name="26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6.xml><?xml version="1.0" encoding="utf-8"?>
<a:theme xmlns:a="http://schemas.openxmlformats.org/drawingml/2006/main" name="27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7.xml><?xml version="1.0" encoding="utf-8"?>
<a:theme xmlns:a="http://schemas.openxmlformats.org/drawingml/2006/main" name="2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8.xml><?xml version="1.0" encoding="utf-8"?>
<a:theme xmlns:a="http://schemas.openxmlformats.org/drawingml/2006/main" name="28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9.xml><?xml version="1.0" encoding="utf-8"?>
<a:theme xmlns:a="http://schemas.openxmlformats.org/drawingml/2006/main" name="3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Unofficial O15 Post-Jul16 - Office_Template_2012_16x9_WHITE</Template>
  <TotalTime>0</TotalTime>
  <Words>1864</Words>
  <Application>Microsoft Office PowerPoint</Application>
  <PresentationFormat>Custom</PresentationFormat>
  <Paragraphs>236</Paragraphs>
  <Slides>30</Slides>
  <Notes>15</Notes>
  <HiddenSlides>0</HiddenSlides>
  <MMClips>0</MMClips>
  <ScaleCrop>false</ScaleCrop>
  <HeadingPairs>
    <vt:vector size="6" baseType="variant">
      <vt:variant>
        <vt:lpstr>Fonts Used</vt:lpstr>
      </vt:variant>
      <vt:variant>
        <vt:i4>15</vt:i4>
      </vt:variant>
      <vt:variant>
        <vt:lpstr>Theme</vt:lpstr>
      </vt:variant>
      <vt:variant>
        <vt:i4>21</vt:i4>
      </vt:variant>
      <vt:variant>
        <vt:lpstr>Slide Titles</vt:lpstr>
      </vt:variant>
      <vt:variant>
        <vt:i4>30</vt:i4>
      </vt:variant>
    </vt:vector>
  </HeadingPairs>
  <TitlesOfParts>
    <vt:vector size="66" baseType="lpstr">
      <vt:lpstr>ＭＳ Ｐゴシック</vt:lpstr>
      <vt:lpstr>Arial</vt:lpstr>
      <vt:lpstr>Avenir LT Pro 45 Book</vt:lpstr>
      <vt:lpstr>Calibri</vt:lpstr>
      <vt:lpstr>Consolas</vt:lpstr>
      <vt:lpstr>Courier New</vt:lpstr>
      <vt:lpstr>Segoe</vt:lpstr>
      <vt:lpstr>Segoe Light</vt:lpstr>
      <vt:lpstr>Segoe Pro</vt:lpstr>
      <vt:lpstr>Segoe Pro Light</vt:lpstr>
      <vt:lpstr>Segoe UI</vt:lpstr>
      <vt:lpstr>Segoe UI Light</vt:lpstr>
      <vt:lpstr>Segoe UI Semibold</vt:lpstr>
      <vt:lpstr>Times New Roman</vt:lpstr>
      <vt:lpstr>Wingdings</vt:lpstr>
      <vt:lpstr>5-30055_Office Template 2012 - 16x9 - White Background</vt:lpstr>
      <vt:lpstr>7_5-30055_Office Template 2012 - 16x9 - White Background</vt:lpstr>
      <vt:lpstr>1_White with Consolas font for code slides</vt:lpstr>
      <vt:lpstr>1_5-30055_Office Template 2012 - 16x9 - White Background</vt:lpstr>
      <vt:lpstr>26_5-30055_Office Template 2012 - 16x9 - White Background</vt:lpstr>
      <vt:lpstr>27_5-30055_Office Template 2012 - 16x9 - White Background</vt:lpstr>
      <vt:lpstr>2_5-30055_Office Template 2012 - 16x9 - White Background</vt:lpstr>
      <vt:lpstr>28_5-30055_Office Template 2012 - 16x9 - White Background</vt:lpstr>
      <vt:lpstr>3_5-30055_Office Template 2012 - 16x9 - White Background</vt:lpstr>
      <vt:lpstr>29_5-30055_Office Template 2012 - 16x9 - White Background</vt:lpstr>
      <vt:lpstr>4_5-30055_Office Template 2012 - 16x9 - White Background</vt:lpstr>
      <vt:lpstr>30_5-30055_Office Template 2012 - 16x9 - White Background</vt:lpstr>
      <vt:lpstr>31_5-30055_Office Template 2012 - 16x9 - White Background</vt:lpstr>
      <vt:lpstr>8_5-30055_Office Template 2012 - 16x9 - White Background</vt:lpstr>
      <vt:lpstr>WWMYR13 Template_Final</vt:lpstr>
      <vt:lpstr>5_MS1094_PPT_Template_Light_16x9</vt:lpstr>
      <vt:lpstr>1_Office Theme</vt:lpstr>
      <vt:lpstr>2_Office Theme</vt:lpstr>
      <vt:lpstr>5-30055_Office Template 2012 - 16x9 - Colored Accent Slides</vt:lpstr>
      <vt:lpstr>5_5-30055_Office Template 2012 - 16x9 - White Background</vt:lpstr>
      <vt:lpstr>6_5-30055_Office Template 2012 - 16x9 - White Background</vt:lpstr>
      <vt:lpstr>Office 365 and  Student Advantage   </vt:lpstr>
      <vt:lpstr>Agenda</vt:lpstr>
      <vt:lpstr>Technology shifts in education</vt:lpstr>
      <vt:lpstr>Office Productivity Essential for educators and students</vt:lpstr>
      <vt:lpstr>Office 365 Education Review</vt:lpstr>
      <vt:lpstr>    | Collaboration for Everyone</vt:lpstr>
      <vt:lpstr>    | Collaboration for Everyone</vt:lpstr>
      <vt:lpstr>    | Collaboration for Everyone</vt:lpstr>
      <vt:lpstr>    | Collaboration for Everyone</vt:lpstr>
      <vt:lpstr>Office 365 Education </vt:lpstr>
      <vt:lpstr>Office 365 Education </vt:lpstr>
      <vt:lpstr>Student Advantage</vt:lpstr>
      <vt:lpstr>Student Advantage</vt:lpstr>
      <vt:lpstr>Office 365 ProPlus – The Best Office Client Experience</vt:lpstr>
      <vt:lpstr>Demo</vt:lpstr>
      <vt:lpstr>How to get Student Advantage</vt:lpstr>
      <vt:lpstr>Currently do not have Office 365</vt:lpstr>
      <vt:lpstr>Currently have Office 365</vt:lpstr>
      <vt:lpstr>Currently have other cloud services</vt:lpstr>
      <vt:lpstr>PowerPoint Presentation</vt:lpstr>
      <vt:lpstr>Demo</vt:lpstr>
      <vt:lpstr>EDU verification</vt:lpstr>
      <vt:lpstr>PowerPoint Presentation</vt:lpstr>
      <vt:lpstr>Step 2 Deployment Options</vt:lpstr>
      <vt:lpstr>Bell Techlogix Can Help!!! </vt:lpstr>
      <vt:lpstr>How to Order Student Advantage: </vt:lpstr>
      <vt:lpstr>How to Order Student Advantage: </vt:lpstr>
      <vt:lpstr>How to Order Student Advantage: </vt:lpstr>
      <vt:lpstr>PowerPoint Presentation</vt:lpstr>
      <vt:lpstr>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2013-11-25T14:48:36Z</dcterms:created>
  <dcterms:modified xsi:type="dcterms:W3CDTF">2014-01-23T16:08:17Z</dcterms:modified>
</cp:coreProperties>
</file>